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8" r:id="rId1"/>
  </p:sldMasterIdLst>
  <p:notesMasterIdLst>
    <p:notesMasterId r:id="rId13"/>
  </p:notesMasterIdLst>
  <p:handoutMasterIdLst>
    <p:handoutMasterId r:id="rId14"/>
  </p:handoutMasterIdLst>
  <p:sldIdLst>
    <p:sldId id="447" r:id="rId2"/>
    <p:sldId id="484" r:id="rId3"/>
    <p:sldId id="402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</p:sldIdLst>
  <p:sldSz cx="9144000" cy="6858000" type="screen4x3"/>
  <p:notesSz cx="7315200" cy="9601200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94"/>
    <p:restoredTop sz="94808"/>
  </p:normalViewPr>
  <p:slideViewPr>
    <p:cSldViewPr>
      <p:cViewPr varScale="1">
        <p:scale>
          <a:sx n="148" d="100"/>
          <a:sy n="148" d="100"/>
        </p:scale>
        <p:origin x="11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4886CB5-510A-4EF6-9466-BC7A8F0DDE87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3180747-A137-49C6-9C74-AB7EE86F4904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55AAF07-D2F5-4B3C-B443-40DE8C337A77}" type="datetime1">
              <a:rPr lang="en-US" smtClean="0"/>
              <a:pPr/>
              <a:t>3/10/21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CS4102 – Algorithms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sz="quarter" idx="1"/>
          </p:nvPr>
        </p:nvSpPr>
        <p:spPr>
          <a:xfrm>
            <a:off x="1371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</a:t>
            </a:r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44958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136C104-B327-DF45-9BD2-3434560F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4191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Tom Horton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horton@cs.virginia.edu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All written assignments have been graded</a:t>
            </a:r>
          </a:p>
          <a:p>
            <a:pPr lvl="1"/>
            <a:r>
              <a:rPr lang="en-US" dirty="0"/>
              <a:t>Except a few that just came in last 24 hours.</a:t>
            </a:r>
          </a:p>
          <a:p>
            <a:pPr lvl="1"/>
            <a:r>
              <a:rPr lang="en-US" dirty="0"/>
              <a:t>Quick clarification on resubmissions…</a:t>
            </a:r>
          </a:p>
          <a:p>
            <a:r>
              <a:rPr lang="en-US" dirty="0"/>
              <a:t>Hard deadline for module 1 is THIS Wednesday!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Quiz 1 is over. I hope it went ok</a:t>
            </a:r>
          </a:p>
          <a:p>
            <a:pPr lvl="1"/>
            <a:r>
              <a:rPr lang="en-US" dirty="0"/>
              <a:t>Results will be available soon.</a:t>
            </a:r>
          </a:p>
          <a:p>
            <a:pPr lvl="1"/>
            <a:r>
              <a:rPr lang="en-US" dirty="0"/>
              <a:t>We are going to regrade a couple of questions first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do a basic module 2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Hard deadline for module 1 is TONIGHT!!</a:t>
            </a:r>
          </a:p>
          <a:p>
            <a:pPr lvl="1"/>
            <a:r>
              <a:rPr lang="en-US" dirty="0"/>
              <a:t>We “mostly” kept up with grading. We have a better scheme moving forward I think.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solve some more graph 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3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Announcements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gradescope</a:t>
            </a:r>
            <a:r>
              <a:rPr lang="en-US" dirty="0"/>
              <a:t> page in course website for details</a:t>
            </a:r>
          </a:p>
          <a:p>
            <a:r>
              <a:rPr lang="en-US" dirty="0"/>
              <a:t>Likely grading pattern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r>
              <a:rPr lang="en-US" dirty="0"/>
              <a:t> = human will grade as soon as we can</a:t>
            </a:r>
          </a:p>
          <a:p>
            <a:pPr lvl="2"/>
            <a:r>
              <a:rPr lang="en-US" dirty="0"/>
              <a:t>Soft deadline is a guarantee for feedback even if we fall behind</a:t>
            </a:r>
          </a:p>
          <a:p>
            <a:pPr lvl="1"/>
            <a:r>
              <a:rPr lang="en-US" dirty="0"/>
              <a:t>Want to resubmit before hard deadline? Talk to a human TA!</a:t>
            </a:r>
          </a:p>
          <a:p>
            <a:pPr lvl="1"/>
            <a:r>
              <a:rPr lang="en-US" dirty="0"/>
              <a:t>Hard Deadline = one more round of grading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Have OH been ok? Those of you that have attended.</a:t>
            </a:r>
          </a:p>
          <a:p>
            <a:r>
              <a:rPr lang="en-US" dirty="0"/>
              <a:t>Would a “recommended schedule” help people?</a:t>
            </a:r>
          </a:p>
          <a:p>
            <a:r>
              <a:rPr lang="en-US" dirty="0"/>
              <a:t>Would a sample “simple </a:t>
            </a:r>
            <a:r>
              <a:rPr lang="en-US" dirty="0" err="1"/>
              <a:t>hw</a:t>
            </a:r>
            <a:r>
              <a:rPr lang="en-US" dirty="0"/>
              <a:t>” example help? </a:t>
            </a:r>
          </a:p>
          <a:p>
            <a:r>
              <a:rPr lang="en-US" dirty="0"/>
              <a:t>Office hours begin this week on Discord</a:t>
            </a:r>
          </a:p>
          <a:p>
            <a:pPr lvl="1"/>
            <a:r>
              <a:rPr lang="en-US" dirty="0"/>
              <a:t>Queue-bot helps us with OH queue. Any questions?</a:t>
            </a:r>
          </a:p>
          <a:p>
            <a:r>
              <a:rPr lang="en-US" dirty="0"/>
              <a:t>Today we will keep solving recurrence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2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 err="1"/>
              <a:t>Gradescope</a:t>
            </a:r>
            <a:r>
              <a:rPr lang="en-US" dirty="0"/>
              <a:t> is live (link via Collab to sign up)</a:t>
            </a:r>
          </a:p>
          <a:p>
            <a:pPr lvl="1"/>
            <a:r>
              <a:rPr lang="en-US" dirty="0"/>
              <a:t>Made some cosmetic changes to programming </a:t>
            </a:r>
            <a:r>
              <a:rPr lang="en-US" dirty="0" err="1"/>
              <a:t>hws</a:t>
            </a:r>
            <a:endParaRPr lang="en-US" dirty="0"/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Sample HW assignment is up on webpage and GS</a:t>
            </a:r>
          </a:p>
          <a:p>
            <a:pPr lvl="1"/>
            <a:r>
              <a:rPr lang="en-US" dirty="0"/>
              <a:t>For your benefit if you want it, not required.</a:t>
            </a:r>
          </a:p>
          <a:p>
            <a:r>
              <a:rPr lang="en-US" dirty="0"/>
              <a:t>Office hours going ok?</a:t>
            </a:r>
          </a:p>
          <a:p>
            <a:r>
              <a:rPr lang="en-US" dirty="0"/>
              <a:t>Don’t forget Wednesday is a break day so no class!</a:t>
            </a:r>
          </a:p>
          <a:p>
            <a:r>
              <a:rPr lang="en-US" dirty="0"/>
              <a:t>Today we will do quicksort and closest pair of points!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4800600"/>
          </a:xfrm>
        </p:spPr>
        <p:txBody>
          <a:bodyPr>
            <a:normAutofit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“distancing”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r>
              <a:rPr lang="en-US" dirty="0"/>
              <a:t>First quiz is scheduled for end of this week</a:t>
            </a:r>
          </a:p>
          <a:p>
            <a:pPr lvl="1"/>
            <a:r>
              <a:rPr lang="en-US" dirty="0"/>
              <a:t>Might be pushed back just a little bit. Will let you know in 24 </a:t>
            </a:r>
            <a:r>
              <a:rPr lang="en-US" dirty="0" err="1"/>
              <a:t>hr</a:t>
            </a:r>
            <a:endParaRPr lang="en-US" dirty="0"/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do </a:t>
            </a:r>
            <a:r>
              <a:rPr lang="en-US" dirty="0" err="1"/>
              <a:t>quickselect</a:t>
            </a:r>
            <a:r>
              <a:rPr lang="en-US" dirty="0"/>
              <a:t> and a cool </a:t>
            </a:r>
            <a:r>
              <a:rPr lang="en-US"/>
              <a:t>LB proof!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1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Feb. 24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you are done with distancing, working on recurrence relations written assignment</a:t>
            </a:r>
          </a:p>
          <a:p>
            <a:pPr lvl="1"/>
            <a:r>
              <a:rPr lang="en-US" dirty="0"/>
              <a:t>Recommended that “recurrence relations” be done this week</a:t>
            </a:r>
          </a:p>
          <a:p>
            <a:r>
              <a:rPr lang="en-US" dirty="0"/>
              <a:t>Soft deadline is THIS Wednesday. Guaranteed feedback if you submit by this date.</a:t>
            </a:r>
          </a:p>
          <a:p>
            <a:pPr lvl="1"/>
            <a:r>
              <a:rPr lang="en-US" dirty="0"/>
              <a:t>Though we are grading constantly so likely you’ll get feedback no matter what.</a:t>
            </a:r>
          </a:p>
          <a:p>
            <a:r>
              <a:rPr lang="en-US" dirty="0"/>
              <a:t>First quiz was moved to NEXT week.</a:t>
            </a:r>
          </a:p>
          <a:p>
            <a:pPr lvl="1"/>
            <a:r>
              <a:rPr lang="en-US" dirty="0"/>
              <a:t>Will be on Collab. Some % will be </a:t>
            </a:r>
            <a:r>
              <a:rPr lang="en-US" dirty="0" err="1"/>
              <a:t>autograded</a:t>
            </a:r>
            <a:endParaRPr lang="en-US" dirty="0"/>
          </a:p>
          <a:p>
            <a:pPr lvl="1"/>
            <a:r>
              <a:rPr lang="en-US" dirty="0"/>
              <a:t>You will have 24 hours (next Friday through Saturday) to do it.</a:t>
            </a:r>
          </a:p>
          <a:p>
            <a:pPr lvl="1"/>
            <a:r>
              <a:rPr lang="en-US" dirty="0"/>
              <a:t>But…Collab will time it so limited time to finish once you begin.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is an open Q&amp;A day!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Monday, Mar.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r>
              <a:rPr lang="en-US" dirty="0"/>
              <a:t>We are grading submissions now from soft deadline</a:t>
            </a:r>
          </a:p>
          <a:p>
            <a:pPr lvl="1"/>
            <a:r>
              <a:rPr lang="en-US" dirty="0"/>
              <a:t>Hopefully done by Wednesday at latest.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Will be on Collab</a:t>
            </a:r>
          </a:p>
          <a:p>
            <a:pPr lvl="1"/>
            <a:r>
              <a:rPr lang="en-US" dirty="0"/>
              <a:t>You will have 24 hours to start it, but timed once you start.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will prove correctness of BFS!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Wednesday, Mar.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381000" y="1371600"/>
            <a:ext cx="8255000" cy="5105400"/>
          </a:xfrm>
        </p:spPr>
        <p:txBody>
          <a:bodyPr>
            <a:normAutofit/>
          </a:bodyPr>
          <a:lstStyle/>
          <a:p>
            <a:r>
              <a:rPr lang="en-US" dirty="0"/>
              <a:t>We are officially starting module 2!</a:t>
            </a:r>
          </a:p>
          <a:p>
            <a:r>
              <a:rPr lang="en-US" dirty="0"/>
              <a:t>Recommended schedule up on schedule page of website. </a:t>
            </a:r>
          </a:p>
          <a:p>
            <a:pPr lvl="1"/>
            <a:r>
              <a:rPr lang="en-US" dirty="0"/>
              <a:t>Recommended that you are doing an advanced </a:t>
            </a:r>
            <a:r>
              <a:rPr lang="en-US" dirty="0" err="1"/>
              <a:t>hw</a:t>
            </a:r>
            <a:r>
              <a:rPr lang="en-US" dirty="0"/>
              <a:t> this week</a:t>
            </a:r>
          </a:p>
          <a:p>
            <a:pPr lvl="1"/>
            <a:r>
              <a:rPr lang="en-US" dirty="0"/>
              <a:t>one of the two basic </a:t>
            </a:r>
            <a:r>
              <a:rPr lang="en-US" dirty="0" err="1"/>
              <a:t>hw</a:t>
            </a:r>
            <a:r>
              <a:rPr lang="en-US" dirty="0"/>
              <a:t> in module 2 next week</a:t>
            </a:r>
          </a:p>
          <a:p>
            <a:r>
              <a:rPr lang="en-US" dirty="0"/>
              <a:t>New way to submit programming </a:t>
            </a:r>
            <a:r>
              <a:rPr lang="en-US" dirty="0" err="1"/>
              <a:t>hw</a:t>
            </a:r>
            <a:r>
              <a:rPr lang="en-US" dirty="0"/>
              <a:t>!!</a:t>
            </a:r>
          </a:p>
          <a:p>
            <a:r>
              <a:rPr lang="en-US" dirty="0"/>
              <a:t>Written </a:t>
            </a:r>
            <a:r>
              <a:rPr lang="en-US" dirty="0" err="1"/>
              <a:t>hws</a:t>
            </a:r>
            <a:r>
              <a:rPr lang="en-US" dirty="0"/>
              <a:t> graded if submitted before soft deadline.</a:t>
            </a:r>
          </a:p>
          <a:p>
            <a:pPr lvl="1"/>
            <a:r>
              <a:rPr lang="en-US" dirty="0"/>
              <a:t>Will keep working through the rest as well.</a:t>
            </a:r>
          </a:p>
          <a:p>
            <a:r>
              <a:rPr lang="en-US" dirty="0"/>
              <a:t>First quiz is THIS Friday</a:t>
            </a:r>
          </a:p>
          <a:p>
            <a:pPr lvl="1"/>
            <a:r>
              <a:rPr lang="en-US" dirty="0"/>
              <a:t>Specific details will be announced on Discord</a:t>
            </a:r>
          </a:p>
          <a:p>
            <a:r>
              <a:rPr lang="en-US" dirty="0"/>
              <a:t>Office hours going ok? </a:t>
            </a:r>
          </a:p>
          <a:p>
            <a:r>
              <a:rPr lang="en-US" dirty="0"/>
              <a:t>Today we talk more about find-union and related things!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35184</TotalTime>
  <Words>888</Words>
  <Application>Microsoft Macintosh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Bookman Old Style</vt:lpstr>
      <vt:lpstr>Gill Sans MT</vt:lpstr>
      <vt:lpstr>Tahoma</vt:lpstr>
      <vt:lpstr>Times New Roman</vt:lpstr>
      <vt:lpstr>Wingdings</vt:lpstr>
      <vt:lpstr>Wingdings 3</vt:lpstr>
      <vt:lpstr>Origin</vt:lpstr>
      <vt:lpstr>CS4102 – Algorithms</vt:lpstr>
      <vt:lpstr>Daily Announcements</vt:lpstr>
      <vt:lpstr>Monday, Feb. 8</vt:lpstr>
      <vt:lpstr>Wednesday, Feb. 10</vt:lpstr>
      <vt:lpstr>Monday, Feb. 15</vt:lpstr>
      <vt:lpstr>Monday, Feb. 22</vt:lpstr>
      <vt:lpstr>Wednesday, Feb. 24</vt:lpstr>
      <vt:lpstr>Monday, Mar. 1</vt:lpstr>
      <vt:lpstr>Wednesday, Mar. 3</vt:lpstr>
      <vt:lpstr>Monday, Mar. 8</vt:lpstr>
      <vt:lpstr>Wednesday, Mar. 10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449</cp:revision>
  <cp:lastPrinted>1999-12-17T13:56:08Z</cp:lastPrinted>
  <dcterms:created xsi:type="dcterms:W3CDTF">2010-01-20T18:12:12Z</dcterms:created>
  <dcterms:modified xsi:type="dcterms:W3CDTF">2021-03-10T16:41:11Z</dcterms:modified>
</cp:coreProperties>
</file>