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7"/>
    <p:restoredTop sz="94638"/>
  </p:normalViewPr>
  <p:slideViewPr>
    <p:cSldViewPr>
      <p:cViewPr varScale="1">
        <p:scale>
          <a:sx n="113" d="100"/>
          <a:sy n="113" d="100"/>
        </p:scale>
        <p:origin x="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CS4102, Spring 2021</a:t>
            </a:r>
          </a:p>
          <a:p>
            <a:endParaRPr lang="en-US" dirty="0"/>
          </a:p>
          <a:p>
            <a:r>
              <a:rPr lang="en-US"/>
              <a:t>Readings</a:t>
            </a:r>
            <a:r>
              <a:rPr lang="en-US" dirty="0"/>
              <a:t>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40366</TotalTime>
  <Words>1750</Words>
  <Application>Microsoft Macintosh PowerPoint</Application>
  <PresentationFormat>On-screen Show (4:3)</PresentationFormat>
  <Paragraphs>322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Bookman Old Style</vt:lpstr>
      <vt:lpstr>Courier New</vt:lpstr>
      <vt:lpstr>Gill Sans MT</vt:lpstr>
      <vt:lpstr>Monotype Sorts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931</cp:revision>
  <cp:lastPrinted>2010-03-04T14:04:20Z</cp:lastPrinted>
  <dcterms:created xsi:type="dcterms:W3CDTF">2010-03-16T00:09:25Z</dcterms:created>
  <dcterms:modified xsi:type="dcterms:W3CDTF">2021-03-15T14:31:19Z</dcterms:modified>
</cp:coreProperties>
</file>