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77" r:id="rId2"/>
    <p:sldId id="379" r:id="rId3"/>
    <p:sldId id="460" r:id="rId4"/>
    <p:sldId id="462" r:id="rId5"/>
    <p:sldId id="463" r:id="rId6"/>
    <p:sldId id="466" r:id="rId7"/>
    <p:sldId id="465" r:id="rId8"/>
    <p:sldId id="467" r:id="rId9"/>
    <p:sldId id="468" r:id="rId10"/>
    <p:sldId id="469" r:id="rId11"/>
    <p:sldId id="470" r:id="rId12"/>
    <p:sldId id="471" r:id="rId13"/>
    <p:sldId id="472" r:id="rId14"/>
    <p:sldId id="473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0"/>
    <p:restoredTop sz="94610"/>
  </p:normalViewPr>
  <p:slideViewPr>
    <p:cSldViewPr>
      <p:cViewPr varScale="1">
        <p:scale>
          <a:sx n="159" d="100"/>
          <a:sy n="159" d="100"/>
        </p:scale>
        <p:origin x="20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0.png"/><Relationship Id="rId4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Mark </a:t>
            </a:r>
            <a:r>
              <a:rPr lang="en-US" dirty="0" err="1"/>
              <a:t>Floryan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3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2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9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2)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1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Lemmas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Lemma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Lemma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{v1,v2,….</a:t>
                </a:r>
                <a:r>
                  <a:rPr lang="en-US" dirty="0" err="1"/>
                  <a:t>vn</a:t>
                </a:r>
                <a:r>
                  <a:rPr lang="en-US" dirty="0"/>
                  <a:t>} where v1 is at head of queue and </a:t>
                </a:r>
                <a:r>
                  <a:rPr lang="en-US" dirty="0" err="1"/>
                  <a:t>vn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/>
                  <a:t>Key part to remember here is that queue distances are always non-decreasing!!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:r>
                  <a:rPr lang="en-US" dirty="0" err="1"/>
                  <a:t>v.d</a:t>
                </a:r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”first one”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1!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inductive</a:t>
            </a:r>
          </a:p>
          <a:p>
            <a:r>
              <a:rPr lang="en-US" dirty="0"/>
              <a:t>hypothesis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0" y="2667000"/>
            <a:ext cx="1339012" cy="15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22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41307</TotalTime>
  <Words>789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Bookman Old Style</vt:lpstr>
      <vt:lpstr>Cambria Math</vt:lpstr>
      <vt:lpstr>Gill Sans MT</vt:lpstr>
      <vt:lpstr>Times New Roman</vt:lpstr>
      <vt:lpstr>Wingdings</vt:lpstr>
      <vt:lpstr>Wingdings 3</vt:lpstr>
      <vt:lpstr>Origin</vt:lpstr>
      <vt:lpstr>Graphs – Basic Review and BFS</vt:lpstr>
      <vt:lpstr>Reminder: Lemmas</vt:lpstr>
      <vt:lpstr>Breadth-first search implementation</vt:lpstr>
      <vt:lpstr>Reminder: Lemma 1</vt:lpstr>
      <vt:lpstr>Reminder: Lemma 2</vt:lpstr>
      <vt:lpstr>Correctness of BFS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943</cp:revision>
  <cp:lastPrinted>2010-03-04T14:04:20Z</cp:lastPrinted>
  <dcterms:created xsi:type="dcterms:W3CDTF">2010-03-16T00:09:25Z</dcterms:created>
  <dcterms:modified xsi:type="dcterms:W3CDTF">2021-02-28T15:20:44Z</dcterms:modified>
</cp:coreProperties>
</file>