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447" r:id="rId2"/>
    <p:sldId id="484" r:id="rId3"/>
    <p:sldId id="402" r:id="rId4"/>
    <p:sldId id="485" r:id="rId5"/>
    <p:sldId id="486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2"/>
    <p:restoredTop sz="94727"/>
  </p:normalViewPr>
  <p:slideViewPr>
    <p:cSldViewPr>
      <p:cViewPr varScale="1">
        <p:scale>
          <a:sx n="137" d="100"/>
          <a:sy n="137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35069</TotalTime>
  <Words>294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439</cp:revision>
  <cp:lastPrinted>1999-12-17T13:56:08Z</cp:lastPrinted>
  <dcterms:created xsi:type="dcterms:W3CDTF">2010-01-20T18:12:12Z</dcterms:created>
  <dcterms:modified xsi:type="dcterms:W3CDTF">2021-02-15T16:20:08Z</dcterms:modified>
</cp:coreProperties>
</file>