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517" r:id="rId2"/>
    <p:sldId id="530" r:id="rId3"/>
    <p:sldId id="520" r:id="rId4"/>
    <p:sldId id="488" r:id="rId5"/>
    <p:sldId id="353" r:id="rId6"/>
    <p:sldId id="402" r:id="rId7"/>
    <p:sldId id="399" r:id="rId8"/>
    <p:sldId id="400" r:id="rId9"/>
    <p:sldId id="356" r:id="rId10"/>
    <p:sldId id="357" r:id="rId11"/>
    <p:sldId id="531" r:id="rId12"/>
    <p:sldId id="522" r:id="rId13"/>
    <p:sldId id="523" r:id="rId14"/>
    <p:sldId id="524" r:id="rId15"/>
    <p:sldId id="525" r:id="rId16"/>
    <p:sldId id="527" r:id="rId17"/>
    <p:sldId id="528" r:id="rId18"/>
    <p:sldId id="529" r:id="rId19"/>
    <p:sldId id="526" r:id="rId20"/>
    <p:sldId id="5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10"/>
    <p:restoredTop sz="92624" autoAdjust="0"/>
  </p:normalViewPr>
  <p:slideViewPr>
    <p:cSldViewPr>
      <p:cViewPr varScale="1">
        <p:scale>
          <a:sx n="75" d="100"/>
          <a:sy n="75" d="100"/>
        </p:scale>
        <p:origin x="17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42190</TotalTime>
  <Words>1155</Words>
  <Application>Microsoft Macintosh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850</cp:revision>
  <cp:lastPrinted>2020-02-12T20:02:02Z</cp:lastPrinted>
  <dcterms:created xsi:type="dcterms:W3CDTF">2017-08-21T20:54:06Z</dcterms:created>
  <dcterms:modified xsi:type="dcterms:W3CDTF">2021-03-10T17:25:18Z</dcterms:modified>
</cp:coreProperties>
</file>