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8"/>
  </p:notesMasterIdLst>
  <p:sldIdLst>
    <p:sldId id="517" r:id="rId2"/>
    <p:sldId id="294" r:id="rId3"/>
    <p:sldId id="373" r:id="rId4"/>
    <p:sldId id="374" r:id="rId5"/>
    <p:sldId id="381" r:id="rId6"/>
    <p:sldId id="382" r:id="rId7"/>
    <p:sldId id="386" r:id="rId8"/>
    <p:sldId id="387" r:id="rId9"/>
    <p:sldId id="388" r:id="rId10"/>
    <p:sldId id="389" r:id="rId11"/>
    <p:sldId id="390" r:id="rId12"/>
    <p:sldId id="515" r:id="rId13"/>
    <p:sldId id="513" r:id="rId14"/>
    <p:sldId id="391" r:id="rId15"/>
    <p:sldId id="392" r:id="rId16"/>
    <p:sldId id="393" r:id="rId17"/>
    <p:sldId id="394" r:id="rId18"/>
    <p:sldId id="395" r:id="rId19"/>
    <p:sldId id="516" r:id="rId20"/>
    <p:sldId id="397" r:id="rId21"/>
    <p:sldId id="398" r:id="rId22"/>
    <p:sldId id="399" r:id="rId23"/>
    <p:sldId id="400" r:id="rId24"/>
    <p:sldId id="401" r:id="rId25"/>
    <p:sldId id="471" r:id="rId26"/>
    <p:sldId id="469" r:id="rId27"/>
    <p:sldId id="514" r:id="rId28"/>
    <p:sldId id="402" r:id="rId29"/>
    <p:sldId id="405" r:id="rId30"/>
    <p:sldId id="472" r:id="rId31"/>
    <p:sldId id="343" r:id="rId32"/>
    <p:sldId id="345" r:id="rId33"/>
    <p:sldId id="512" r:id="rId34"/>
    <p:sldId id="473" r:id="rId35"/>
    <p:sldId id="428" r:id="rId36"/>
    <p:sldId id="429" r:id="rId37"/>
    <p:sldId id="430" r:id="rId38"/>
    <p:sldId id="474" r:id="rId39"/>
    <p:sldId id="432" r:id="rId40"/>
    <p:sldId id="434" r:id="rId41"/>
    <p:sldId id="435" r:id="rId42"/>
    <p:sldId id="436" r:id="rId43"/>
    <p:sldId id="437" r:id="rId44"/>
    <p:sldId id="439" r:id="rId45"/>
    <p:sldId id="440" r:id="rId46"/>
    <p:sldId id="44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FF"/>
    <a:srgbClr val="FFCC66"/>
    <a:srgbClr val="FFCC00"/>
    <a:srgbClr val="CC00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0"/>
    <p:restoredTop sz="92580" autoAdjust="0"/>
  </p:normalViewPr>
  <p:slideViewPr>
    <p:cSldViewPr>
      <p:cViewPr varScale="1">
        <p:scale>
          <a:sx n="119" d="100"/>
          <a:sy n="119" d="100"/>
        </p:scale>
        <p:origin x="23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8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2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2.png"/><Relationship Id="rId13" Type="http://schemas.openxmlformats.org/officeDocument/2006/relationships/image" Target="../media/image1012.png"/><Relationship Id="rId18" Type="http://schemas.openxmlformats.org/officeDocument/2006/relationships/image" Target="../media/image1041.png"/><Relationship Id="rId26" Type="http://schemas.openxmlformats.org/officeDocument/2006/relationships/image" Target="../media/image1112.png"/><Relationship Id="rId3" Type="http://schemas.openxmlformats.org/officeDocument/2006/relationships/image" Target="../media/image931.png"/><Relationship Id="rId21" Type="http://schemas.openxmlformats.org/officeDocument/2006/relationships/image" Target="../media/image1072.png"/><Relationship Id="rId7" Type="http://schemas.openxmlformats.org/officeDocument/2006/relationships/image" Target="../media/image962.png"/><Relationship Id="rId12" Type="http://schemas.openxmlformats.org/officeDocument/2006/relationships/image" Target="../media/image100.png"/><Relationship Id="rId17" Type="http://schemas.openxmlformats.org/officeDocument/2006/relationships/image" Target="../media/image1031.png"/><Relationship Id="rId25" Type="http://schemas.openxmlformats.org/officeDocument/2006/relationships/image" Target="../media/image1101.png"/><Relationship Id="rId2" Type="http://schemas.openxmlformats.org/officeDocument/2006/relationships/image" Target="../media/image920.png"/><Relationship Id="rId16" Type="http://schemas.openxmlformats.org/officeDocument/2006/relationships/image" Target="../media/image1021.png"/><Relationship Id="rId20" Type="http://schemas.openxmlformats.org/officeDocument/2006/relationships/image" Target="../media/image10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2.png"/><Relationship Id="rId11" Type="http://schemas.openxmlformats.org/officeDocument/2006/relationships/image" Target="../media/image312.png"/><Relationship Id="rId24" Type="http://schemas.openxmlformats.org/officeDocument/2006/relationships/image" Target="../media/image1092.png"/><Relationship Id="rId5" Type="http://schemas.openxmlformats.org/officeDocument/2006/relationships/image" Target="../media/image942.png"/><Relationship Id="rId15" Type="http://schemas.openxmlformats.org/officeDocument/2006/relationships/image" Target="../media/image350.png"/><Relationship Id="rId23" Type="http://schemas.openxmlformats.org/officeDocument/2006/relationships/image" Target="../media/image440.png"/><Relationship Id="rId10" Type="http://schemas.openxmlformats.org/officeDocument/2006/relationships/image" Target="../media/image992.png"/><Relationship Id="rId19" Type="http://schemas.openxmlformats.org/officeDocument/2006/relationships/image" Target="../media/image1051.png"/><Relationship Id="rId4" Type="http://schemas.openxmlformats.org/officeDocument/2006/relationships/image" Target="../media/image230.png"/><Relationship Id="rId9" Type="http://schemas.openxmlformats.org/officeDocument/2006/relationships/image" Target="../media/image980.png"/><Relationship Id="rId14" Type="http://schemas.openxmlformats.org/officeDocument/2006/relationships/image" Target="../media/image330.png"/><Relationship Id="rId22" Type="http://schemas.openxmlformats.org/officeDocument/2006/relationships/image" Target="../media/image108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2.png"/><Relationship Id="rId13" Type="http://schemas.openxmlformats.org/officeDocument/2006/relationships/image" Target="../media/image350.png"/><Relationship Id="rId18" Type="http://schemas.openxmlformats.org/officeDocument/2006/relationships/image" Target="../media/image1062.png"/><Relationship Id="rId26" Type="http://schemas.openxmlformats.org/officeDocument/2006/relationships/image" Target="../media/image1160.png"/><Relationship Id="rId3" Type="http://schemas.openxmlformats.org/officeDocument/2006/relationships/image" Target="../media/image1122.png"/><Relationship Id="rId21" Type="http://schemas.openxmlformats.org/officeDocument/2006/relationships/image" Target="../media/image1092.png"/><Relationship Id="rId7" Type="http://schemas.openxmlformats.org/officeDocument/2006/relationships/image" Target="../media/image980.png"/><Relationship Id="rId12" Type="http://schemas.openxmlformats.org/officeDocument/2006/relationships/image" Target="../media/image330.png"/><Relationship Id="rId17" Type="http://schemas.openxmlformats.org/officeDocument/2006/relationships/image" Target="../media/image1051.png"/><Relationship Id="rId25" Type="http://schemas.openxmlformats.org/officeDocument/2006/relationships/image" Target="../media/image1151.png"/><Relationship Id="rId2" Type="http://schemas.openxmlformats.org/officeDocument/2006/relationships/image" Target="../media/image230.png"/><Relationship Id="rId16" Type="http://schemas.openxmlformats.org/officeDocument/2006/relationships/image" Target="../media/image1041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1012.png"/><Relationship Id="rId24" Type="http://schemas.openxmlformats.org/officeDocument/2006/relationships/image" Target="../media/image1141.png"/><Relationship Id="rId5" Type="http://schemas.openxmlformats.org/officeDocument/2006/relationships/image" Target="../media/image962.png"/><Relationship Id="rId15" Type="http://schemas.openxmlformats.org/officeDocument/2006/relationships/image" Target="../media/image1031.png"/><Relationship Id="rId23" Type="http://schemas.openxmlformats.org/officeDocument/2006/relationships/image" Target="../media/image1131.png"/><Relationship Id="rId10" Type="http://schemas.openxmlformats.org/officeDocument/2006/relationships/image" Target="../media/image100.png"/><Relationship Id="rId19" Type="http://schemas.openxmlformats.org/officeDocument/2006/relationships/image" Target="../media/image1082.png"/><Relationship Id="rId4" Type="http://schemas.openxmlformats.org/officeDocument/2006/relationships/image" Target="../media/image952.png"/><Relationship Id="rId9" Type="http://schemas.openxmlformats.org/officeDocument/2006/relationships/image" Target="../media/image312.png"/><Relationship Id="rId14" Type="http://schemas.openxmlformats.org/officeDocument/2006/relationships/image" Target="../media/image1021.png"/><Relationship Id="rId22" Type="http://schemas.openxmlformats.org/officeDocument/2006/relationships/image" Target="../media/image1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r>
              <a:rPr lang="en-US" dirty="0"/>
              <a:t> and Median of Medians:</a:t>
            </a:r>
            <a:br>
              <a:rPr lang="en-US" dirty="0"/>
            </a:br>
            <a:r>
              <a:rPr lang="en-US" dirty="0"/>
              <a:t>Improving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27224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7224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4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54" y="3657644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4" y="3657644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87745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98627" y="4723638"/>
                <a:ext cx="5458610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4723638"/>
                <a:ext cx="5458610" cy="991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98627" y="5832157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5832157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98627" y="3457324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457324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(next):</a:t>
            </a:r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401516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17" y="3863181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26967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10082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r="-120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blipFill>
                <a:blip r:embed="rId6"/>
                <a:stretch>
                  <a:fillRect l="-2542" t="-12766" r="-148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u="sng" dirty="0"/>
                  <a:t>Mental Stretch</a:t>
                </a: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/>
                      </a:rPr>
                      <m:t>Θ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 2: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blipFill>
                <a:blip r:embed="rId2"/>
                <a:stretch>
                  <a:fillRect t="-2550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9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Very hard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1604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053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079" t="-8108" r="-308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6897" b="-241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846" b="-12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49" r="-14103" b="-1515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6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80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515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many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2652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3200" y="3657600"/>
            <a:ext cx="4800600" cy="9906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33071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Adaptive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0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421" y="1600200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7682" y="124974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92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8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7228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09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83628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57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081036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3011017" cy="523220"/>
              </a:xfrm>
              <a:prstGeom prst="rect">
                <a:avLst/>
              </a:prstGeom>
              <a:blipFill>
                <a:blip r:embed="rId23"/>
                <a:stretch>
                  <a:fillRect l="-4641" t="-14634" r="-126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719420" y="2286000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1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(almost always)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3"/>
                <a:ext cx="2770502" cy="1569660"/>
              </a:xfrm>
              <a:prstGeom prst="rect">
                <a:avLst/>
              </a:prstGeom>
              <a:blipFill>
                <a:blip r:embed="rId2"/>
                <a:stretch>
                  <a:fillRect l="-4566" r="-502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0449" y="4547175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897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35169</TotalTime>
  <Words>3282</Words>
  <Application>Microsoft Macintosh PowerPoint</Application>
  <PresentationFormat>Widescreen</PresentationFormat>
  <Paragraphs>866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Helvetica Neue Thin</vt:lpstr>
      <vt:lpstr>Times</vt:lpstr>
      <vt:lpstr>CS4102-SlimGray</vt:lpstr>
      <vt:lpstr>Quickselect and Median of Medians: Improving Quicksort</vt:lpstr>
      <vt:lpstr>Readings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  <vt:lpstr>Sorting, so far</vt:lpstr>
      <vt:lpstr>PowerPoint Presentation</vt:lpstr>
      <vt:lpstr>log⁡n!=O(n log⁡n )</vt:lpstr>
      <vt:lpstr>log⁡n!=Ω(n log⁡n )</vt:lpstr>
      <vt:lpstr>Worst Case Lower Bounds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832</cp:revision>
  <cp:lastPrinted>2020-02-12T20:02:02Z</cp:lastPrinted>
  <dcterms:created xsi:type="dcterms:W3CDTF">2017-08-21T20:54:06Z</dcterms:created>
  <dcterms:modified xsi:type="dcterms:W3CDTF">2021-02-22T01:22:49Z</dcterms:modified>
</cp:coreProperties>
</file>