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6"/>
  </p:notesMasterIdLst>
  <p:handoutMasterIdLst>
    <p:handoutMasterId r:id="rId7"/>
  </p:handoutMasterIdLst>
  <p:sldIdLst>
    <p:sldId id="447" r:id="rId2"/>
    <p:sldId id="484" r:id="rId3"/>
    <p:sldId id="402" r:id="rId4"/>
    <p:sldId id="485" r:id="rId5"/>
  </p:sldIdLst>
  <p:sldSz cx="9144000" cy="6858000" type="screen4x3"/>
  <p:notesSz cx="7315200" cy="9601200"/>
  <p:custDataLst>
    <p:tags r:id="rId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2"/>
    <p:restoredTop sz="94727"/>
  </p:normalViewPr>
  <p:slideViewPr>
    <p:cSldViewPr>
      <p:cViewPr varScale="1">
        <p:scale>
          <a:sx n="137" d="100"/>
          <a:sy n="137" d="100"/>
        </p:scale>
        <p:origin x="13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2/10/21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2/10/21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2/10/21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2/10/21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2/10/21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CS4102 – Algorithms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44958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136C104-B327-DF45-9BD2-3434560F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Tom Horton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horton@cs.virginia.edu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Announcements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Feb. 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Check out </a:t>
            </a:r>
            <a:r>
              <a:rPr lang="en-US" dirty="0" err="1"/>
              <a:t>gradescope</a:t>
            </a:r>
            <a:r>
              <a:rPr lang="en-US" dirty="0"/>
              <a:t> page in course website for details</a:t>
            </a:r>
          </a:p>
          <a:p>
            <a:r>
              <a:rPr lang="en-US" dirty="0"/>
              <a:t>Likely grading pattern</a:t>
            </a:r>
          </a:p>
          <a:p>
            <a:pPr lvl="1"/>
            <a:r>
              <a:rPr lang="en-US" dirty="0"/>
              <a:t>Submit on </a:t>
            </a:r>
            <a:r>
              <a:rPr lang="en-US" dirty="0" err="1"/>
              <a:t>gradescope</a:t>
            </a:r>
            <a:r>
              <a:rPr lang="en-US" dirty="0"/>
              <a:t> = human will grade as soon as we can</a:t>
            </a:r>
          </a:p>
          <a:p>
            <a:pPr lvl="2"/>
            <a:r>
              <a:rPr lang="en-US" dirty="0"/>
              <a:t>Soft deadline is a guarantee for feedback even if we fall behind</a:t>
            </a:r>
          </a:p>
          <a:p>
            <a:pPr lvl="1"/>
            <a:r>
              <a:rPr lang="en-US" dirty="0"/>
              <a:t>Want to resubmit before hard deadline? Talk to a human TA!</a:t>
            </a:r>
          </a:p>
          <a:p>
            <a:pPr lvl="1"/>
            <a:r>
              <a:rPr lang="en-US" dirty="0"/>
              <a:t>Hard Deadline = one more round of grading </a:t>
            </a:r>
          </a:p>
          <a:p>
            <a:r>
              <a:rPr lang="en-US" dirty="0"/>
              <a:t>Office hours begin this week on Discord</a:t>
            </a:r>
          </a:p>
          <a:p>
            <a:pPr lvl="1"/>
            <a:r>
              <a:rPr lang="en-US" dirty="0"/>
              <a:t>Queue-bot helps us with OH queue. Any questions?</a:t>
            </a:r>
          </a:p>
          <a:p>
            <a:r>
              <a:rPr lang="en-US" dirty="0"/>
              <a:t>Today we will keep solving recurrence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Feb.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Made some cosmetic changes to programming </a:t>
            </a:r>
            <a:r>
              <a:rPr lang="en-US" dirty="0" err="1"/>
              <a:t>hws</a:t>
            </a:r>
            <a:endParaRPr lang="en-US" dirty="0"/>
          </a:p>
          <a:p>
            <a:r>
              <a:rPr lang="en-US" dirty="0"/>
              <a:t>Have OH been ok? Those of you that have attended.</a:t>
            </a:r>
          </a:p>
          <a:p>
            <a:r>
              <a:rPr lang="en-US" dirty="0"/>
              <a:t>Would a “recommended schedule” help people?</a:t>
            </a:r>
          </a:p>
          <a:p>
            <a:r>
              <a:rPr lang="en-US" dirty="0"/>
              <a:t>Would a sample “simple </a:t>
            </a:r>
            <a:r>
              <a:rPr lang="en-US" dirty="0" err="1"/>
              <a:t>hw</a:t>
            </a:r>
            <a:r>
              <a:rPr lang="en-US" dirty="0"/>
              <a:t>” example help? </a:t>
            </a:r>
          </a:p>
          <a:p>
            <a:r>
              <a:rPr lang="en-US" dirty="0"/>
              <a:t>Office hours begin this week on Discord</a:t>
            </a:r>
          </a:p>
          <a:p>
            <a:pPr lvl="1"/>
            <a:r>
              <a:rPr lang="en-US" dirty="0"/>
              <a:t>Queue-bot helps us with OH queue. Any questions?</a:t>
            </a:r>
          </a:p>
          <a:p>
            <a:r>
              <a:rPr lang="en-US" dirty="0"/>
              <a:t>Today we will keep solving recurrence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226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35066</TotalTime>
  <Words>205</Words>
  <Application>Microsoft Macintosh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CS4102 – Algorithms</vt:lpstr>
      <vt:lpstr>Daily Announcements</vt:lpstr>
      <vt:lpstr>Monday, Feb. 8</vt:lpstr>
      <vt:lpstr>Wednesday, Feb. 10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438</cp:revision>
  <cp:lastPrinted>1999-12-17T13:56:08Z</cp:lastPrinted>
  <dcterms:created xsi:type="dcterms:W3CDTF">2010-01-20T18:12:12Z</dcterms:created>
  <dcterms:modified xsi:type="dcterms:W3CDTF">2021-02-10T16:18:14Z</dcterms:modified>
</cp:coreProperties>
</file>