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512" r:id="rId2"/>
    <p:sldId id="541" r:id="rId3"/>
    <p:sldId id="419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6"/>
    <p:restoredTop sz="94714"/>
  </p:normalViewPr>
  <p:slideViewPr>
    <p:cSldViewPr snapToGrid="0" snapToObjects="1">
      <p:cViewPr varScale="1">
        <p:scale>
          <a:sx n="160" d="100"/>
          <a:sy n="160" d="100"/>
        </p:scale>
        <p:origin x="16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Subarray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  <a:p>
            <a:r>
              <a:rPr lang="en-US" dirty="0"/>
              <a:t>Explain in drawing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351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7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Best solution that crosses divide MUST be made up of array on left side that bumps up against divide and array on right side that bumps into divide.</a:t>
            </a:r>
          </a:p>
          <a:p>
            <a:pPr lvl="1"/>
            <a:r>
              <a:rPr lang="en-US" dirty="0"/>
              <a:t>So:</a:t>
            </a:r>
          </a:p>
          <a:p>
            <a:pPr lvl="2"/>
            <a:r>
              <a:rPr lang="en-US" dirty="0"/>
              <a:t>Start at A[mid-1] and sum all the way down to A[0], keeping track of the best sum</a:t>
            </a:r>
          </a:p>
          <a:p>
            <a:pPr lvl="2"/>
            <a:r>
              <a:rPr lang="en-US" dirty="0"/>
              <a:t>Start at A[mid] and work up to A[A.length-1] and keep track of best sum along the way</a:t>
            </a:r>
          </a:p>
          <a:p>
            <a:pPr lvl="2"/>
            <a:r>
              <a:rPr lang="en-US" dirty="0"/>
              <a:t>Simply concatenate these two arrays to one another for </a:t>
            </a:r>
            <a:r>
              <a:rPr lang="en-US" dirty="0" err="1"/>
              <a:t>MaxSum_Divide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7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Maximum Subarray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list A of positive and negative integers</a:t>
            </a:r>
          </a:p>
          <a:p>
            <a:r>
              <a:rPr lang="en-US" dirty="0"/>
              <a:t>Return the indices </a:t>
            </a:r>
            <a:r>
              <a:rPr lang="en-US" dirty="0" err="1"/>
              <a:t>i</a:t>
            </a:r>
            <a:r>
              <a:rPr lang="en-US" dirty="0"/>
              <a:t> and j such that: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0 &lt;= </a:t>
            </a:r>
            <a:r>
              <a:rPr lang="en-US" dirty="0" err="1"/>
              <a:t>i</a:t>
            </a:r>
            <a:r>
              <a:rPr lang="en-US" dirty="0"/>
              <a:t>, j &lt;= </a:t>
            </a:r>
            <a:r>
              <a:rPr lang="en-US" dirty="0" err="1"/>
              <a:t>A.length</a:t>
            </a:r>
            <a:endParaRPr lang="en-US" dirty="0"/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…j] maximizes sum of elements in range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every </a:t>
            </a:r>
            <a:r>
              <a:rPr lang="en-US" dirty="0" err="1"/>
              <a:t>i</a:t>
            </a:r>
            <a:r>
              <a:rPr lang="en-US" dirty="0"/>
              <a:t>, j combination with </a:t>
            </a:r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Iterate from A[</a:t>
            </a:r>
            <a:r>
              <a:rPr lang="en-US" dirty="0" err="1"/>
              <a:t>i</a:t>
            </a:r>
            <a:r>
              <a:rPr lang="en-US" dirty="0"/>
              <a:t>] to A[j] to compute sum</a:t>
            </a:r>
          </a:p>
          <a:p>
            <a:pPr lvl="1"/>
            <a:r>
              <a:rPr lang="en-US" dirty="0"/>
              <a:t>Keep track of best sum seen so far</a:t>
            </a:r>
          </a:p>
          <a:p>
            <a:pPr lvl="1"/>
            <a:r>
              <a:rPr lang="en-US" dirty="0"/>
              <a:t>Return best sum we see</a:t>
            </a:r>
          </a:p>
          <a:p>
            <a:endParaRPr lang="en-US" dirty="0"/>
          </a:p>
          <a:p>
            <a:r>
              <a:rPr lang="en-US" dirty="0"/>
              <a:t>Runtime: n^3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Better 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Slightly better:</a:t>
            </a:r>
          </a:p>
          <a:p>
            <a:pPr lvl="1"/>
            <a:r>
              <a:rPr lang="en-US" dirty="0"/>
              <a:t>Store sums from A[0] to A[</a:t>
            </a:r>
            <a:r>
              <a:rPr lang="en-US" dirty="0" err="1"/>
              <a:t>i</a:t>
            </a:r>
            <a:r>
              <a:rPr lang="en-US" dirty="0"/>
              <a:t>] in separate array at position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For every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Sum A[</a:t>
            </a:r>
            <a:r>
              <a:rPr lang="en-US" dirty="0" err="1"/>
              <a:t>i</a:t>
            </a:r>
            <a:r>
              <a:rPr lang="en-US" dirty="0"/>
              <a:t>…j] = Sums[j] – Sums[i-1]</a:t>
            </a:r>
          </a:p>
          <a:p>
            <a:endParaRPr lang="en-US" dirty="0"/>
          </a:p>
          <a:p>
            <a:r>
              <a:rPr lang="en-US" dirty="0"/>
              <a:t>Runtime: n^2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2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divide-and-conquer to get an </a:t>
            </a:r>
            <a:r>
              <a:rPr lang="en-US" dirty="0" err="1"/>
              <a:t>nlogn</a:t>
            </a:r>
            <a:r>
              <a:rPr lang="en-US" dirty="0"/>
              <a:t> runtime</a:t>
            </a:r>
          </a:p>
          <a:p>
            <a:r>
              <a:rPr lang="en-US" dirty="0"/>
              <a:t>Recurrence we want:</a:t>
            </a:r>
          </a:p>
          <a:p>
            <a:pPr lvl="1"/>
            <a:r>
              <a:rPr lang="en-US" dirty="0"/>
              <a:t>T(n) = 2T(n/2) + n         //just like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r>
              <a:rPr lang="en-US" dirty="0" err="1"/>
              <a:t>MaxSum</a:t>
            </a:r>
            <a:r>
              <a:rPr lang="en-US" dirty="0"/>
              <a:t>(A):</a:t>
            </a:r>
          </a:p>
          <a:p>
            <a:pPr lvl="1"/>
            <a:r>
              <a:rPr lang="en-US" dirty="0"/>
              <a:t>Divide list in half</a:t>
            </a:r>
          </a:p>
          <a:p>
            <a:pPr lvl="1"/>
            <a:r>
              <a:rPr lang="en-US" dirty="0"/>
              <a:t>Recursively find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 and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best of these two solutions</a:t>
            </a:r>
          </a:p>
          <a:p>
            <a:pPr lvl="1"/>
            <a:endParaRPr lang="en-US" dirty="0"/>
          </a:p>
          <a:p>
            <a:r>
              <a:rPr lang="en-US" dirty="0"/>
              <a:t>Problem! Solution could be across the dividing line!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604454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" y="4587520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2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32591</TotalTime>
  <Words>465</Words>
  <Application>Microsoft Macintosh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Bookman Old Style</vt:lpstr>
      <vt:lpstr>Gill Sans MT</vt:lpstr>
      <vt:lpstr>Times New Roman</vt:lpstr>
      <vt:lpstr>Wingdings</vt:lpstr>
      <vt:lpstr>Wingdings 3</vt:lpstr>
      <vt:lpstr>Origin</vt:lpstr>
      <vt:lpstr>Maximum Subarray</vt:lpstr>
      <vt:lpstr>Maximum Subarray</vt:lpstr>
      <vt:lpstr>Maximum Subarray Problem</vt:lpstr>
      <vt:lpstr>Brute-Force</vt:lpstr>
      <vt:lpstr>Better Brute-Force</vt:lpstr>
      <vt:lpstr>Can we do better?</vt:lpstr>
      <vt:lpstr>Can we do better?</vt:lpstr>
      <vt:lpstr>Can we do better?</vt:lpstr>
      <vt:lpstr>Can we do better?</vt:lpstr>
      <vt:lpstr>How to find MaxSum_Divide</vt:lpstr>
      <vt:lpstr>How to find MaxSum_Divide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479</cp:revision>
  <cp:lastPrinted>2010-02-08T18:40:35Z</cp:lastPrinted>
  <dcterms:created xsi:type="dcterms:W3CDTF">2010-02-08T18:32:44Z</dcterms:created>
  <dcterms:modified xsi:type="dcterms:W3CDTF">2021-02-09T14:04:08Z</dcterms:modified>
</cp:coreProperties>
</file>