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512" r:id="rId2"/>
    <p:sldId id="541" r:id="rId3"/>
    <p:sldId id="585" r:id="rId4"/>
    <p:sldId id="586" r:id="rId5"/>
    <p:sldId id="587" r:id="rId6"/>
    <p:sldId id="588" r:id="rId7"/>
    <p:sldId id="589" r:id="rId8"/>
    <p:sldId id="590" r:id="rId9"/>
    <p:sldId id="584" r:id="rId10"/>
    <p:sldId id="423" r:id="rId11"/>
    <p:sldId id="591" r:id="rId12"/>
    <p:sldId id="577" r:id="rId13"/>
    <p:sldId id="578" r:id="rId14"/>
    <p:sldId id="561" r:id="rId15"/>
    <p:sldId id="592" r:id="rId16"/>
    <p:sldId id="579" r:id="rId17"/>
    <p:sldId id="583" r:id="rId18"/>
    <p:sldId id="576" r:id="rId19"/>
    <p:sldId id="476" r:id="rId20"/>
    <p:sldId id="581" r:id="rId21"/>
    <p:sldId id="593" r:id="rId22"/>
    <p:sldId id="582" r:id="rId23"/>
    <p:sldId id="594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"/>
    <p:restoredTop sz="94708"/>
  </p:normalViewPr>
  <p:slideViewPr>
    <p:cSldViewPr snapToGrid="0" snapToObjects="1">
      <p:cViewPr varScale="1">
        <p:scale>
          <a:sx n="145" d="100"/>
          <a:sy n="145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Relations: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2600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7045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0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239432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89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66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628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2657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Method: Another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66756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b="1" dirty="0"/>
              <a:t>Theta(n)</a:t>
            </a:r>
          </a:p>
        </p:txBody>
      </p:sp>
    </p:spTree>
    <p:extLst>
      <p:ext uri="{BB962C8B-B14F-4D97-AF65-F5344CB8AC3E}">
        <p14:creationId xmlns:p14="http://schemas.microsoft.com/office/powerpoint/2010/main" val="9599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Theta(n)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Theta(n)      //log rules</a:t>
            </a:r>
          </a:p>
          <a:p>
            <a:endParaRPr lang="en-US" dirty="0"/>
          </a:p>
          <a:p>
            <a:r>
              <a:rPr lang="en-US" dirty="0"/>
              <a:t>T(n) = o(n) + Theta(n)</a:t>
            </a:r>
          </a:p>
          <a:p>
            <a:endParaRPr lang="en-US" b="1" i="1" u="sng" dirty="0"/>
          </a:p>
          <a:p>
            <a:r>
              <a:rPr lang="en-US" b="1" i="1" u="sng" dirty="0"/>
              <a:t>T(n) = Theta(n)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33308</TotalTime>
  <Words>1411</Words>
  <Application>Microsoft Macintosh PowerPoint</Application>
  <PresentationFormat>On-screen Show (4:3)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Recurrence Relations: Live Session</vt:lpstr>
      <vt:lpstr>Iteration Method Examples</vt:lpstr>
      <vt:lpstr>Iteration Method: Another Example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 Examples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Master Theorem Examples</vt:lpstr>
      <vt:lpstr>The Master Theorem (from Cormen)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506</cp:revision>
  <cp:lastPrinted>2010-02-08T18:40:35Z</cp:lastPrinted>
  <dcterms:created xsi:type="dcterms:W3CDTF">2010-02-08T18:32:44Z</dcterms:created>
  <dcterms:modified xsi:type="dcterms:W3CDTF">2021-02-10T17:19:15Z</dcterms:modified>
</cp:coreProperties>
</file>