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25"/>
  </p:notesMasterIdLst>
  <p:handoutMasterIdLst>
    <p:handoutMasterId r:id="rId26"/>
  </p:handoutMasterIdLst>
  <p:sldIdLst>
    <p:sldId id="512" r:id="rId2"/>
    <p:sldId id="541" r:id="rId3"/>
    <p:sldId id="585" r:id="rId4"/>
    <p:sldId id="586" r:id="rId5"/>
    <p:sldId id="587" r:id="rId6"/>
    <p:sldId id="588" r:id="rId7"/>
    <p:sldId id="589" r:id="rId8"/>
    <p:sldId id="590" r:id="rId9"/>
    <p:sldId id="584" r:id="rId10"/>
    <p:sldId id="423" r:id="rId11"/>
    <p:sldId id="591" r:id="rId12"/>
    <p:sldId id="577" r:id="rId13"/>
    <p:sldId id="578" r:id="rId14"/>
    <p:sldId id="561" r:id="rId15"/>
    <p:sldId id="592" r:id="rId16"/>
    <p:sldId id="579" r:id="rId17"/>
    <p:sldId id="583" r:id="rId18"/>
    <p:sldId id="576" r:id="rId19"/>
    <p:sldId id="476" r:id="rId20"/>
    <p:sldId id="581" r:id="rId21"/>
    <p:sldId id="593" r:id="rId22"/>
    <p:sldId id="582" r:id="rId23"/>
    <p:sldId id="594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4"/>
    <p:restoredTop sz="94604"/>
  </p:normalViewPr>
  <p:slideViewPr>
    <p:cSldViewPr snapToGrid="0" snapToObjects="1">
      <p:cViewPr varScale="1">
        <p:scale>
          <a:sx n="163" d="100"/>
          <a:sy n="163" d="100"/>
        </p:scale>
        <p:origin x="6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Recurrence Relations: Live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2600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270450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0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1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239432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7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 based on how quickly T(n) grows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Method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pPr lvl="1"/>
            <a:r>
              <a:rPr lang="en-US" dirty="0">
                <a:sym typeface="Symbol" charset="2"/>
              </a:rPr>
              <a:t>k = log3(7) = 1.77</a:t>
            </a: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n^1.77		n^2</a:t>
            </a:r>
          </a:p>
          <a:p>
            <a:pPr lvl="1"/>
            <a:r>
              <a:rPr lang="en-US" dirty="0">
                <a:sym typeface="Symbol" charset="2"/>
              </a:rPr>
              <a:t>Case 3:   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</a:t>
            </a:r>
          </a:p>
          <a:p>
            <a:pPr marL="274320" lvl="1" indent="0">
              <a:buNone/>
            </a:pPr>
            <a:endParaRPr lang="en-US" dirty="0">
              <a:sym typeface="Symbol" charset="2"/>
            </a:endParaRP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regularity: 7*f(n/3) &lt;= c*f(n)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7*n^2/9 &lt;= c*n^2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(7/9)n^2 &lt;= cn^2       //YES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0899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			n/2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2: </a:t>
            </a:r>
            <a:r>
              <a:rPr lang="en-US" dirty="0" err="1">
                <a:sym typeface="Symbol" charset="2"/>
              </a:rPr>
              <a:t>nlogn</a:t>
            </a:r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46621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pPr lvl="1"/>
            <a:r>
              <a:rPr lang="en-US" dirty="0">
                <a:sym typeface="Symbol" charset="2"/>
              </a:rPr>
              <a:t>k = log2(4) = 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n^2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1: n^2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628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	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 doesn’t apply because f(n) not </a:t>
            </a:r>
            <a:r>
              <a:rPr lang="en-US" dirty="0" err="1">
                <a:sym typeface="Symbol" charset="2"/>
              </a:rPr>
              <a:t>polynomially</a:t>
            </a:r>
            <a:r>
              <a:rPr lang="en-US" dirty="0">
                <a:sym typeface="Symbol" charset="2"/>
              </a:rPr>
              <a:t> smaller</a:t>
            </a:r>
          </a:p>
          <a:p>
            <a:pPr lvl="1"/>
            <a:r>
              <a:rPr lang="en-US" dirty="0">
                <a:sym typeface="Symbol" charset="2"/>
              </a:rPr>
              <a:t>e.g.,  n / log(n) !&lt;= n^0.99 for large n</a:t>
            </a:r>
          </a:p>
        </p:txBody>
      </p:sp>
    </p:spTree>
    <p:extLst>
      <p:ext uri="{BB962C8B-B14F-4D97-AF65-F5344CB8AC3E}">
        <p14:creationId xmlns:p14="http://schemas.microsoft.com/office/powerpoint/2010/main" val="265796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Method: Another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66756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3^d * T(n/(4^d)) + n * ∑((3/4)^d)   </a:t>
            </a:r>
            <a:r>
              <a:rPr lang="en-US" i="1" u="sng" dirty="0">
                <a:sym typeface="Wingdings" pitchFamily="2" charset="2"/>
              </a:rPr>
              <a:t>sum from 0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3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3^d * T((n/4)^d) + n * ∑((3/4)^d)</a:t>
            </a:r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n/(4^d) = 1</a:t>
            </a:r>
          </a:p>
          <a:p>
            <a:pPr lvl="1"/>
            <a:r>
              <a:rPr lang="en-US" dirty="0"/>
              <a:t>n = 4^d</a:t>
            </a:r>
          </a:p>
          <a:p>
            <a:pPr lvl="1"/>
            <a:r>
              <a:rPr lang="en-US" dirty="0"/>
              <a:t>d = log4(n)	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3^d * T(n/(4^d)) </a:t>
            </a:r>
            <a:r>
              <a:rPr lang="en-US" dirty="0"/>
              <a:t>+ n * ∑((3/4)^d)</a:t>
            </a:r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3^d * T(n/(4^d))</a:t>
            </a:r>
          </a:p>
          <a:p>
            <a:r>
              <a:rPr lang="en-US" dirty="0"/>
              <a:t>3^(log4(n)) * T(1)</a:t>
            </a:r>
          </a:p>
          <a:p>
            <a:r>
              <a:rPr lang="en-US" dirty="0"/>
              <a:t>3^(log4(n)) = n^(log4(3))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7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3^d * T(n/(4^d)) + </a:t>
            </a:r>
            <a:r>
              <a:rPr lang="en-US" b="1" dirty="0"/>
              <a:t>n * ∑((3/4)^d)</a:t>
            </a:r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∑((3/4)^d).    //note summation part approaches 4 as d grows</a:t>
            </a:r>
          </a:p>
          <a:p>
            <a:pPr lvl="1"/>
            <a:r>
              <a:rPr lang="en-US" dirty="0"/>
              <a:t>n * ∑((3/4)^d) &lt;= 4*n = Theta(n)</a:t>
            </a:r>
          </a:p>
        </p:txBody>
      </p:sp>
    </p:spTree>
    <p:extLst>
      <p:ext uri="{BB962C8B-B14F-4D97-AF65-F5344CB8AC3E}">
        <p14:creationId xmlns:p14="http://schemas.microsoft.com/office/powerpoint/2010/main" val="95995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3^d * T(n/(4^d)) + </a:t>
            </a:r>
            <a:r>
              <a:rPr lang="en-US" b="1" dirty="0"/>
              <a:t>n * ∑((3/4)^d)</a:t>
            </a:r>
          </a:p>
          <a:p>
            <a:endParaRPr lang="en-US" dirty="0"/>
          </a:p>
          <a:p>
            <a:r>
              <a:rPr lang="en-US" dirty="0"/>
              <a:t>T(n) = 3^(log4(n)) + Theta(n)</a:t>
            </a:r>
          </a:p>
          <a:p>
            <a:r>
              <a:rPr lang="en-US" dirty="0"/>
              <a:t>T(n) = n^(log4(3)) + Theta(n)      //log rules</a:t>
            </a:r>
          </a:p>
          <a:p>
            <a:endParaRPr lang="en-US" dirty="0"/>
          </a:p>
          <a:p>
            <a:r>
              <a:rPr lang="en-US" dirty="0"/>
              <a:t>T(n) = o(n) + Theta(n)</a:t>
            </a:r>
          </a:p>
          <a:p>
            <a:endParaRPr lang="en-US" b="1" i="1" u="sng" dirty="0"/>
          </a:p>
          <a:p>
            <a:r>
              <a:rPr lang="en-US" b="1" i="1" u="sng" dirty="0"/>
              <a:t>T(n) = Theta(n)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8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33113</TotalTime>
  <Words>1454</Words>
  <Application>Microsoft Macintosh PowerPoint</Application>
  <PresentationFormat>On-screen Show (4:3)</PresentationFormat>
  <Paragraphs>180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Bookman Old Style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Recurrence Relations: Live Session</vt:lpstr>
      <vt:lpstr>Iteration Method Examples</vt:lpstr>
      <vt:lpstr>Iteration Method: Another Example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 Examples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Master Theorem Examples</vt:lpstr>
      <vt:lpstr>The Master Theorem (from Cormen)</vt:lpstr>
      <vt:lpstr>Problems to Try</vt:lpstr>
      <vt:lpstr>Problems to Try: Solutions</vt:lpstr>
      <vt:lpstr>Problems to Try: Solutions</vt:lpstr>
      <vt:lpstr>Problems to Try: Solutions</vt:lpstr>
      <vt:lpstr>Problems to Try: Solutions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498</cp:revision>
  <cp:lastPrinted>2010-02-08T18:40:35Z</cp:lastPrinted>
  <dcterms:created xsi:type="dcterms:W3CDTF">2010-02-08T18:32:44Z</dcterms:created>
  <dcterms:modified xsi:type="dcterms:W3CDTF">2021-02-08T17:36:26Z</dcterms:modified>
</cp:coreProperties>
</file>