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4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notesSlides/notesSlide5.xml" ContentType="application/vnd.openxmlformats-officedocument.presentationml.notesSlide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notesSlides/notesSlide6.xml" ContentType="application/vnd.openxmlformats-officedocument.presentationml.notesSlide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notesSlides/notesSlide7.xml" ContentType="application/vnd.openxmlformats-officedocument.presentationml.notesSlide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notesSlides/notesSlide8.xml" ContentType="application/vnd.openxmlformats-officedocument.presentationml.notesSlide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notesSlides/notesSlide9.xml" ContentType="application/vnd.openxmlformats-officedocument.presentationml.notesSlide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notesSlides/notesSlide10.xml" ContentType="application/vnd.openxmlformats-officedocument.presentationml.notesSlide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notesSlides/notesSlide11.xml" ContentType="application/vnd.openxmlformats-officedocument.presentationml.notesSlide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notesSlides/notesSlide12.xml" ContentType="application/vnd.openxmlformats-officedocument.presentationml.notesSlide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notesSlides/notesSlide13.xml" ContentType="application/vnd.openxmlformats-officedocument.presentationml.notesSlide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notesSlides/notesSlide14.xml" ContentType="application/vnd.openxmlformats-officedocument.presentationml.notesSlide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notesSlides/notesSlide15.xml" ContentType="application/vnd.openxmlformats-officedocument.presentationml.notesSlide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</p:sldMasterIdLst>
  <p:notesMasterIdLst>
    <p:notesMasterId r:id="rId103"/>
  </p:notesMasterIdLst>
  <p:handoutMasterIdLst>
    <p:handoutMasterId r:id="rId104"/>
  </p:handoutMasterIdLst>
  <p:sldIdLst>
    <p:sldId id="318" r:id="rId2"/>
    <p:sldId id="321" r:id="rId3"/>
    <p:sldId id="256" r:id="rId4"/>
    <p:sldId id="309" r:id="rId5"/>
    <p:sldId id="306" r:id="rId6"/>
    <p:sldId id="313" r:id="rId7"/>
    <p:sldId id="302" r:id="rId8"/>
    <p:sldId id="303" r:id="rId9"/>
    <p:sldId id="319" r:id="rId10"/>
    <p:sldId id="301" r:id="rId11"/>
    <p:sldId id="304" r:id="rId12"/>
    <p:sldId id="305" r:id="rId13"/>
    <p:sldId id="310" r:id="rId14"/>
    <p:sldId id="386" r:id="rId15"/>
    <p:sldId id="387" r:id="rId16"/>
    <p:sldId id="322" r:id="rId17"/>
    <p:sldId id="326" r:id="rId18"/>
    <p:sldId id="327" r:id="rId19"/>
    <p:sldId id="328" r:id="rId20"/>
    <p:sldId id="329" r:id="rId21"/>
    <p:sldId id="334" r:id="rId22"/>
    <p:sldId id="388" r:id="rId23"/>
    <p:sldId id="389" r:id="rId24"/>
    <p:sldId id="330" r:id="rId25"/>
    <p:sldId id="332" r:id="rId26"/>
    <p:sldId id="333" r:id="rId27"/>
    <p:sldId id="331" r:id="rId28"/>
    <p:sldId id="390" r:id="rId29"/>
    <p:sldId id="391" r:id="rId30"/>
    <p:sldId id="336" r:id="rId31"/>
    <p:sldId id="337" r:id="rId32"/>
    <p:sldId id="340" r:id="rId33"/>
    <p:sldId id="338" r:id="rId34"/>
    <p:sldId id="339" r:id="rId35"/>
    <p:sldId id="341" r:id="rId36"/>
    <p:sldId id="323" r:id="rId37"/>
    <p:sldId id="385" r:id="rId38"/>
    <p:sldId id="257" r:id="rId39"/>
    <p:sldId id="258" r:id="rId40"/>
    <p:sldId id="392" r:id="rId41"/>
    <p:sldId id="259" r:id="rId42"/>
    <p:sldId id="394" r:id="rId43"/>
    <p:sldId id="393" r:id="rId44"/>
    <p:sldId id="261" r:id="rId45"/>
    <p:sldId id="268" r:id="rId46"/>
    <p:sldId id="269" r:id="rId47"/>
    <p:sldId id="262" r:id="rId48"/>
    <p:sldId id="267" r:id="rId49"/>
    <p:sldId id="288" r:id="rId50"/>
    <p:sldId id="263" r:id="rId51"/>
    <p:sldId id="270" r:id="rId52"/>
    <p:sldId id="271" r:id="rId53"/>
    <p:sldId id="276" r:id="rId54"/>
    <p:sldId id="272" r:id="rId55"/>
    <p:sldId id="273" r:id="rId56"/>
    <p:sldId id="277" r:id="rId57"/>
    <p:sldId id="278" r:id="rId58"/>
    <p:sldId id="279" r:id="rId59"/>
    <p:sldId id="280" r:id="rId60"/>
    <p:sldId id="281" r:id="rId61"/>
    <p:sldId id="282" r:id="rId62"/>
    <p:sldId id="283" r:id="rId63"/>
    <p:sldId id="284" r:id="rId64"/>
    <p:sldId id="265" r:id="rId65"/>
    <p:sldId id="264" r:id="rId66"/>
    <p:sldId id="290" r:id="rId67"/>
    <p:sldId id="308" r:id="rId68"/>
    <p:sldId id="289" r:id="rId69"/>
    <p:sldId id="292" r:id="rId70"/>
    <p:sldId id="400" r:id="rId71"/>
    <p:sldId id="325" r:id="rId72"/>
    <p:sldId id="342" r:id="rId73"/>
    <p:sldId id="353" r:id="rId74"/>
    <p:sldId id="352" r:id="rId75"/>
    <p:sldId id="395" r:id="rId76"/>
    <p:sldId id="396" r:id="rId77"/>
    <p:sldId id="397" r:id="rId78"/>
    <p:sldId id="354" r:id="rId79"/>
    <p:sldId id="356" r:id="rId80"/>
    <p:sldId id="398" r:id="rId81"/>
    <p:sldId id="357" r:id="rId82"/>
    <p:sldId id="358" r:id="rId83"/>
    <p:sldId id="399" r:id="rId84"/>
    <p:sldId id="359" r:id="rId85"/>
    <p:sldId id="360" r:id="rId86"/>
    <p:sldId id="324" r:id="rId87"/>
    <p:sldId id="362" r:id="rId88"/>
    <p:sldId id="363" r:id="rId89"/>
    <p:sldId id="364" r:id="rId90"/>
    <p:sldId id="401" r:id="rId91"/>
    <p:sldId id="366" r:id="rId92"/>
    <p:sldId id="368" r:id="rId93"/>
    <p:sldId id="384" r:id="rId94"/>
    <p:sldId id="369" r:id="rId95"/>
    <p:sldId id="371" r:id="rId96"/>
    <p:sldId id="370" r:id="rId97"/>
    <p:sldId id="372" r:id="rId98"/>
    <p:sldId id="320" r:id="rId99"/>
    <p:sldId id="296" r:id="rId100"/>
    <p:sldId id="297" r:id="rId101"/>
    <p:sldId id="294" r:id="rId102"/>
  </p:sldIdLst>
  <p:sldSz cx="9144000" cy="6858000" type="screen4x3"/>
  <p:notesSz cx="7315200" cy="9601200"/>
  <p:custDataLst>
    <p:tags r:id="rId10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3399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0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4325" y="0"/>
            <a:ext cx="3190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6063"/>
            <a:ext cx="31908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4325" y="9136063"/>
            <a:ext cx="31908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CD29B914-2A3D-4CBC-8208-DCFDD722B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5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fld id="{F86876D7-A83B-4BB3-9AED-75488AD1A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2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32926-7C1E-4533-84E7-E28AD9E78D20}" type="slidenum">
              <a:rPr lang="en-US"/>
              <a:pPr/>
              <a:t>39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Illustration:</a:t>
            </a:r>
          </a:p>
          <a:p>
            <a:r>
              <a:rPr lang="en-US"/>
              <a:t>From previous slide:</a:t>
            </a:r>
          </a:p>
          <a:p>
            <a:r>
              <a:rPr lang="en-US"/>
              <a:t>X =  A </a:t>
            </a:r>
            <a:r>
              <a:rPr lang="en-US" b="1">
                <a:solidFill>
                  <a:srgbClr val="33CC33"/>
                </a:solidFill>
              </a:rPr>
              <a:t>B</a:t>
            </a:r>
            <a:r>
              <a:rPr lang="en-US"/>
              <a:t>     </a:t>
            </a:r>
            <a:r>
              <a:rPr lang="en-US" b="1">
                <a:solidFill>
                  <a:srgbClr val="33CC33"/>
                </a:solidFill>
              </a:rPr>
              <a:t>C</a:t>
            </a:r>
            <a:r>
              <a:rPr lang="en-US"/>
              <a:t>     </a:t>
            </a:r>
            <a:r>
              <a:rPr lang="en-US" b="1">
                <a:solidFill>
                  <a:srgbClr val="33CC33"/>
                </a:solidFill>
              </a:rPr>
              <a:t>B</a:t>
            </a:r>
            <a:r>
              <a:rPr lang="en-US"/>
              <a:t> D </a:t>
            </a:r>
            <a:r>
              <a:rPr lang="en-US" b="1">
                <a:solidFill>
                  <a:srgbClr val="33CC33"/>
                </a:solidFill>
              </a:rPr>
              <a:t>A</a:t>
            </a:r>
            <a:r>
              <a:rPr lang="en-US"/>
              <a:t> B</a:t>
            </a:r>
          </a:p>
          <a:p>
            <a:r>
              <a:rPr lang="en-US"/>
              <a:t>Y =      </a:t>
            </a:r>
            <a:r>
              <a:rPr lang="en-US" b="1">
                <a:solidFill>
                  <a:srgbClr val="33CC33"/>
                </a:solidFill>
              </a:rPr>
              <a:t>B</a:t>
            </a:r>
            <a:r>
              <a:rPr lang="en-US"/>
              <a:t> D </a:t>
            </a:r>
            <a:r>
              <a:rPr lang="en-US" b="1">
                <a:solidFill>
                  <a:srgbClr val="33CC33"/>
                </a:solidFill>
              </a:rPr>
              <a:t>C</a:t>
            </a:r>
            <a:r>
              <a:rPr lang="en-US"/>
              <a:t> A </a:t>
            </a:r>
            <a:r>
              <a:rPr lang="en-US" b="1">
                <a:solidFill>
                  <a:srgbClr val="33CC33"/>
                </a:solidFill>
              </a:rPr>
              <a:t>B</a:t>
            </a:r>
            <a:r>
              <a:rPr lang="en-US"/>
              <a:t>     </a:t>
            </a:r>
            <a:r>
              <a:rPr lang="en-US" b="1">
                <a:solidFill>
                  <a:srgbClr val="33CC33"/>
                </a:solidFill>
              </a:rPr>
              <a:t>A</a:t>
            </a:r>
          </a:p>
          <a:p>
            <a:endParaRPr lang="en-US" b="1">
              <a:solidFill>
                <a:srgbClr val="33CC33"/>
              </a:solidFill>
            </a:endParaRPr>
          </a:p>
          <a:p>
            <a:r>
              <a:rPr lang="en-US">
                <a:solidFill>
                  <a:srgbClr val="33CC33"/>
                </a:solidFill>
              </a:rPr>
              <a:t>X_3, a prefix of X:   ABC   </a:t>
            </a:r>
          </a:p>
          <a:p>
            <a:r>
              <a:rPr lang="en-US">
                <a:solidFill>
                  <a:srgbClr val="33CC33"/>
                </a:solidFill>
              </a:rPr>
              <a:t>Y_4, a prefix of Y:   BDCA</a:t>
            </a:r>
          </a:p>
          <a:p>
            <a:r>
              <a:rPr lang="en-US">
                <a:solidFill>
                  <a:srgbClr val="33CC33"/>
                </a:solidFill>
              </a:rPr>
              <a:t>Optimal solution for these is:  BC</a:t>
            </a:r>
          </a:p>
        </p:txBody>
      </p:sp>
    </p:spTree>
    <p:extLst>
      <p:ext uri="{BB962C8B-B14F-4D97-AF65-F5344CB8AC3E}">
        <p14:creationId xmlns:p14="http://schemas.microsoft.com/office/powerpoint/2010/main" val="10583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54E35-2B9A-4EFE-A576-00CE906F5CCD}" type="slidenum">
              <a:rPr lang="en-US"/>
              <a:pPr/>
              <a:t>62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3E98F-AB85-494B-BEF5-74D9239CBC86}" type="slidenum">
              <a:rPr lang="en-US"/>
              <a:pPr/>
              <a:t>63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708E2-3847-4683-9378-DD2E26EB84FD}" type="slidenum">
              <a:rPr lang="en-US"/>
              <a:pPr/>
              <a:t>68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4D3E0-4A90-454E-B391-DB1FA769F76C}" type="slidenum">
              <a:rPr lang="en-US"/>
              <a:pPr/>
              <a:t>69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j, will generate recursive</a:t>
            </a:r>
            <a:r>
              <a:rPr lang="en-US" baseline="0" dirty="0"/>
              <a:t> calls on inputs of size j-1 and j-2.</a:t>
            </a:r>
          </a:p>
          <a:p>
            <a:r>
              <a:rPr lang="en-US" baseline="0" dirty="0"/>
              <a:t>Just like Fibonacci!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31544-20BB-423A-92FD-51EC3057C9E2}" type="slidenum">
              <a:rPr lang="en-US"/>
              <a:pPr/>
              <a:t>49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C2DD0-3CB4-4AE6-A820-1D05EB8D09E2}" type="slidenum">
              <a:rPr lang="en-US"/>
              <a:pPr/>
              <a:t>50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5674C-206C-4A0F-8977-37122A5B795C}" type="slidenum">
              <a:rPr lang="en-US"/>
              <a:pPr/>
              <a:t>56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60F7E-6BE6-45FD-B829-D580A7518B58}" type="slidenum">
              <a:rPr lang="en-US"/>
              <a:pPr/>
              <a:t>57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ACCED-BAE8-4775-8CDD-0BEF1175CB58}" type="slidenum">
              <a:rPr lang="en-US"/>
              <a:pPr/>
              <a:t>58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C0AB2-0248-4C02-9071-8A5AAF6C6AA9}" type="slidenum">
              <a:rPr lang="en-US"/>
              <a:pPr/>
              <a:t>59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85857-1DF1-4A78-B590-6B802751A624}" type="slidenum">
              <a:rPr lang="en-US"/>
              <a:pPr/>
              <a:t>60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BDAEE-5192-4D78-813D-F82B2F0D7E31}" type="slidenum">
              <a:rPr lang="en-US"/>
              <a:pPr/>
              <a:t>61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9CBC192-B2F5-463E-A81C-3614E2EEF648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9ED3212-C2FC-4AEC-A925-A84D17C7F4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A1189-FDE3-441E-9AAB-FBD6EE8DC29E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88C5D-9D24-4116-8D7F-F6FBCA77D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1E70E-D5AF-4C2D-9B0B-1B03F5F0296D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2546C-5A42-4794-A6B2-A3F016C7B7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E9CF6-8E88-4805-9613-9587C6EF91CD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1E034D19-4C93-4185-B002-68CB1789C1ED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CB7893-1EBA-4BD1-8426-3B58D62DE2E2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F3F4A-7844-480D-B2E2-FAB90240DD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4F4B35-383A-4825-8DE7-E857A0368BB7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18334-3676-4A65-85AC-443CC3E7E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4D3F3-59A7-4D46-9F67-F6563616DB69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8F5CF-02B3-4F1B-9503-645B913AB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8F3011-B118-4743-A878-C6B14FE0644C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B1D6-8874-4896-BC2A-27098069A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9A68FE-6BA8-4857-85A7-B826A1A6C477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6119F-D874-4C2D-A164-3E01C74C56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D32EF-4709-44CF-944B-4880CF438593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35F6B-A0A4-417C-9430-4EA4E59A4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D25088-12D0-4C0E-93C6-2D1265BD5E4F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CE05BE0-6863-4CFC-87CD-8DF61F24F8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1.xml"/><Relationship Id="rId1" Type="http://schemas.openxmlformats.org/officeDocument/2006/relationships/tags" Target="../tags/tag105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3.xml"/><Relationship Id="rId1" Type="http://schemas.openxmlformats.org/officeDocument/2006/relationships/tags" Target="../tags/tag10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3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3.emf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3.emf"/><Relationship Id="rId2" Type="http://schemas.openxmlformats.org/officeDocument/2006/relationships/tags" Target="../tags/tag3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.emf"/><Relationship Id="rId2" Type="http://schemas.openxmlformats.org/officeDocument/2006/relationships/tags" Target="../tags/tag3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9" Type="http://schemas.openxmlformats.org/officeDocument/2006/relationships/tags" Target="../tags/tag118.xml"/><Relationship Id="rId3" Type="http://schemas.openxmlformats.org/officeDocument/2006/relationships/tags" Target="../tags/tag82.xml"/><Relationship Id="rId21" Type="http://schemas.openxmlformats.org/officeDocument/2006/relationships/tags" Target="../tags/tag100.xml"/><Relationship Id="rId34" Type="http://schemas.openxmlformats.org/officeDocument/2006/relationships/tags" Target="../tags/tag113.xml"/><Relationship Id="rId42" Type="http://schemas.openxmlformats.org/officeDocument/2006/relationships/tags" Target="../tags/tag121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tags" Target="../tags/tag112.xml"/><Relationship Id="rId38" Type="http://schemas.openxmlformats.org/officeDocument/2006/relationships/tags" Target="../tags/tag117.xml"/><Relationship Id="rId46" Type="http://schemas.openxmlformats.org/officeDocument/2006/relationships/notesSlide" Target="../notesSlides/notesSlide3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tags" Target="../tags/tag108.xml"/><Relationship Id="rId41" Type="http://schemas.openxmlformats.org/officeDocument/2006/relationships/tags" Target="../tags/tag120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37" Type="http://schemas.openxmlformats.org/officeDocument/2006/relationships/tags" Target="../tags/tag116.xml"/><Relationship Id="rId40" Type="http://schemas.openxmlformats.org/officeDocument/2006/relationships/tags" Target="../tags/tag11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36" Type="http://schemas.openxmlformats.org/officeDocument/2006/relationships/tags" Target="../tags/tag115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4" Type="http://schemas.openxmlformats.org/officeDocument/2006/relationships/tags" Target="../tags/tag123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35" Type="http://schemas.openxmlformats.org/officeDocument/2006/relationships/tags" Target="../tags/tag114.xml"/><Relationship Id="rId43" Type="http://schemas.openxmlformats.org/officeDocument/2006/relationships/tags" Target="../tags/tag122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9" Type="http://schemas.openxmlformats.org/officeDocument/2006/relationships/tags" Target="../tags/tag162.xml"/><Relationship Id="rId3" Type="http://schemas.openxmlformats.org/officeDocument/2006/relationships/tags" Target="../tags/tag126.xml"/><Relationship Id="rId21" Type="http://schemas.openxmlformats.org/officeDocument/2006/relationships/tags" Target="../tags/tag144.xml"/><Relationship Id="rId34" Type="http://schemas.openxmlformats.org/officeDocument/2006/relationships/tags" Target="../tags/tag157.xml"/><Relationship Id="rId42" Type="http://schemas.openxmlformats.org/officeDocument/2006/relationships/tags" Target="../tags/tag165.xml"/><Relationship Id="rId47" Type="http://schemas.openxmlformats.org/officeDocument/2006/relationships/tags" Target="../tags/tag170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33" Type="http://schemas.openxmlformats.org/officeDocument/2006/relationships/tags" Target="../tags/tag156.xml"/><Relationship Id="rId38" Type="http://schemas.openxmlformats.org/officeDocument/2006/relationships/tags" Target="../tags/tag161.xml"/><Relationship Id="rId46" Type="http://schemas.openxmlformats.org/officeDocument/2006/relationships/tags" Target="../tags/tag169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tags" Target="../tags/tag152.xml"/><Relationship Id="rId41" Type="http://schemas.openxmlformats.org/officeDocument/2006/relationships/tags" Target="../tags/tag164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32" Type="http://schemas.openxmlformats.org/officeDocument/2006/relationships/tags" Target="../tags/tag155.xml"/><Relationship Id="rId37" Type="http://schemas.openxmlformats.org/officeDocument/2006/relationships/tags" Target="../tags/tag160.xml"/><Relationship Id="rId40" Type="http://schemas.openxmlformats.org/officeDocument/2006/relationships/tags" Target="../tags/tag163.xml"/><Relationship Id="rId45" Type="http://schemas.openxmlformats.org/officeDocument/2006/relationships/tags" Target="../tags/tag168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36" Type="http://schemas.openxmlformats.org/officeDocument/2006/relationships/tags" Target="../tags/tag159.xml"/><Relationship Id="rId49" Type="http://schemas.openxmlformats.org/officeDocument/2006/relationships/tags" Target="../tags/tag172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31" Type="http://schemas.openxmlformats.org/officeDocument/2006/relationships/tags" Target="../tags/tag154.xml"/><Relationship Id="rId44" Type="http://schemas.openxmlformats.org/officeDocument/2006/relationships/tags" Target="../tags/tag167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tags" Target="../tags/tag153.xml"/><Relationship Id="rId35" Type="http://schemas.openxmlformats.org/officeDocument/2006/relationships/tags" Target="../tags/tag158.xml"/><Relationship Id="rId43" Type="http://schemas.openxmlformats.org/officeDocument/2006/relationships/tags" Target="../tags/tag166.xml"/><Relationship Id="rId48" Type="http://schemas.openxmlformats.org/officeDocument/2006/relationships/tags" Target="../tags/tag171.xml"/><Relationship Id="rId8" Type="http://schemas.openxmlformats.org/officeDocument/2006/relationships/tags" Target="../tags/tag13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tags" Target="../tags/tag198.xml"/><Relationship Id="rId39" Type="http://schemas.openxmlformats.org/officeDocument/2006/relationships/tags" Target="../tags/tag211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34" Type="http://schemas.openxmlformats.org/officeDocument/2006/relationships/tags" Target="../tags/tag206.xml"/><Relationship Id="rId42" Type="http://schemas.openxmlformats.org/officeDocument/2006/relationships/tags" Target="../tags/tag214.xml"/><Relationship Id="rId47" Type="http://schemas.openxmlformats.org/officeDocument/2006/relationships/tags" Target="../tags/tag219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33" Type="http://schemas.openxmlformats.org/officeDocument/2006/relationships/tags" Target="../tags/tag205.xml"/><Relationship Id="rId38" Type="http://schemas.openxmlformats.org/officeDocument/2006/relationships/tags" Target="../tags/tag210.xml"/><Relationship Id="rId46" Type="http://schemas.openxmlformats.org/officeDocument/2006/relationships/tags" Target="../tags/tag218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tags" Target="../tags/tag201.xml"/><Relationship Id="rId41" Type="http://schemas.openxmlformats.org/officeDocument/2006/relationships/tags" Target="../tags/tag213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tags" Target="../tags/tag204.xml"/><Relationship Id="rId37" Type="http://schemas.openxmlformats.org/officeDocument/2006/relationships/tags" Target="../tags/tag209.xml"/><Relationship Id="rId40" Type="http://schemas.openxmlformats.org/officeDocument/2006/relationships/tags" Target="../tags/tag212.xml"/><Relationship Id="rId45" Type="http://schemas.openxmlformats.org/officeDocument/2006/relationships/tags" Target="../tags/tag217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tags" Target="../tags/tag200.xml"/><Relationship Id="rId36" Type="http://schemas.openxmlformats.org/officeDocument/2006/relationships/tags" Target="../tags/tag208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tags" Target="../tags/tag203.xml"/><Relationship Id="rId44" Type="http://schemas.openxmlformats.org/officeDocument/2006/relationships/tags" Target="../tags/tag216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tags" Target="../tags/tag199.xml"/><Relationship Id="rId30" Type="http://schemas.openxmlformats.org/officeDocument/2006/relationships/tags" Target="../tags/tag202.xml"/><Relationship Id="rId35" Type="http://schemas.openxmlformats.org/officeDocument/2006/relationships/tags" Target="../tags/tag207.xml"/><Relationship Id="rId43" Type="http://schemas.openxmlformats.org/officeDocument/2006/relationships/tags" Target="../tags/tag215.xml"/><Relationship Id="rId48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tags" Target="../tags/tag245.xml"/><Relationship Id="rId39" Type="http://schemas.openxmlformats.org/officeDocument/2006/relationships/tags" Target="../tags/tag258.xml"/><Relationship Id="rId3" Type="http://schemas.openxmlformats.org/officeDocument/2006/relationships/tags" Target="../tags/tag222.xml"/><Relationship Id="rId21" Type="http://schemas.openxmlformats.org/officeDocument/2006/relationships/tags" Target="../tags/tag240.xml"/><Relationship Id="rId34" Type="http://schemas.openxmlformats.org/officeDocument/2006/relationships/tags" Target="../tags/tag253.xml"/><Relationship Id="rId42" Type="http://schemas.openxmlformats.org/officeDocument/2006/relationships/tags" Target="../tags/tag261.xml"/><Relationship Id="rId47" Type="http://schemas.openxmlformats.org/officeDocument/2006/relationships/tags" Target="../tags/tag266.xml"/><Relationship Id="rId50" Type="http://schemas.openxmlformats.org/officeDocument/2006/relationships/tags" Target="../tags/tag269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tags" Target="../tags/tag244.xml"/><Relationship Id="rId33" Type="http://schemas.openxmlformats.org/officeDocument/2006/relationships/tags" Target="../tags/tag252.xml"/><Relationship Id="rId38" Type="http://schemas.openxmlformats.org/officeDocument/2006/relationships/tags" Target="../tags/tag257.xml"/><Relationship Id="rId46" Type="http://schemas.openxmlformats.org/officeDocument/2006/relationships/tags" Target="../tags/tag265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29" Type="http://schemas.openxmlformats.org/officeDocument/2006/relationships/tags" Target="../tags/tag248.xml"/><Relationship Id="rId41" Type="http://schemas.openxmlformats.org/officeDocument/2006/relationships/tags" Target="../tags/tag260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tags" Target="../tags/tag243.xml"/><Relationship Id="rId32" Type="http://schemas.openxmlformats.org/officeDocument/2006/relationships/tags" Target="../tags/tag251.xml"/><Relationship Id="rId37" Type="http://schemas.openxmlformats.org/officeDocument/2006/relationships/tags" Target="../tags/tag256.xml"/><Relationship Id="rId40" Type="http://schemas.openxmlformats.org/officeDocument/2006/relationships/tags" Target="../tags/tag259.xml"/><Relationship Id="rId45" Type="http://schemas.openxmlformats.org/officeDocument/2006/relationships/tags" Target="../tags/tag264.xml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tags" Target="../tags/tag242.xml"/><Relationship Id="rId28" Type="http://schemas.openxmlformats.org/officeDocument/2006/relationships/tags" Target="../tags/tag247.xml"/><Relationship Id="rId36" Type="http://schemas.openxmlformats.org/officeDocument/2006/relationships/tags" Target="../tags/tag255.xml"/><Relationship Id="rId49" Type="http://schemas.openxmlformats.org/officeDocument/2006/relationships/tags" Target="../tags/tag268.xml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31" Type="http://schemas.openxmlformats.org/officeDocument/2006/relationships/tags" Target="../tags/tag250.xml"/><Relationship Id="rId44" Type="http://schemas.openxmlformats.org/officeDocument/2006/relationships/tags" Target="../tags/tag263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tags" Target="../tags/tag241.xml"/><Relationship Id="rId27" Type="http://schemas.openxmlformats.org/officeDocument/2006/relationships/tags" Target="../tags/tag246.xml"/><Relationship Id="rId30" Type="http://schemas.openxmlformats.org/officeDocument/2006/relationships/tags" Target="../tags/tag249.xml"/><Relationship Id="rId35" Type="http://schemas.openxmlformats.org/officeDocument/2006/relationships/tags" Target="../tags/tag254.xml"/><Relationship Id="rId43" Type="http://schemas.openxmlformats.org/officeDocument/2006/relationships/tags" Target="../tags/tag262.xml"/><Relationship Id="rId48" Type="http://schemas.openxmlformats.org/officeDocument/2006/relationships/tags" Target="../tags/tag267.xml"/><Relationship Id="rId8" Type="http://schemas.openxmlformats.org/officeDocument/2006/relationships/tags" Target="../tags/tag227.xml"/><Relationship Id="rId51" Type="http://schemas.openxmlformats.org/officeDocument/2006/relationships/tags" Target="../tags/tag270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tags" Target="../tags/tag283.xml"/><Relationship Id="rId18" Type="http://schemas.openxmlformats.org/officeDocument/2006/relationships/tags" Target="../tags/tag288.xml"/><Relationship Id="rId26" Type="http://schemas.openxmlformats.org/officeDocument/2006/relationships/tags" Target="../tags/tag296.xml"/><Relationship Id="rId39" Type="http://schemas.openxmlformats.org/officeDocument/2006/relationships/tags" Target="../tags/tag309.xml"/><Relationship Id="rId3" Type="http://schemas.openxmlformats.org/officeDocument/2006/relationships/tags" Target="../tags/tag273.xml"/><Relationship Id="rId21" Type="http://schemas.openxmlformats.org/officeDocument/2006/relationships/tags" Target="../tags/tag291.xml"/><Relationship Id="rId34" Type="http://schemas.openxmlformats.org/officeDocument/2006/relationships/tags" Target="../tags/tag304.xml"/><Relationship Id="rId42" Type="http://schemas.openxmlformats.org/officeDocument/2006/relationships/tags" Target="../tags/tag312.xml"/><Relationship Id="rId47" Type="http://schemas.openxmlformats.org/officeDocument/2006/relationships/tags" Target="../tags/tag317.xml"/><Relationship Id="rId50" Type="http://schemas.openxmlformats.org/officeDocument/2006/relationships/tags" Target="../tags/tag320.xml"/><Relationship Id="rId7" Type="http://schemas.openxmlformats.org/officeDocument/2006/relationships/tags" Target="../tags/tag277.xml"/><Relationship Id="rId12" Type="http://schemas.openxmlformats.org/officeDocument/2006/relationships/tags" Target="../tags/tag282.xml"/><Relationship Id="rId17" Type="http://schemas.openxmlformats.org/officeDocument/2006/relationships/tags" Target="../tags/tag287.xml"/><Relationship Id="rId25" Type="http://schemas.openxmlformats.org/officeDocument/2006/relationships/tags" Target="../tags/tag295.xml"/><Relationship Id="rId33" Type="http://schemas.openxmlformats.org/officeDocument/2006/relationships/tags" Target="../tags/tag303.xml"/><Relationship Id="rId38" Type="http://schemas.openxmlformats.org/officeDocument/2006/relationships/tags" Target="../tags/tag308.xml"/><Relationship Id="rId46" Type="http://schemas.openxmlformats.org/officeDocument/2006/relationships/tags" Target="../tags/tag316.xml"/><Relationship Id="rId2" Type="http://schemas.openxmlformats.org/officeDocument/2006/relationships/tags" Target="../tags/tag272.xml"/><Relationship Id="rId16" Type="http://schemas.openxmlformats.org/officeDocument/2006/relationships/tags" Target="../tags/tag286.xml"/><Relationship Id="rId20" Type="http://schemas.openxmlformats.org/officeDocument/2006/relationships/tags" Target="../tags/tag290.xml"/><Relationship Id="rId29" Type="http://schemas.openxmlformats.org/officeDocument/2006/relationships/tags" Target="../tags/tag299.xml"/><Relationship Id="rId41" Type="http://schemas.openxmlformats.org/officeDocument/2006/relationships/tags" Target="../tags/tag311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tags" Target="../tags/tag281.xml"/><Relationship Id="rId24" Type="http://schemas.openxmlformats.org/officeDocument/2006/relationships/tags" Target="../tags/tag294.xml"/><Relationship Id="rId32" Type="http://schemas.openxmlformats.org/officeDocument/2006/relationships/tags" Target="../tags/tag302.xml"/><Relationship Id="rId37" Type="http://schemas.openxmlformats.org/officeDocument/2006/relationships/tags" Target="../tags/tag307.xml"/><Relationship Id="rId40" Type="http://schemas.openxmlformats.org/officeDocument/2006/relationships/tags" Target="../tags/tag310.xml"/><Relationship Id="rId45" Type="http://schemas.openxmlformats.org/officeDocument/2006/relationships/tags" Target="../tags/tag315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275.xml"/><Relationship Id="rId15" Type="http://schemas.openxmlformats.org/officeDocument/2006/relationships/tags" Target="../tags/tag285.xml"/><Relationship Id="rId23" Type="http://schemas.openxmlformats.org/officeDocument/2006/relationships/tags" Target="../tags/tag293.xml"/><Relationship Id="rId28" Type="http://schemas.openxmlformats.org/officeDocument/2006/relationships/tags" Target="../tags/tag298.xml"/><Relationship Id="rId36" Type="http://schemas.openxmlformats.org/officeDocument/2006/relationships/tags" Target="../tags/tag306.xml"/><Relationship Id="rId49" Type="http://schemas.openxmlformats.org/officeDocument/2006/relationships/tags" Target="../tags/tag319.xml"/><Relationship Id="rId10" Type="http://schemas.openxmlformats.org/officeDocument/2006/relationships/tags" Target="../tags/tag280.xml"/><Relationship Id="rId19" Type="http://schemas.openxmlformats.org/officeDocument/2006/relationships/tags" Target="../tags/tag289.xml"/><Relationship Id="rId31" Type="http://schemas.openxmlformats.org/officeDocument/2006/relationships/tags" Target="../tags/tag301.xml"/><Relationship Id="rId44" Type="http://schemas.openxmlformats.org/officeDocument/2006/relationships/tags" Target="../tags/tag314.xml"/><Relationship Id="rId52" Type="http://schemas.openxmlformats.org/officeDocument/2006/relationships/tags" Target="../tags/tag322.xml"/><Relationship Id="rId4" Type="http://schemas.openxmlformats.org/officeDocument/2006/relationships/tags" Target="../tags/tag274.xml"/><Relationship Id="rId9" Type="http://schemas.openxmlformats.org/officeDocument/2006/relationships/tags" Target="../tags/tag279.xml"/><Relationship Id="rId14" Type="http://schemas.openxmlformats.org/officeDocument/2006/relationships/tags" Target="../tags/tag284.xml"/><Relationship Id="rId22" Type="http://schemas.openxmlformats.org/officeDocument/2006/relationships/tags" Target="../tags/tag292.xml"/><Relationship Id="rId27" Type="http://schemas.openxmlformats.org/officeDocument/2006/relationships/tags" Target="../tags/tag297.xml"/><Relationship Id="rId30" Type="http://schemas.openxmlformats.org/officeDocument/2006/relationships/tags" Target="../tags/tag300.xml"/><Relationship Id="rId35" Type="http://schemas.openxmlformats.org/officeDocument/2006/relationships/tags" Target="../tags/tag305.xml"/><Relationship Id="rId43" Type="http://schemas.openxmlformats.org/officeDocument/2006/relationships/tags" Target="../tags/tag313.xml"/><Relationship Id="rId48" Type="http://schemas.openxmlformats.org/officeDocument/2006/relationships/tags" Target="../tags/tag318.xml"/><Relationship Id="rId8" Type="http://schemas.openxmlformats.org/officeDocument/2006/relationships/tags" Target="../tags/tag278.xml"/><Relationship Id="rId51" Type="http://schemas.openxmlformats.org/officeDocument/2006/relationships/tags" Target="../tags/tag321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26" Type="http://schemas.openxmlformats.org/officeDocument/2006/relationships/tags" Target="../tags/tag348.xml"/><Relationship Id="rId39" Type="http://schemas.openxmlformats.org/officeDocument/2006/relationships/tags" Target="../tags/tag361.xml"/><Relationship Id="rId3" Type="http://schemas.openxmlformats.org/officeDocument/2006/relationships/tags" Target="../tags/tag325.xml"/><Relationship Id="rId21" Type="http://schemas.openxmlformats.org/officeDocument/2006/relationships/tags" Target="../tags/tag343.xml"/><Relationship Id="rId34" Type="http://schemas.openxmlformats.org/officeDocument/2006/relationships/tags" Target="../tags/tag356.xml"/><Relationship Id="rId42" Type="http://schemas.openxmlformats.org/officeDocument/2006/relationships/tags" Target="../tags/tag364.xml"/><Relationship Id="rId47" Type="http://schemas.openxmlformats.org/officeDocument/2006/relationships/tags" Target="../tags/tag369.xml"/><Relationship Id="rId50" Type="http://schemas.openxmlformats.org/officeDocument/2006/relationships/tags" Target="../tags/tag372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tags" Target="../tags/tag347.xml"/><Relationship Id="rId33" Type="http://schemas.openxmlformats.org/officeDocument/2006/relationships/tags" Target="../tags/tag355.xml"/><Relationship Id="rId38" Type="http://schemas.openxmlformats.org/officeDocument/2006/relationships/tags" Target="../tags/tag360.xml"/><Relationship Id="rId46" Type="http://schemas.openxmlformats.org/officeDocument/2006/relationships/tags" Target="../tags/tag368.xml"/><Relationship Id="rId2" Type="http://schemas.openxmlformats.org/officeDocument/2006/relationships/tags" Target="../tags/tag324.xml"/><Relationship Id="rId16" Type="http://schemas.openxmlformats.org/officeDocument/2006/relationships/tags" Target="../tags/tag338.xml"/><Relationship Id="rId20" Type="http://schemas.openxmlformats.org/officeDocument/2006/relationships/tags" Target="../tags/tag342.xml"/><Relationship Id="rId29" Type="http://schemas.openxmlformats.org/officeDocument/2006/relationships/tags" Target="../tags/tag351.xml"/><Relationship Id="rId41" Type="http://schemas.openxmlformats.org/officeDocument/2006/relationships/tags" Target="../tags/tag363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24" Type="http://schemas.openxmlformats.org/officeDocument/2006/relationships/tags" Target="../tags/tag346.xml"/><Relationship Id="rId32" Type="http://schemas.openxmlformats.org/officeDocument/2006/relationships/tags" Target="../tags/tag354.xml"/><Relationship Id="rId37" Type="http://schemas.openxmlformats.org/officeDocument/2006/relationships/tags" Target="../tags/tag359.xml"/><Relationship Id="rId40" Type="http://schemas.openxmlformats.org/officeDocument/2006/relationships/tags" Target="../tags/tag362.xml"/><Relationship Id="rId45" Type="http://schemas.openxmlformats.org/officeDocument/2006/relationships/tags" Target="../tags/tag367.xml"/><Relationship Id="rId53" Type="http://schemas.openxmlformats.org/officeDocument/2006/relationships/tags" Target="../tags/tag375.xml"/><Relationship Id="rId5" Type="http://schemas.openxmlformats.org/officeDocument/2006/relationships/tags" Target="../tags/tag327.xml"/><Relationship Id="rId15" Type="http://schemas.openxmlformats.org/officeDocument/2006/relationships/tags" Target="../tags/tag337.xml"/><Relationship Id="rId23" Type="http://schemas.openxmlformats.org/officeDocument/2006/relationships/tags" Target="../tags/tag345.xml"/><Relationship Id="rId28" Type="http://schemas.openxmlformats.org/officeDocument/2006/relationships/tags" Target="../tags/tag350.xml"/><Relationship Id="rId36" Type="http://schemas.openxmlformats.org/officeDocument/2006/relationships/tags" Target="../tags/tag358.xml"/><Relationship Id="rId49" Type="http://schemas.openxmlformats.org/officeDocument/2006/relationships/tags" Target="../tags/tag371.xml"/><Relationship Id="rId10" Type="http://schemas.openxmlformats.org/officeDocument/2006/relationships/tags" Target="../tags/tag332.xml"/><Relationship Id="rId19" Type="http://schemas.openxmlformats.org/officeDocument/2006/relationships/tags" Target="../tags/tag341.xml"/><Relationship Id="rId31" Type="http://schemas.openxmlformats.org/officeDocument/2006/relationships/tags" Target="../tags/tag353.xml"/><Relationship Id="rId44" Type="http://schemas.openxmlformats.org/officeDocument/2006/relationships/tags" Target="../tags/tag366.xml"/><Relationship Id="rId52" Type="http://schemas.openxmlformats.org/officeDocument/2006/relationships/tags" Target="../tags/tag374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tags" Target="../tags/tag336.xml"/><Relationship Id="rId22" Type="http://schemas.openxmlformats.org/officeDocument/2006/relationships/tags" Target="../tags/tag344.xml"/><Relationship Id="rId27" Type="http://schemas.openxmlformats.org/officeDocument/2006/relationships/tags" Target="../tags/tag349.xml"/><Relationship Id="rId30" Type="http://schemas.openxmlformats.org/officeDocument/2006/relationships/tags" Target="../tags/tag352.xml"/><Relationship Id="rId35" Type="http://schemas.openxmlformats.org/officeDocument/2006/relationships/tags" Target="../tags/tag357.xml"/><Relationship Id="rId43" Type="http://schemas.openxmlformats.org/officeDocument/2006/relationships/tags" Target="../tags/tag365.xml"/><Relationship Id="rId48" Type="http://schemas.openxmlformats.org/officeDocument/2006/relationships/tags" Target="../tags/tag370.xml"/><Relationship Id="rId8" Type="http://schemas.openxmlformats.org/officeDocument/2006/relationships/tags" Target="../tags/tag330.xml"/><Relationship Id="rId51" Type="http://schemas.openxmlformats.org/officeDocument/2006/relationships/tags" Target="../tags/tag373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tags" Target="../tags/tag388.xml"/><Relationship Id="rId18" Type="http://schemas.openxmlformats.org/officeDocument/2006/relationships/tags" Target="../tags/tag393.xml"/><Relationship Id="rId26" Type="http://schemas.openxmlformats.org/officeDocument/2006/relationships/tags" Target="../tags/tag401.xml"/><Relationship Id="rId39" Type="http://schemas.openxmlformats.org/officeDocument/2006/relationships/tags" Target="../tags/tag414.xml"/><Relationship Id="rId21" Type="http://schemas.openxmlformats.org/officeDocument/2006/relationships/tags" Target="../tags/tag396.xml"/><Relationship Id="rId34" Type="http://schemas.openxmlformats.org/officeDocument/2006/relationships/tags" Target="../tags/tag409.xml"/><Relationship Id="rId42" Type="http://schemas.openxmlformats.org/officeDocument/2006/relationships/tags" Target="../tags/tag417.xml"/><Relationship Id="rId47" Type="http://schemas.openxmlformats.org/officeDocument/2006/relationships/tags" Target="../tags/tag422.xml"/><Relationship Id="rId50" Type="http://schemas.openxmlformats.org/officeDocument/2006/relationships/tags" Target="../tags/tag425.xml"/><Relationship Id="rId55" Type="http://schemas.openxmlformats.org/officeDocument/2006/relationships/tags" Target="../tags/tag430.xml"/><Relationship Id="rId7" Type="http://schemas.openxmlformats.org/officeDocument/2006/relationships/tags" Target="../tags/tag382.xml"/><Relationship Id="rId2" Type="http://schemas.openxmlformats.org/officeDocument/2006/relationships/tags" Target="../tags/tag377.xml"/><Relationship Id="rId16" Type="http://schemas.openxmlformats.org/officeDocument/2006/relationships/tags" Target="../tags/tag391.xml"/><Relationship Id="rId20" Type="http://schemas.openxmlformats.org/officeDocument/2006/relationships/tags" Target="../tags/tag395.xml"/><Relationship Id="rId29" Type="http://schemas.openxmlformats.org/officeDocument/2006/relationships/tags" Target="../tags/tag404.xml"/><Relationship Id="rId41" Type="http://schemas.openxmlformats.org/officeDocument/2006/relationships/tags" Target="../tags/tag416.xml"/><Relationship Id="rId54" Type="http://schemas.openxmlformats.org/officeDocument/2006/relationships/tags" Target="../tags/tag429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1" Type="http://schemas.openxmlformats.org/officeDocument/2006/relationships/tags" Target="../tags/tag386.xml"/><Relationship Id="rId24" Type="http://schemas.openxmlformats.org/officeDocument/2006/relationships/tags" Target="../tags/tag399.xml"/><Relationship Id="rId32" Type="http://schemas.openxmlformats.org/officeDocument/2006/relationships/tags" Target="../tags/tag407.xml"/><Relationship Id="rId37" Type="http://schemas.openxmlformats.org/officeDocument/2006/relationships/tags" Target="../tags/tag412.xml"/><Relationship Id="rId40" Type="http://schemas.openxmlformats.org/officeDocument/2006/relationships/tags" Target="../tags/tag415.xml"/><Relationship Id="rId45" Type="http://schemas.openxmlformats.org/officeDocument/2006/relationships/tags" Target="../tags/tag420.xml"/><Relationship Id="rId53" Type="http://schemas.openxmlformats.org/officeDocument/2006/relationships/tags" Target="../tags/tag428.xml"/><Relationship Id="rId58" Type="http://schemas.openxmlformats.org/officeDocument/2006/relationships/tags" Target="../tags/tag433.xml"/><Relationship Id="rId5" Type="http://schemas.openxmlformats.org/officeDocument/2006/relationships/tags" Target="../tags/tag380.xml"/><Relationship Id="rId15" Type="http://schemas.openxmlformats.org/officeDocument/2006/relationships/tags" Target="../tags/tag390.xml"/><Relationship Id="rId23" Type="http://schemas.openxmlformats.org/officeDocument/2006/relationships/tags" Target="../tags/tag398.xml"/><Relationship Id="rId28" Type="http://schemas.openxmlformats.org/officeDocument/2006/relationships/tags" Target="../tags/tag403.xml"/><Relationship Id="rId36" Type="http://schemas.openxmlformats.org/officeDocument/2006/relationships/tags" Target="../tags/tag411.xml"/><Relationship Id="rId49" Type="http://schemas.openxmlformats.org/officeDocument/2006/relationships/tags" Target="../tags/tag424.xml"/><Relationship Id="rId57" Type="http://schemas.openxmlformats.org/officeDocument/2006/relationships/tags" Target="../tags/tag432.xml"/><Relationship Id="rId61" Type="http://schemas.openxmlformats.org/officeDocument/2006/relationships/notesSlide" Target="../notesSlides/notesSlide4.xml"/><Relationship Id="rId10" Type="http://schemas.openxmlformats.org/officeDocument/2006/relationships/tags" Target="../tags/tag385.xml"/><Relationship Id="rId19" Type="http://schemas.openxmlformats.org/officeDocument/2006/relationships/tags" Target="../tags/tag394.xml"/><Relationship Id="rId31" Type="http://schemas.openxmlformats.org/officeDocument/2006/relationships/tags" Target="../tags/tag406.xml"/><Relationship Id="rId44" Type="http://schemas.openxmlformats.org/officeDocument/2006/relationships/tags" Target="../tags/tag419.xml"/><Relationship Id="rId52" Type="http://schemas.openxmlformats.org/officeDocument/2006/relationships/tags" Target="../tags/tag427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379.xml"/><Relationship Id="rId9" Type="http://schemas.openxmlformats.org/officeDocument/2006/relationships/tags" Target="../tags/tag384.xml"/><Relationship Id="rId14" Type="http://schemas.openxmlformats.org/officeDocument/2006/relationships/tags" Target="../tags/tag389.xml"/><Relationship Id="rId22" Type="http://schemas.openxmlformats.org/officeDocument/2006/relationships/tags" Target="../tags/tag397.xml"/><Relationship Id="rId27" Type="http://schemas.openxmlformats.org/officeDocument/2006/relationships/tags" Target="../tags/tag402.xml"/><Relationship Id="rId30" Type="http://schemas.openxmlformats.org/officeDocument/2006/relationships/tags" Target="../tags/tag405.xml"/><Relationship Id="rId35" Type="http://schemas.openxmlformats.org/officeDocument/2006/relationships/tags" Target="../tags/tag410.xml"/><Relationship Id="rId43" Type="http://schemas.openxmlformats.org/officeDocument/2006/relationships/tags" Target="../tags/tag418.xml"/><Relationship Id="rId48" Type="http://schemas.openxmlformats.org/officeDocument/2006/relationships/tags" Target="../tags/tag423.xml"/><Relationship Id="rId56" Type="http://schemas.openxmlformats.org/officeDocument/2006/relationships/tags" Target="../tags/tag431.xml"/><Relationship Id="rId8" Type="http://schemas.openxmlformats.org/officeDocument/2006/relationships/tags" Target="../tags/tag383.xml"/><Relationship Id="rId51" Type="http://schemas.openxmlformats.org/officeDocument/2006/relationships/tags" Target="../tags/tag426.xml"/><Relationship Id="rId3" Type="http://schemas.openxmlformats.org/officeDocument/2006/relationships/tags" Target="../tags/tag378.xml"/><Relationship Id="rId12" Type="http://schemas.openxmlformats.org/officeDocument/2006/relationships/tags" Target="../tags/tag387.xml"/><Relationship Id="rId17" Type="http://schemas.openxmlformats.org/officeDocument/2006/relationships/tags" Target="../tags/tag392.xml"/><Relationship Id="rId25" Type="http://schemas.openxmlformats.org/officeDocument/2006/relationships/tags" Target="../tags/tag400.xml"/><Relationship Id="rId33" Type="http://schemas.openxmlformats.org/officeDocument/2006/relationships/tags" Target="../tags/tag408.xml"/><Relationship Id="rId38" Type="http://schemas.openxmlformats.org/officeDocument/2006/relationships/tags" Target="../tags/tag413.xml"/><Relationship Id="rId46" Type="http://schemas.openxmlformats.org/officeDocument/2006/relationships/tags" Target="../tags/tag421.xml"/><Relationship Id="rId59" Type="http://schemas.openxmlformats.org/officeDocument/2006/relationships/tags" Target="../tags/tag434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tags" Target="../tags/tag447.xml"/><Relationship Id="rId18" Type="http://schemas.openxmlformats.org/officeDocument/2006/relationships/tags" Target="../tags/tag452.xml"/><Relationship Id="rId26" Type="http://schemas.openxmlformats.org/officeDocument/2006/relationships/tags" Target="../tags/tag460.xml"/><Relationship Id="rId39" Type="http://schemas.openxmlformats.org/officeDocument/2006/relationships/tags" Target="../tags/tag473.xml"/><Relationship Id="rId21" Type="http://schemas.openxmlformats.org/officeDocument/2006/relationships/tags" Target="../tags/tag455.xml"/><Relationship Id="rId34" Type="http://schemas.openxmlformats.org/officeDocument/2006/relationships/tags" Target="../tags/tag468.xml"/><Relationship Id="rId42" Type="http://schemas.openxmlformats.org/officeDocument/2006/relationships/tags" Target="../tags/tag476.xml"/><Relationship Id="rId47" Type="http://schemas.openxmlformats.org/officeDocument/2006/relationships/tags" Target="../tags/tag481.xml"/><Relationship Id="rId50" Type="http://schemas.openxmlformats.org/officeDocument/2006/relationships/tags" Target="../tags/tag484.xml"/><Relationship Id="rId55" Type="http://schemas.openxmlformats.org/officeDocument/2006/relationships/tags" Target="../tags/tag489.xml"/><Relationship Id="rId7" Type="http://schemas.openxmlformats.org/officeDocument/2006/relationships/tags" Target="../tags/tag441.xml"/><Relationship Id="rId12" Type="http://schemas.openxmlformats.org/officeDocument/2006/relationships/tags" Target="../tags/tag446.xml"/><Relationship Id="rId17" Type="http://schemas.openxmlformats.org/officeDocument/2006/relationships/tags" Target="../tags/tag451.xml"/><Relationship Id="rId25" Type="http://schemas.openxmlformats.org/officeDocument/2006/relationships/tags" Target="../tags/tag459.xml"/><Relationship Id="rId33" Type="http://schemas.openxmlformats.org/officeDocument/2006/relationships/tags" Target="../tags/tag467.xml"/><Relationship Id="rId38" Type="http://schemas.openxmlformats.org/officeDocument/2006/relationships/tags" Target="../tags/tag472.xml"/><Relationship Id="rId46" Type="http://schemas.openxmlformats.org/officeDocument/2006/relationships/tags" Target="../tags/tag480.xml"/><Relationship Id="rId59" Type="http://schemas.openxmlformats.org/officeDocument/2006/relationships/notesSlide" Target="../notesSlides/notesSlide5.xml"/><Relationship Id="rId2" Type="http://schemas.openxmlformats.org/officeDocument/2006/relationships/tags" Target="../tags/tag436.xml"/><Relationship Id="rId16" Type="http://schemas.openxmlformats.org/officeDocument/2006/relationships/tags" Target="../tags/tag450.xml"/><Relationship Id="rId20" Type="http://schemas.openxmlformats.org/officeDocument/2006/relationships/tags" Target="../tags/tag454.xml"/><Relationship Id="rId29" Type="http://schemas.openxmlformats.org/officeDocument/2006/relationships/tags" Target="../tags/tag463.xml"/><Relationship Id="rId41" Type="http://schemas.openxmlformats.org/officeDocument/2006/relationships/tags" Target="../tags/tag475.xml"/><Relationship Id="rId54" Type="http://schemas.openxmlformats.org/officeDocument/2006/relationships/tags" Target="../tags/tag488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1" Type="http://schemas.openxmlformats.org/officeDocument/2006/relationships/tags" Target="../tags/tag445.xml"/><Relationship Id="rId24" Type="http://schemas.openxmlformats.org/officeDocument/2006/relationships/tags" Target="../tags/tag458.xml"/><Relationship Id="rId32" Type="http://schemas.openxmlformats.org/officeDocument/2006/relationships/tags" Target="../tags/tag466.xml"/><Relationship Id="rId37" Type="http://schemas.openxmlformats.org/officeDocument/2006/relationships/tags" Target="../tags/tag471.xml"/><Relationship Id="rId40" Type="http://schemas.openxmlformats.org/officeDocument/2006/relationships/tags" Target="../tags/tag474.xml"/><Relationship Id="rId45" Type="http://schemas.openxmlformats.org/officeDocument/2006/relationships/tags" Target="../tags/tag479.xml"/><Relationship Id="rId53" Type="http://schemas.openxmlformats.org/officeDocument/2006/relationships/tags" Target="../tags/tag487.xml"/><Relationship Id="rId58" Type="http://schemas.openxmlformats.org/officeDocument/2006/relationships/slideLayout" Target="../slideLayouts/slideLayout2.xml"/><Relationship Id="rId5" Type="http://schemas.openxmlformats.org/officeDocument/2006/relationships/tags" Target="../tags/tag439.xml"/><Relationship Id="rId15" Type="http://schemas.openxmlformats.org/officeDocument/2006/relationships/tags" Target="../tags/tag449.xml"/><Relationship Id="rId23" Type="http://schemas.openxmlformats.org/officeDocument/2006/relationships/tags" Target="../tags/tag457.xml"/><Relationship Id="rId28" Type="http://schemas.openxmlformats.org/officeDocument/2006/relationships/tags" Target="../tags/tag462.xml"/><Relationship Id="rId36" Type="http://schemas.openxmlformats.org/officeDocument/2006/relationships/tags" Target="../tags/tag470.xml"/><Relationship Id="rId49" Type="http://schemas.openxmlformats.org/officeDocument/2006/relationships/tags" Target="../tags/tag483.xml"/><Relationship Id="rId57" Type="http://schemas.openxmlformats.org/officeDocument/2006/relationships/tags" Target="../tags/tag491.xml"/><Relationship Id="rId10" Type="http://schemas.openxmlformats.org/officeDocument/2006/relationships/tags" Target="../tags/tag444.xml"/><Relationship Id="rId19" Type="http://schemas.openxmlformats.org/officeDocument/2006/relationships/tags" Target="../tags/tag453.xml"/><Relationship Id="rId31" Type="http://schemas.openxmlformats.org/officeDocument/2006/relationships/tags" Target="../tags/tag465.xml"/><Relationship Id="rId44" Type="http://schemas.openxmlformats.org/officeDocument/2006/relationships/tags" Target="../tags/tag478.xml"/><Relationship Id="rId52" Type="http://schemas.openxmlformats.org/officeDocument/2006/relationships/tags" Target="../tags/tag486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tags" Target="../tags/tag448.xml"/><Relationship Id="rId22" Type="http://schemas.openxmlformats.org/officeDocument/2006/relationships/tags" Target="../tags/tag456.xml"/><Relationship Id="rId27" Type="http://schemas.openxmlformats.org/officeDocument/2006/relationships/tags" Target="../tags/tag461.xml"/><Relationship Id="rId30" Type="http://schemas.openxmlformats.org/officeDocument/2006/relationships/tags" Target="../tags/tag464.xml"/><Relationship Id="rId35" Type="http://schemas.openxmlformats.org/officeDocument/2006/relationships/tags" Target="../tags/tag469.xml"/><Relationship Id="rId43" Type="http://schemas.openxmlformats.org/officeDocument/2006/relationships/tags" Target="../tags/tag477.xml"/><Relationship Id="rId48" Type="http://schemas.openxmlformats.org/officeDocument/2006/relationships/tags" Target="../tags/tag482.xml"/><Relationship Id="rId56" Type="http://schemas.openxmlformats.org/officeDocument/2006/relationships/tags" Target="../tags/tag490.xml"/><Relationship Id="rId8" Type="http://schemas.openxmlformats.org/officeDocument/2006/relationships/tags" Target="../tags/tag442.xml"/><Relationship Id="rId51" Type="http://schemas.openxmlformats.org/officeDocument/2006/relationships/tags" Target="../tags/tag485.xml"/><Relationship Id="rId3" Type="http://schemas.openxmlformats.org/officeDocument/2006/relationships/tags" Target="../tags/tag437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tags" Target="../tags/tag504.xml"/><Relationship Id="rId18" Type="http://schemas.openxmlformats.org/officeDocument/2006/relationships/tags" Target="../tags/tag509.xml"/><Relationship Id="rId26" Type="http://schemas.openxmlformats.org/officeDocument/2006/relationships/tags" Target="../tags/tag517.xml"/><Relationship Id="rId39" Type="http://schemas.openxmlformats.org/officeDocument/2006/relationships/tags" Target="../tags/tag530.xml"/><Relationship Id="rId21" Type="http://schemas.openxmlformats.org/officeDocument/2006/relationships/tags" Target="../tags/tag512.xml"/><Relationship Id="rId34" Type="http://schemas.openxmlformats.org/officeDocument/2006/relationships/tags" Target="../tags/tag525.xml"/><Relationship Id="rId42" Type="http://schemas.openxmlformats.org/officeDocument/2006/relationships/tags" Target="../tags/tag533.xml"/><Relationship Id="rId47" Type="http://schemas.openxmlformats.org/officeDocument/2006/relationships/tags" Target="../tags/tag538.xml"/><Relationship Id="rId50" Type="http://schemas.openxmlformats.org/officeDocument/2006/relationships/tags" Target="../tags/tag541.xml"/><Relationship Id="rId55" Type="http://schemas.openxmlformats.org/officeDocument/2006/relationships/tags" Target="../tags/tag546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98.xml"/><Relationship Id="rId2" Type="http://schemas.openxmlformats.org/officeDocument/2006/relationships/tags" Target="../tags/tag493.xml"/><Relationship Id="rId16" Type="http://schemas.openxmlformats.org/officeDocument/2006/relationships/tags" Target="../tags/tag507.xml"/><Relationship Id="rId20" Type="http://schemas.openxmlformats.org/officeDocument/2006/relationships/tags" Target="../tags/tag511.xml"/><Relationship Id="rId29" Type="http://schemas.openxmlformats.org/officeDocument/2006/relationships/tags" Target="../tags/tag520.xml"/><Relationship Id="rId41" Type="http://schemas.openxmlformats.org/officeDocument/2006/relationships/tags" Target="../tags/tag532.xml"/><Relationship Id="rId54" Type="http://schemas.openxmlformats.org/officeDocument/2006/relationships/tags" Target="../tags/tag545.xml"/><Relationship Id="rId62" Type="http://schemas.openxmlformats.org/officeDocument/2006/relationships/slideLayout" Target="../slideLayouts/slideLayout2.xml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1" Type="http://schemas.openxmlformats.org/officeDocument/2006/relationships/tags" Target="../tags/tag502.xml"/><Relationship Id="rId24" Type="http://schemas.openxmlformats.org/officeDocument/2006/relationships/tags" Target="../tags/tag515.xml"/><Relationship Id="rId32" Type="http://schemas.openxmlformats.org/officeDocument/2006/relationships/tags" Target="../tags/tag523.xml"/><Relationship Id="rId37" Type="http://schemas.openxmlformats.org/officeDocument/2006/relationships/tags" Target="../tags/tag528.xml"/><Relationship Id="rId40" Type="http://schemas.openxmlformats.org/officeDocument/2006/relationships/tags" Target="../tags/tag531.xml"/><Relationship Id="rId45" Type="http://schemas.openxmlformats.org/officeDocument/2006/relationships/tags" Target="../tags/tag536.xml"/><Relationship Id="rId53" Type="http://schemas.openxmlformats.org/officeDocument/2006/relationships/tags" Target="../tags/tag544.xml"/><Relationship Id="rId58" Type="http://schemas.openxmlformats.org/officeDocument/2006/relationships/tags" Target="../tags/tag549.xml"/><Relationship Id="rId5" Type="http://schemas.openxmlformats.org/officeDocument/2006/relationships/tags" Target="../tags/tag496.xml"/><Relationship Id="rId15" Type="http://schemas.openxmlformats.org/officeDocument/2006/relationships/tags" Target="../tags/tag506.xml"/><Relationship Id="rId23" Type="http://schemas.openxmlformats.org/officeDocument/2006/relationships/tags" Target="../tags/tag514.xml"/><Relationship Id="rId28" Type="http://schemas.openxmlformats.org/officeDocument/2006/relationships/tags" Target="../tags/tag519.xml"/><Relationship Id="rId36" Type="http://schemas.openxmlformats.org/officeDocument/2006/relationships/tags" Target="../tags/tag527.xml"/><Relationship Id="rId49" Type="http://schemas.openxmlformats.org/officeDocument/2006/relationships/tags" Target="../tags/tag540.xml"/><Relationship Id="rId57" Type="http://schemas.openxmlformats.org/officeDocument/2006/relationships/tags" Target="../tags/tag548.xml"/><Relationship Id="rId61" Type="http://schemas.openxmlformats.org/officeDocument/2006/relationships/tags" Target="../tags/tag552.xml"/><Relationship Id="rId10" Type="http://schemas.openxmlformats.org/officeDocument/2006/relationships/tags" Target="../tags/tag501.xml"/><Relationship Id="rId19" Type="http://schemas.openxmlformats.org/officeDocument/2006/relationships/tags" Target="../tags/tag510.xml"/><Relationship Id="rId31" Type="http://schemas.openxmlformats.org/officeDocument/2006/relationships/tags" Target="../tags/tag522.xml"/><Relationship Id="rId44" Type="http://schemas.openxmlformats.org/officeDocument/2006/relationships/tags" Target="../tags/tag535.xml"/><Relationship Id="rId52" Type="http://schemas.openxmlformats.org/officeDocument/2006/relationships/tags" Target="../tags/tag543.xml"/><Relationship Id="rId60" Type="http://schemas.openxmlformats.org/officeDocument/2006/relationships/tags" Target="../tags/tag551.xml"/><Relationship Id="rId4" Type="http://schemas.openxmlformats.org/officeDocument/2006/relationships/tags" Target="../tags/tag495.xml"/><Relationship Id="rId9" Type="http://schemas.openxmlformats.org/officeDocument/2006/relationships/tags" Target="../tags/tag500.xml"/><Relationship Id="rId14" Type="http://schemas.openxmlformats.org/officeDocument/2006/relationships/tags" Target="../tags/tag505.xml"/><Relationship Id="rId22" Type="http://schemas.openxmlformats.org/officeDocument/2006/relationships/tags" Target="../tags/tag513.xml"/><Relationship Id="rId27" Type="http://schemas.openxmlformats.org/officeDocument/2006/relationships/tags" Target="../tags/tag518.xml"/><Relationship Id="rId30" Type="http://schemas.openxmlformats.org/officeDocument/2006/relationships/tags" Target="../tags/tag521.xml"/><Relationship Id="rId35" Type="http://schemas.openxmlformats.org/officeDocument/2006/relationships/tags" Target="../tags/tag526.xml"/><Relationship Id="rId43" Type="http://schemas.openxmlformats.org/officeDocument/2006/relationships/tags" Target="../tags/tag534.xml"/><Relationship Id="rId48" Type="http://schemas.openxmlformats.org/officeDocument/2006/relationships/tags" Target="../tags/tag539.xml"/><Relationship Id="rId56" Type="http://schemas.openxmlformats.org/officeDocument/2006/relationships/tags" Target="../tags/tag547.xml"/><Relationship Id="rId8" Type="http://schemas.openxmlformats.org/officeDocument/2006/relationships/tags" Target="../tags/tag499.xml"/><Relationship Id="rId51" Type="http://schemas.openxmlformats.org/officeDocument/2006/relationships/tags" Target="../tags/tag542.xml"/><Relationship Id="rId3" Type="http://schemas.openxmlformats.org/officeDocument/2006/relationships/tags" Target="../tags/tag494.xml"/><Relationship Id="rId12" Type="http://schemas.openxmlformats.org/officeDocument/2006/relationships/tags" Target="../tags/tag503.xml"/><Relationship Id="rId17" Type="http://schemas.openxmlformats.org/officeDocument/2006/relationships/tags" Target="../tags/tag508.xml"/><Relationship Id="rId25" Type="http://schemas.openxmlformats.org/officeDocument/2006/relationships/tags" Target="../tags/tag516.xml"/><Relationship Id="rId33" Type="http://schemas.openxmlformats.org/officeDocument/2006/relationships/tags" Target="../tags/tag524.xml"/><Relationship Id="rId38" Type="http://schemas.openxmlformats.org/officeDocument/2006/relationships/tags" Target="../tags/tag529.xml"/><Relationship Id="rId46" Type="http://schemas.openxmlformats.org/officeDocument/2006/relationships/tags" Target="../tags/tag537.xml"/><Relationship Id="rId59" Type="http://schemas.openxmlformats.org/officeDocument/2006/relationships/tags" Target="../tags/tag550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tags" Target="../tags/tag565.xml"/><Relationship Id="rId18" Type="http://schemas.openxmlformats.org/officeDocument/2006/relationships/tags" Target="../tags/tag570.xml"/><Relationship Id="rId26" Type="http://schemas.openxmlformats.org/officeDocument/2006/relationships/tags" Target="../tags/tag578.xml"/><Relationship Id="rId39" Type="http://schemas.openxmlformats.org/officeDocument/2006/relationships/tags" Target="../tags/tag591.xml"/><Relationship Id="rId21" Type="http://schemas.openxmlformats.org/officeDocument/2006/relationships/tags" Target="../tags/tag573.xml"/><Relationship Id="rId34" Type="http://schemas.openxmlformats.org/officeDocument/2006/relationships/tags" Target="../tags/tag586.xml"/><Relationship Id="rId42" Type="http://schemas.openxmlformats.org/officeDocument/2006/relationships/tags" Target="../tags/tag594.xml"/><Relationship Id="rId47" Type="http://schemas.openxmlformats.org/officeDocument/2006/relationships/tags" Target="../tags/tag599.xml"/><Relationship Id="rId50" Type="http://schemas.openxmlformats.org/officeDocument/2006/relationships/tags" Target="../tags/tag602.xml"/><Relationship Id="rId55" Type="http://schemas.openxmlformats.org/officeDocument/2006/relationships/tags" Target="../tags/tag607.xml"/><Relationship Id="rId7" Type="http://schemas.openxmlformats.org/officeDocument/2006/relationships/tags" Target="../tags/tag559.xml"/><Relationship Id="rId2" Type="http://schemas.openxmlformats.org/officeDocument/2006/relationships/tags" Target="../tags/tag554.xml"/><Relationship Id="rId16" Type="http://schemas.openxmlformats.org/officeDocument/2006/relationships/tags" Target="../tags/tag568.xml"/><Relationship Id="rId20" Type="http://schemas.openxmlformats.org/officeDocument/2006/relationships/tags" Target="../tags/tag572.xml"/><Relationship Id="rId29" Type="http://schemas.openxmlformats.org/officeDocument/2006/relationships/tags" Target="../tags/tag581.xml"/><Relationship Id="rId41" Type="http://schemas.openxmlformats.org/officeDocument/2006/relationships/tags" Target="../tags/tag593.xml"/><Relationship Id="rId54" Type="http://schemas.openxmlformats.org/officeDocument/2006/relationships/tags" Target="../tags/tag606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53.xml"/><Relationship Id="rId6" Type="http://schemas.openxmlformats.org/officeDocument/2006/relationships/tags" Target="../tags/tag558.xml"/><Relationship Id="rId11" Type="http://schemas.openxmlformats.org/officeDocument/2006/relationships/tags" Target="../tags/tag563.xml"/><Relationship Id="rId24" Type="http://schemas.openxmlformats.org/officeDocument/2006/relationships/tags" Target="../tags/tag576.xml"/><Relationship Id="rId32" Type="http://schemas.openxmlformats.org/officeDocument/2006/relationships/tags" Target="../tags/tag584.xml"/><Relationship Id="rId37" Type="http://schemas.openxmlformats.org/officeDocument/2006/relationships/tags" Target="../tags/tag589.xml"/><Relationship Id="rId40" Type="http://schemas.openxmlformats.org/officeDocument/2006/relationships/tags" Target="../tags/tag592.xml"/><Relationship Id="rId45" Type="http://schemas.openxmlformats.org/officeDocument/2006/relationships/tags" Target="../tags/tag597.xml"/><Relationship Id="rId53" Type="http://schemas.openxmlformats.org/officeDocument/2006/relationships/tags" Target="../tags/tag605.xml"/><Relationship Id="rId58" Type="http://schemas.openxmlformats.org/officeDocument/2006/relationships/tags" Target="../tags/tag610.xml"/><Relationship Id="rId5" Type="http://schemas.openxmlformats.org/officeDocument/2006/relationships/tags" Target="../tags/tag557.xml"/><Relationship Id="rId15" Type="http://schemas.openxmlformats.org/officeDocument/2006/relationships/tags" Target="../tags/tag567.xml"/><Relationship Id="rId23" Type="http://schemas.openxmlformats.org/officeDocument/2006/relationships/tags" Target="../tags/tag575.xml"/><Relationship Id="rId28" Type="http://schemas.openxmlformats.org/officeDocument/2006/relationships/tags" Target="../tags/tag580.xml"/><Relationship Id="rId36" Type="http://schemas.openxmlformats.org/officeDocument/2006/relationships/tags" Target="../tags/tag588.xml"/><Relationship Id="rId49" Type="http://schemas.openxmlformats.org/officeDocument/2006/relationships/tags" Target="../tags/tag601.xml"/><Relationship Id="rId57" Type="http://schemas.openxmlformats.org/officeDocument/2006/relationships/tags" Target="../tags/tag609.xml"/><Relationship Id="rId61" Type="http://schemas.openxmlformats.org/officeDocument/2006/relationships/slideLayout" Target="../slideLayouts/slideLayout2.xml"/><Relationship Id="rId10" Type="http://schemas.openxmlformats.org/officeDocument/2006/relationships/tags" Target="../tags/tag562.xml"/><Relationship Id="rId19" Type="http://schemas.openxmlformats.org/officeDocument/2006/relationships/tags" Target="../tags/tag571.xml"/><Relationship Id="rId31" Type="http://schemas.openxmlformats.org/officeDocument/2006/relationships/tags" Target="../tags/tag583.xml"/><Relationship Id="rId44" Type="http://schemas.openxmlformats.org/officeDocument/2006/relationships/tags" Target="../tags/tag596.xml"/><Relationship Id="rId52" Type="http://schemas.openxmlformats.org/officeDocument/2006/relationships/tags" Target="../tags/tag604.xml"/><Relationship Id="rId60" Type="http://schemas.openxmlformats.org/officeDocument/2006/relationships/tags" Target="../tags/tag612.xml"/><Relationship Id="rId4" Type="http://schemas.openxmlformats.org/officeDocument/2006/relationships/tags" Target="../tags/tag556.xml"/><Relationship Id="rId9" Type="http://schemas.openxmlformats.org/officeDocument/2006/relationships/tags" Target="../tags/tag561.xml"/><Relationship Id="rId14" Type="http://schemas.openxmlformats.org/officeDocument/2006/relationships/tags" Target="../tags/tag566.xml"/><Relationship Id="rId22" Type="http://schemas.openxmlformats.org/officeDocument/2006/relationships/tags" Target="../tags/tag574.xml"/><Relationship Id="rId27" Type="http://schemas.openxmlformats.org/officeDocument/2006/relationships/tags" Target="../tags/tag579.xml"/><Relationship Id="rId30" Type="http://schemas.openxmlformats.org/officeDocument/2006/relationships/tags" Target="../tags/tag582.xml"/><Relationship Id="rId35" Type="http://schemas.openxmlformats.org/officeDocument/2006/relationships/tags" Target="../tags/tag587.xml"/><Relationship Id="rId43" Type="http://schemas.openxmlformats.org/officeDocument/2006/relationships/tags" Target="../tags/tag595.xml"/><Relationship Id="rId48" Type="http://schemas.openxmlformats.org/officeDocument/2006/relationships/tags" Target="../tags/tag600.xml"/><Relationship Id="rId56" Type="http://schemas.openxmlformats.org/officeDocument/2006/relationships/tags" Target="../tags/tag608.xml"/><Relationship Id="rId8" Type="http://schemas.openxmlformats.org/officeDocument/2006/relationships/tags" Target="../tags/tag560.xml"/><Relationship Id="rId51" Type="http://schemas.openxmlformats.org/officeDocument/2006/relationships/tags" Target="../tags/tag603.xml"/><Relationship Id="rId3" Type="http://schemas.openxmlformats.org/officeDocument/2006/relationships/tags" Target="../tags/tag555.xml"/><Relationship Id="rId12" Type="http://schemas.openxmlformats.org/officeDocument/2006/relationships/tags" Target="../tags/tag564.xml"/><Relationship Id="rId17" Type="http://schemas.openxmlformats.org/officeDocument/2006/relationships/tags" Target="../tags/tag569.xml"/><Relationship Id="rId25" Type="http://schemas.openxmlformats.org/officeDocument/2006/relationships/tags" Target="../tags/tag577.xml"/><Relationship Id="rId33" Type="http://schemas.openxmlformats.org/officeDocument/2006/relationships/tags" Target="../tags/tag585.xml"/><Relationship Id="rId38" Type="http://schemas.openxmlformats.org/officeDocument/2006/relationships/tags" Target="../tags/tag590.xml"/><Relationship Id="rId46" Type="http://schemas.openxmlformats.org/officeDocument/2006/relationships/tags" Target="../tags/tag598.xml"/><Relationship Id="rId59" Type="http://schemas.openxmlformats.org/officeDocument/2006/relationships/tags" Target="../tags/tag6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tags" Target="../tags/tag625.xml"/><Relationship Id="rId18" Type="http://schemas.openxmlformats.org/officeDocument/2006/relationships/tags" Target="../tags/tag630.xml"/><Relationship Id="rId26" Type="http://schemas.openxmlformats.org/officeDocument/2006/relationships/tags" Target="../tags/tag638.xml"/><Relationship Id="rId39" Type="http://schemas.openxmlformats.org/officeDocument/2006/relationships/tags" Target="../tags/tag651.xml"/><Relationship Id="rId21" Type="http://schemas.openxmlformats.org/officeDocument/2006/relationships/tags" Target="../tags/tag633.xml"/><Relationship Id="rId34" Type="http://schemas.openxmlformats.org/officeDocument/2006/relationships/tags" Target="../tags/tag646.xml"/><Relationship Id="rId42" Type="http://schemas.openxmlformats.org/officeDocument/2006/relationships/tags" Target="../tags/tag654.xml"/><Relationship Id="rId47" Type="http://schemas.openxmlformats.org/officeDocument/2006/relationships/tags" Target="../tags/tag659.xml"/><Relationship Id="rId50" Type="http://schemas.openxmlformats.org/officeDocument/2006/relationships/tags" Target="../tags/tag662.xml"/><Relationship Id="rId55" Type="http://schemas.openxmlformats.org/officeDocument/2006/relationships/tags" Target="../tags/tag667.xml"/><Relationship Id="rId63" Type="http://schemas.openxmlformats.org/officeDocument/2006/relationships/tags" Target="../tags/tag675.xml"/><Relationship Id="rId7" Type="http://schemas.openxmlformats.org/officeDocument/2006/relationships/tags" Target="../tags/tag619.xml"/><Relationship Id="rId2" Type="http://schemas.openxmlformats.org/officeDocument/2006/relationships/tags" Target="../tags/tag614.xml"/><Relationship Id="rId16" Type="http://schemas.openxmlformats.org/officeDocument/2006/relationships/tags" Target="../tags/tag628.xml"/><Relationship Id="rId20" Type="http://schemas.openxmlformats.org/officeDocument/2006/relationships/tags" Target="../tags/tag632.xml"/><Relationship Id="rId29" Type="http://schemas.openxmlformats.org/officeDocument/2006/relationships/tags" Target="../tags/tag641.xml"/><Relationship Id="rId41" Type="http://schemas.openxmlformats.org/officeDocument/2006/relationships/tags" Target="../tags/tag653.xml"/><Relationship Id="rId54" Type="http://schemas.openxmlformats.org/officeDocument/2006/relationships/tags" Target="../tags/tag666.xml"/><Relationship Id="rId62" Type="http://schemas.openxmlformats.org/officeDocument/2006/relationships/tags" Target="../tags/tag674.xml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11" Type="http://schemas.openxmlformats.org/officeDocument/2006/relationships/tags" Target="../tags/tag623.xml"/><Relationship Id="rId24" Type="http://schemas.openxmlformats.org/officeDocument/2006/relationships/tags" Target="../tags/tag636.xml"/><Relationship Id="rId32" Type="http://schemas.openxmlformats.org/officeDocument/2006/relationships/tags" Target="../tags/tag644.xml"/><Relationship Id="rId37" Type="http://schemas.openxmlformats.org/officeDocument/2006/relationships/tags" Target="../tags/tag649.xml"/><Relationship Id="rId40" Type="http://schemas.openxmlformats.org/officeDocument/2006/relationships/tags" Target="../tags/tag652.xml"/><Relationship Id="rId45" Type="http://schemas.openxmlformats.org/officeDocument/2006/relationships/tags" Target="../tags/tag657.xml"/><Relationship Id="rId53" Type="http://schemas.openxmlformats.org/officeDocument/2006/relationships/tags" Target="../tags/tag665.xml"/><Relationship Id="rId58" Type="http://schemas.openxmlformats.org/officeDocument/2006/relationships/tags" Target="../tags/tag670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617.xml"/><Relationship Id="rId15" Type="http://schemas.openxmlformats.org/officeDocument/2006/relationships/tags" Target="../tags/tag627.xml"/><Relationship Id="rId23" Type="http://schemas.openxmlformats.org/officeDocument/2006/relationships/tags" Target="../tags/tag635.xml"/><Relationship Id="rId28" Type="http://schemas.openxmlformats.org/officeDocument/2006/relationships/tags" Target="../tags/tag640.xml"/><Relationship Id="rId36" Type="http://schemas.openxmlformats.org/officeDocument/2006/relationships/tags" Target="../tags/tag648.xml"/><Relationship Id="rId49" Type="http://schemas.openxmlformats.org/officeDocument/2006/relationships/tags" Target="../tags/tag661.xml"/><Relationship Id="rId57" Type="http://schemas.openxmlformats.org/officeDocument/2006/relationships/tags" Target="../tags/tag669.xml"/><Relationship Id="rId61" Type="http://schemas.openxmlformats.org/officeDocument/2006/relationships/tags" Target="../tags/tag673.xml"/><Relationship Id="rId10" Type="http://schemas.openxmlformats.org/officeDocument/2006/relationships/tags" Target="../tags/tag622.xml"/><Relationship Id="rId19" Type="http://schemas.openxmlformats.org/officeDocument/2006/relationships/tags" Target="../tags/tag631.xml"/><Relationship Id="rId31" Type="http://schemas.openxmlformats.org/officeDocument/2006/relationships/tags" Target="../tags/tag643.xml"/><Relationship Id="rId44" Type="http://schemas.openxmlformats.org/officeDocument/2006/relationships/tags" Target="../tags/tag656.xml"/><Relationship Id="rId52" Type="http://schemas.openxmlformats.org/officeDocument/2006/relationships/tags" Target="../tags/tag664.xml"/><Relationship Id="rId60" Type="http://schemas.openxmlformats.org/officeDocument/2006/relationships/tags" Target="../tags/tag672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616.xml"/><Relationship Id="rId9" Type="http://schemas.openxmlformats.org/officeDocument/2006/relationships/tags" Target="../tags/tag621.xml"/><Relationship Id="rId14" Type="http://schemas.openxmlformats.org/officeDocument/2006/relationships/tags" Target="../tags/tag626.xml"/><Relationship Id="rId22" Type="http://schemas.openxmlformats.org/officeDocument/2006/relationships/tags" Target="../tags/tag634.xml"/><Relationship Id="rId27" Type="http://schemas.openxmlformats.org/officeDocument/2006/relationships/tags" Target="../tags/tag639.xml"/><Relationship Id="rId30" Type="http://schemas.openxmlformats.org/officeDocument/2006/relationships/tags" Target="../tags/tag642.xml"/><Relationship Id="rId35" Type="http://schemas.openxmlformats.org/officeDocument/2006/relationships/tags" Target="../tags/tag647.xml"/><Relationship Id="rId43" Type="http://schemas.openxmlformats.org/officeDocument/2006/relationships/tags" Target="../tags/tag655.xml"/><Relationship Id="rId48" Type="http://schemas.openxmlformats.org/officeDocument/2006/relationships/tags" Target="../tags/tag660.xml"/><Relationship Id="rId56" Type="http://schemas.openxmlformats.org/officeDocument/2006/relationships/tags" Target="../tags/tag668.xml"/><Relationship Id="rId64" Type="http://schemas.openxmlformats.org/officeDocument/2006/relationships/tags" Target="../tags/tag676.xml"/><Relationship Id="rId8" Type="http://schemas.openxmlformats.org/officeDocument/2006/relationships/tags" Target="../tags/tag620.xml"/><Relationship Id="rId51" Type="http://schemas.openxmlformats.org/officeDocument/2006/relationships/tags" Target="../tags/tag663.xml"/><Relationship Id="rId3" Type="http://schemas.openxmlformats.org/officeDocument/2006/relationships/tags" Target="../tags/tag615.xml"/><Relationship Id="rId12" Type="http://schemas.openxmlformats.org/officeDocument/2006/relationships/tags" Target="../tags/tag624.xml"/><Relationship Id="rId17" Type="http://schemas.openxmlformats.org/officeDocument/2006/relationships/tags" Target="../tags/tag629.xml"/><Relationship Id="rId25" Type="http://schemas.openxmlformats.org/officeDocument/2006/relationships/tags" Target="../tags/tag637.xml"/><Relationship Id="rId33" Type="http://schemas.openxmlformats.org/officeDocument/2006/relationships/tags" Target="../tags/tag645.xml"/><Relationship Id="rId38" Type="http://schemas.openxmlformats.org/officeDocument/2006/relationships/tags" Target="../tags/tag650.xml"/><Relationship Id="rId46" Type="http://schemas.openxmlformats.org/officeDocument/2006/relationships/tags" Target="../tags/tag658.xml"/><Relationship Id="rId59" Type="http://schemas.openxmlformats.org/officeDocument/2006/relationships/tags" Target="../tags/tag671.xml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tags" Target="../tags/tag689.xml"/><Relationship Id="rId18" Type="http://schemas.openxmlformats.org/officeDocument/2006/relationships/tags" Target="../tags/tag694.xml"/><Relationship Id="rId26" Type="http://schemas.openxmlformats.org/officeDocument/2006/relationships/tags" Target="../tags/tag702.xml"/><Relationship Id="rId39" Type="http://schemas.openxmlformats.org/officeDocument/2006/relationships/tags" Target="../tags/tag715.xml"/><Relationship Id="rId21" Type="http://schemas.openxmlformats.org/officeDocument/2006/relationships/tags" Target="../tags/tag697.xml"/><Relationship Id="rId34" Type="http://schemas.openxmlformats.org/officeDocument/2006/relationships/tags" Target="../tags/tag710.xml"/><Relationship Id="rId42" Type="http://schemas.openxmlformats.org/officeDocument/2006/relationships/tags" Target="../tags/tag718.xml"/><Relationship Id="rId47" Type="http://schemas.openxmlformats.org/officeDocument/2006/relationships/tags" Target="../tags/tag723.xml"/><Relationship Id="rId50" Type="http://schemas.openxmlformats.org/officeDocument/2006/relationships/tags" Target="../tags/tag726.xml"/><Relationship Id="rId55" Type="http://schemas.openxmlformats.org/officeDocument/2006/relationships/tags" Target="../tags/tag731.xml"/><Relationship Id="rId63" Type="http://schemas.openxmlformats.org/officeDocument/2006/relationships/tags" Target="../tags/tag739.xml"/><Relationship Id="rId7" Type="http://schemas.openxmlformats.org/officeDocument/2006/relationships/tags" Target="../tags/tag683.xml"/><Relationship Id="rId2" Type="http://schemas.openxmlformats.org/officeDocument/2006/relationships/tags" Target="../tags/tag678.xml"/><Relationship Id="rId16" Type="http://schemas.openxmlformats.org/officeDocument/2006/relationships/tags" Target="../tags/tag692.xml"/><Relationship Id="rId20" Type="http://schemas.openxmlformats.org/officeDocument/2006/relationships/tags" Target="../tags/tag696.xml"/><Relationship Id="rId29" Type="http://schemas.openxmlformats.org/officeDocument/2006/relationships/tags" Target="../tags/tag705.xml"/><Relationship Id="rId41" Type="http://schemas.openxmlformats.org/officeDocument/2006/relationships/tags" Target="../tags/tag717.xml"/><Relationship Id="rId54" Type="http://schemas.openxmlformats.org/officeDocument/2006/relationships/tags" Target="../tags/tag730.xml"/><Relationship Id="rId62" Type="http://schemas.openxmlformats.org/officeDocument/2006/relationships/tags" Target="../tags/tag738.xml"/><Relationship Id="rId1" Type="http://schemas.openxmlformats.org/officeDocument/2006/relationships/tags" Target="../tags/tag677.xml"/><Relationship Id="rId6" Type="http://schemas.openxmlformats.org/officeDocument/2006/relationships/tags" Target="../tags/tag682.xml"/><Relationship Id="rId11" Type="http://schemas.openxmlformats.org/officeDocument/2006/relationships/tags" Target="../tags/tag687.xml"/><Relationship Id="rId24" Type="http://schemas.openxmlformats.org/officeDocument/2006/relationships/tags" Target="../tags/tag700.xml"/><Relationship Id="rId32" Type="http://schemas.openxmlformats.org/officeDocument/2006/relationships/tags" Target="../tags/tag708.xml"/><Relationship Id="rId37" Type="http://schemas.openxmlformats.org/officeDocument/2006/relationships/tags" Target="../tags/tag713.xml"/><Relationship Id="rId40" Type="http://schemas.openxmlformats.org/officeDocument/2006/relationships/tags" Target="../tags/tag716.xml"/><Relationship Id="rId45" Type="http://schemas.openxmlformats.org/officeDocument/2006/relationships/tags" Target="../tags/tag721.xml"/><Relationship Id="rId53" Type="http://schemas.openxmlformats.org/officeDocument/2006/relationships/tags" Target="../tags/tag729.xml"/><Relationship Id="rId58" Type="http://schemas.openxmlformats.org/officeDocument/2006/relationships/tags" Target="../tags/tag734.xml"/><Relationship Id="rId5" Type="http://schemas.openxmlformats.org/officeDocument/2006/relationships/tags" Target="../tags/tag681.xml"/><Relationship Id="rId15" Type="http://schemas.openxmlformats.org/officeDocument/2006/relationships/tags" Target="../tags/tag691.xml"/><Relationship Id="rId23" Type="http://schemas.openxmlformats.org/officeDocument/2006/relationships/tags" Target="../tags/tag699.xml"/><Relationship Id="rId28" Type="http://schemas.openxmlformats.org/officeDocument/2006/relationships/tags" Target="../tags/tag704.xml"/><Relationship Id="rId36" Type="http://schemas.openxmlformats.org/officeDocument/2006/relationships/tags" Target="../tags/tag712.xml"/><Relationship Id="rId49" Type="http://schemas.openxmlformats.org/officeDocument/2006/relationships/tags" Target="../tags/tag725.xml"/><Relationship Id="rId57" Type="http://schemas.openxmlformats.org/officeDocument/2006/relationships/tags" Target="../tags/tag733.xml"/><Relationship Id="rId61" Type="http://schemas.openxmlformats.org/officeDocument/2006/relationships/tags" Target="../tags/tag737.xml"/><Relationship Id="rId10" Type="http://schemas.openxmlformats.org/officeDocument/2006/relationships/tags" Target="../tags/tag686.xml"/><Relationship Id="rId19" Type="http://schemas.openxmlformats.org/officeDocument/2006/relationships/tags" Target="../tags/tag695.xml"/><Relationship Id="rId31" Type="http://schemas.openxmlformats.org/officeDocument/2006/relationships/tags" Target="../tags/tag707.xml"/><Relationship Id="rId44" Type="http://schemas.openxmlformats.org/officeDocument/2006/relationships/tags" Target="../tags/tag720.xml"/><Relationship Id="rId52" Type="http://schemas.openxmlformats.org/officeDocument/2006/relationships/tags" Target="../tags/tag728.xml"/><Relationship Id="rId60" Type="http://schemas.openxmlformats.org/officeDocument/2006/relationships/tags" Target="../tags/tag736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80.xml"/><Relationship Id="rId9" Type="http://schemas.openxmlformats.org/officeDocument/2006/relationships/tags" Target="../tags/tag685.xml"/><Relationship Id="rId14" Type="http://schemas.openxmlformats.org/officeDocument/2006/relationships/tags" Target="../tags/tag690.xml"/><Relationship Id="rId22" Type="http://schemas.openxmlformats.org/officeDocument/2006/relationships/tags" Target="../tags/tag698.xml"/><Relationship Id="rId27" Type="http://schemas.openxmlformats.org/officeDocument/2006/relationships/tags" Target="../tags/tag703.xml"/><Relationship Id="rId30" Type="http://schemas.openxmlformats.org/officeDocument/2006/relationships/tags" Target="../tags/tag706.xml"/><Relationship Id="rId35" Type="http://schemas.openxmlformats.org/officeDocument/2006/relationships/tags" Target="../tags/tag711.xml"/><Relationship Id="rId43" Type="http://schemas.openxmlformats.org/officeDocument/2006/relationships/tags" Target="../tags/tag719.xml"/><Relationship Id="rId48" Type="http://schemas.openxmlformats.org/officeDocument/2006/relationships/tags" Target="../tags/tag724.xml"/><Relationship Id="rId56" Type="http://schemas.openxmlformats.org/officeDocument/2006/relationships/tags" Target="../tags/tag732.xml"/><Relationship Id="rId64" Type="http://schemas.openxmlformats.org/officeDocument/2006/relationships/slideLayout" Target="../slideLayouts/slideLayout2.xml"/><Relationship Id="rId8" Type="http://schemas.openxmlformats.org/officeDocument/2006/relationships/tags" Target="../tags/tag684.xml"/><Relationship Id="rId51" Type="http://schemas.openxmlformats.org/officeDocument/2006/relationships/tags" Target="../tags/tag727.xml"/><Relationship Id="rId3" Type="http://schemas.openxmlformats.org/officeDocument/2006/relationships/tags" Target="../tags/tag679.xml"/><Relationship Id="rId12" Type="http://schemas.openxmlformats.org/officeDocument/2006/relationships/tags" Target="../tags/tag688.xml"/><Relationship Id="rId17" Type="http://schemas.openxmlformats.org/officeDocument/2006/relationships/tags" Target="../tags/tag693.xml"/><Relationship Id="rId25" Type="http://schemas.openxmlformats.org/officeDocument/2006/relationships/tags" Target="../tags/tag701.xml"/><Relationship Id="rId33" Type="http://schemas.openxmlformats.org/officeDocument/2006/relationships/tags" Target="../tags/tag709.xml"/><Relationship Id="rId38" Type="http://schemas.openxmlformats.org/officeDocument/2006/relationships/tags" Target="../tags/tag714.xml"/><Relationship Id="rId46" Type="http://schemas.openxmlformats.org/officeDocument/2006/relationships/tags" Target="../tags/tag722.xml"/><Relationship Id="rId59" Type="http://schemas.openxmlformats.org/officeDocument/2006/relationships/tags" Target="../tags/tag735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752.xml"/><Relationship Id="rId18" Type="http://schemas.openxmlformats.org/officeDocument/2006/relationships/tags" Target="../tags/tag757.xml"/><Relationship Id="rId26" Type="http://schemas.openxmlformats.org/officeDocument/2006/relationships/tags" Target="../tags/tag765.xml"/><Relationship Id="rId39" Type="http://schemas.openxmlformats.org/officeDocument/2006/relationships/tags" Target="../tags/tag778.xml"/><Relationship Id="rId21" Type="http://schemas.openxmlformats.org/officeDocument/2006/relationships/tags" Target="../tags/tag760.xml"/><Relationship Id="rId34" Type="http://schemas.openxmlformats.org/officeDocument/2006/relationships/tags" Target="../tags/tag773.xml"/><Relationship Id="rId42" Type="http://schemas.openxmlformats.org/officeDocument/2006/relationships/tags" Target="../tags/tag781.xml"/><Relationship Id="rId47" Type="http://schemas.openxmlformats.org/officeDocument/2006/relationships/tags" Target="../tags/tag786.xml"/><Relationship Id="rId50" Type="http://schemas.openxmlformats.org/officeDocument/2006/relationships/tags" Target="../tags/tag789.xml"/><Relationship Id="rId55" Type="http://schemas.openxmlformats.org/officeDocument/2006/relationships/tags" Target="../tags/tag794.xml"/><Relationship Id="rId63" Type="http://schemas.openxmlformats.org/officeDocument/2006/relationships/tags" Target="../tags/tag802.xml"/><Relationship Id="rId68" Type="http://schemas.openxmlformats.org/officeDocument/2006/relationships/tags" Target="../tags/tag807.xml"/><Relationship Id="rId7" Type="http://schemas.openxmlformats.org/officeDocument/2006/relationships/tags" Target="../tags/tag746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741.xml"/><Relationship Id="rId16" Type="http://schemas.openxmlformats.org/officeDocument/2006/relationships/tags" Target="../tags/tag755.xml"/><Relationship Id="rId29" Type="http://schemas.openxmlformats.org/officeDocument/2006/relationships/tags" Target="../tags/tag768.xml"/><Relationship Id="rId1" Type="http://schemas.openxmlformats.org/officeDocument/2006/relationships/tags" Target="../tags/tag740.xml"/><Relationship Id="rId6" Type="http://schemas.openxmlformats.org/officeDocument/2006/relationships/tags" Target="../tags/tag745.xml"/><Relationship Id="rId11" Type="http://schemas.openxmlformats.org/officeDocument/2006/relationships/tags" Target="../tags/tag750.xml"/><Relationship Id="rId24" Type="http://schemas.openxmlformats.org/officeDocument/2006/relationships/tags" Target="../tags/tag763.xml"/><Relationship Id="rId32" Type="http://schemas.openxmlformats.org/officeDocument/2006/relationships/tags" Target="../tags/tag771.xml"/><Relationship Id="rId37" Type="http://schemas.openxmlformats.org/officeDocument/2006/relationships/tags" Target="../tags/tag776.xml"/><Relationship Id="rId40" Type="http://schemas.openxmlformats.org/officeDocument/2006/relationships/tags" Target="../tags/tag779.xml"/><Relationship Id="rId45" Type="http://schemas.openxmlformats.org/officeDocument/2006/relationships/tags" Target="../tags/tag784.xml"/><Relationship Id="rId53" Type="http://schemas.openxmlformats.org/officeDocument/2006/relationships/tags" Target="../tags/tag792.xml"/><Relationship Id="rId58" Type="http://schemas.openxmlformats.org/officeDocument/2006/relationships/tags" Target="../tags/tag797.xml"/><Relationship Id="rId66" Type="http://schemas.openxmlformats.org/officeDocument/2006/relationships/tags" Target="../tags/tag805.xml"/><Relationship Id="rId5" Type="http://schemas.openxmlformats.org/officeDocument/2006/relationships/tags" Target="../tags/tag744.xml"/><Relationship Id="rId15" Type="http://schemas.openxmlformats.org/officeDocument/2006/relationships/tags" Target="../tags/tag754.xml"/><Relationship Id="rId23" Type="http://schemas.openxmlformats.org/officeDocument/2006/relationships/tags" Target="../tags/tag762.xml"/><Relationship Id="rId28" Type="http://schemas.openxmlformats.org/officeDocument/2006/relationships/tags" Target="../tags/tag767.xml"/><Relationship Id="rId36" Type="http://schemas.openxmlformats.org/officeDocument/2006/relationships/tags" Target="../tags/tag775.xml"/><Relationship Id="rId49" Type="http://schemas.openxmlformats.org/officeDocument/2006/relationships/tags" Target="../tags/tag788.xml"/><Relationship Id="rId57" Type="http://schemas.openxmlformats.org/officeDocument/2006/relationships/tags" Target="../tags/tag796.xml"/><Relationship Id="rId61" Type="http://schemas.openxmlformats.org/officeDocument/2006/relationships/tags" Target="../tags/tag800.xml"/><Relationship Id="rId10" Type="http://schemas.openxmlformats.org/officeDocument/2006/relationships/tags" Target="../tags/tag749.xml"/><Relationship Id="rId19" Type="http://schemas.openxmlformats.org/officeDocument/2006/relationships/tags" Target="../tags/tag758.xml"/><Relationship Id="rId31" Type="http://schemas.openxmlformats.org/officeDocument/2006/relationships/tags" Target="../tags/tag770.xml"/><Relationship Id="rId44" Type="http://schemas.openxmlformats.org/officeDocument/2006/relationships/tags" Target="../tags/tag783.xml"/><Relationship Id="rId52" Type="http://schemas.openxmlformats.org/officeDocument/2006/relationships/tags" Target="../tags/tag791.xml"/><Relationship Id="rId60" Type="http://schemas.openxmlformats.org/officeDocument/2006/relationships/tags" Target="../tags/tag799.xml"/><Relationship Id="rId65" Type="http://schemas.openxmlformats.org/officeDocument/2006/relationships/tags" Target="../tags/tag804.xml"/><Relationship Id="rId4" Type="http://schemas.openxmlformats.org/officeDocument/2006/relationships/tags" Target="../tags/tag743.xml"/><Relationship Id="rId9" Type="http://schemas.openxmlformats.org/officeDocument/2006/relationships/tags" Target="../tags/tag748.xml"/><Relationship Id="rId14" Type="http://schemas.openxmlformats.org/officeDocument/2006/relationships/tags" Target="../tags/tag753.xml"/><Relationship Id="rId22" Type="http://schemas.openxmlformats.org/officeDocument/2006/relationships/tags" Target="../tags/tag761.xml"/><Relationship Id="rId27" Type="http://schemas.openxmlformats.org/officeDocument/2006/relationships/tags" Target="../tags/tag766.xml"/><Relationship Id="rId30" Type="http://schemas.openxmlformats.org/officeDocument/2006/relationships/tags" Target="../tags/tag769.xml"/><Relationship Id="rId35" Type="http://schemas.openxmlformats.org/officeDocument/2006/relationships/tags" Target="../tags/tag774.xml"/><Relationship Id="rId43" Type="http://schemas.openxmlformats.org/officeDocument/2006/relationships/tags" Target="../tags/tag782.xml"/><Relationship Id="rId48" Type="http://schemas.openxmlformats.org/officeDocument/2006/relationships/tags" Target="../tags/tag787.xml"/><Relationship Id="rId56" Type="http://schemas.openxmlformats.org/officeDocument/2006/relationships/tags" Target="../tags/tag795.xml"/><Relationship Id="rId64" Type="http://schemas.openxmlformats.org/officeDocument/2006/relationships/tags" Target="../tags/tag803.xml"/><Relationship Id="rId69" Type="http://schemas.openxmlformats.org/officeDocument/2006/relationships/tags" Target="../tags/tag808.xml"/><Relationship Id="rId8" Type="http://schemas.openxmlformats.org/officeDocument/2006/relationships/tags" Target="../tags/tag747.xml"/><Relationship Id="rId51" Type="http://schemas.openxmlformats.org/officeDocument/2006/relationships/tags" Target="../tags/tag790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42.xml"/><Relationship Id="rId12" Type="http://schemas.openxmlformats.org/officeDocument/2006/relationships/tags" Target="../tags/tag751.xml"/><Relationship Id="rId17" Type="http://schemas.openxmlformats.org/officeDocument/2006/relationships/tags" Target="../tags/tag756.xml"/><Relationship Id="rId25" Type="http://schemas.openxmlformats.org/officeDocument/2006/relationships/tags" Target="../tags/tag764.xml"/><Relationship Id="rId33" Type="http://schemas.openxmlformats.org/officeDocument/2006/relationships/tags" Target="../tags/tag772.xml"/><Relationship Id="rId38" Type="http://schemas.openxmlformats.org/officeDocument/2006/relationships/tags" Target="../tags/tag777.xml"/><Relationship Id="rId46" Type="http://schemas.openxmlformats.org/officeDocument/2006/relationships/tags" Target="../tags/tag785.xml"/><Relationship Id="rId59" Type="http://schemas.openxmlformats.org/officeDocument/2006/relationships/tags" Target="../tags/tag798.xml"/><Relationship Id="rId67" Type="http://schemas.openxmlformats.org/officeDocument/2006/relationships/tags" Target="../tags/tag806.xml"/><Relationship Id="rId20" Type="http://schemas.openxmlformats.org/officeDocument/2006/relationships/tags" Target="../tags/tag759.xml"/><Relationship Id="rId41" Type="http://schemas.openxmlformats.org/officeDocument/2006/relationships/tags" Target="../tags/tag780.xml"/><Relationship Id="rId54" Type="http://schemas.openxmlformats.org/officeDocument/2006/relationships/tags" Target="../tags/tag793.xml"/><Relationship Id="rId62" Type="http://schemas.openxmlformats.org/officeDocument/2006/relationships/tags" Target="../tags/tag801.xml"/><Relationship Id="rId70" Type="http://schemas.openxmlformats.org/officeDocument/2006/relationships/tags" Target="../tags/tag809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tags" Target="../tags/tag822.xml"/><Relationship Id="rId18" Type="http://schemas.openxmlformats.org/officeDocument/2006/relationships/tags" Target="../tags/tag827.xml"/><Relationship Id="rId26" Type="http://schemas.openxmlformats.org/officeDocument/2006/relationships/tags" Target="../tags/tag835.xml"/><Relationship Id="rId39" Type="http://schemas.openxmlformats.org/officeDocument/2006/relationships/tags" Target="../tags/tag848.xml"/><Relationship Id="rId21" Type="http://schemas.openxmlformats.org/officeDocument/2006/relationships/tags" Target="../tags/tag830.xml"/><Relationship Id="rId34" Type="http://schemas.openxmlformats.org/officeDocument/2006/relationships/tags" Target="../tags/tag843.xml"/><Relationship Id="rId42" Type="http://schemas.openxmlformats.org/officeDocument/2006/relationships/tags" Target="../tags/tag851.xml"/><Relationship Id="rId47" Type="http://schemas.openxmlformats.org/officeDocument/2006/relationships/tags" Target="../tags/tag856.xml"/><Relationship Id="rId50" Type="http://schemas.openxmlformats.org/officeDocument/2006/relationships/tags" Target="../tags/tag859.xml"/><Relationship Id="rId55" Type="http://schemas.openxmlformats.org/officeDocument/2006/relationships/tags" Target="../tags/tag864.xml"/><Relationship Id="rId63" Type="http://schemas.openxmlformats.org/officeDocument/2006/relationships/tags" Target="../tags/tag872.xml"/><Relationship Id="rId68" Type="http://schemas.openxmlformats.org/officeDocument/2006/relationships/tags" Target="../tags/tag877.xml"/><Relationship Id="rId7" Type="http://schemas.openxmlformats.org/officeDocument/2006/relationships/tags" Target="../tags/tag816.xml"/><Relationship Id="rId2" Type="http://schemas.openxmlformats.org/officeDocument/2006/relationships/tags" Target="../tags/tag811.xml"/><Relationship Id="rId16" Type="http://schemas.openxmlformats.org/officeDocument/2006/relationships/tags" Target="../tags/tag825.xml"/><Relationship Id="rId29" Type="http://schemas.openxmlformats.org/officeDocument/2006/relationships/tags" Target="../tags/tag838.xml"/><Relationship Id="rId1" Type="http://schemas.openxmlformats.org/officeDocument/2006/relationships/tags" Target="../tags/tag810.xml"/><Relationship Id="rId6" Type="http://schemas.openxmlformats.org/officeDocument/2006/relationships/tags" Target="../tags/tag815.xml"/><Relationship Id="rId11" Type="http://schemas.openxmlformats.org/officeDocument/2006/relationships/tags" Target="../tags/tag820.xml"/><Relationship Id="rId24" Type="http://schemas.openxmlformats.org/officeDocument/2006/relationships/tags" Target="../tags/tag833.xml"/><Relationship Id="rId32" Type="http://schemas.openxmlformats.org/officeDocument/2006/relationships/tags" Target="../tags/tag841.xml"/><Relationship Id="rId37" Type="http://schemas.openxmlformats.org/officeDocument/2006/relationships/tags" Target="../tags/tag846.xml"/><Relationship Id="rId40" Type="http://schemas.openxmlformats.org/officeDocument/2006/relationships/tags" Target="../tags/tag849.xml"/><Relationship Id="rId45" Type="http://schemas.openxmlformats.org/officeDocument/2006/relationships/tags" Target="../tags/tag854.xml"/><Relationship Id="rId53" Type="http://schemas.openxmlformats.org/officeDocument/2006/relationships/tags" Target="../tags/tag862.xml"/><Relationship Id="rId58" Type="http://schemas.openxmlformats.org/officeDocument/2006/relationships/tags" Target="../tags/tag867.xml"/><Relationship Id="rId66" Type="http://schemas.openxmlformats.org/officeDocument/2006/relationships/tags" Target="../tags/tag875.xml"/><Relationship Id="rId5" Type="http://schemas.openxmlformats.org/officeDocument/2006/relationships/tags" Target="../tags/tag814.xml"/><Relationship Id="rId15" Type="http://schemas.openxmlformats.org/officeDocument/2006/relationships/tags" Target="../tags/tag824.xml"/><Relationship Id="rId23" Type="http://schemas.openxmlformats.org/officeDocument/2006/relationships/tags" Target="../tags/tag832.xml"/><Relationship Id="rId28" Type="http://schemas.openxmlformats.org/officeDocument/2006/relationships/tags" Target="../tags/tag837.xml"/><Relationship Id="rId36" Type="http://schemas.openxmlformats.org/officeDocument/2006/relationships/tags" Target="../tags/tag845.xml"/><Relationship Id="rId49" Type="http://schemas.openxmlformats.org/officeDocument/2006/relationships/tags" Target="../tags/tag858.xml"/><Relationship Id="rId57" Type="http://schemas.openxmlformats.org/officeDocument/2006/relationships/tags" Target="../tags/tag866.xml"/><Relationship Id="rId61" Type="http://schemas.openxmlformats.org/officeDocument/2006/relationships/tags" Target="../tags/tag870.xml"/><Relationship Id="rId10" Type="http://schemas.openxmlformats.org/officeDocument/2006/relationships/tags" Target="../tags/tag819.xml"/><Relationship Id="rId19" Type="http://schemas.openxmlformats.org/officeDocument/2006/relationships/tags" Target="../tags/tag828.xml"/><Relationship Id="rId31" Type="http://schemas.openxmlformats.org/officeDocument/2006/relationships/tags" Target="../tags/tag840.xml"/><Relationship Id="rId44" Type="http://schemas.openxmlformats.org/officeDocument/2006/relationships/tags" Target="../tags/tag853.xml"/><Relationship Id="rId52" Type="http://schemas.openxmlformats.org/officeDocument/2006/relationships/tags" Target="../tags/tag861.xml"/><Relationship Id="rId60" Type="http://schemas.openxmlformats.org/officeDocument/2006/relationships/tags" Target="../tags/tag869.xml"/><Relationship Id="rId65" Type="http://schemas.openxmlformats.org/officeDocument/2006/relationships/tags" Target="../tags/tag874.xml"/><Relationship Id="rId4" Type="http://schemas.openxmlformats.org/officeDocument/2006/relationships/tags" Target="../tags/tag813.xml"/><Relationship Id="rId9" Type="http://schemas.openxmlformats.org/officeDocument/2006/relationships/tags" Target="../tags/tag818.xml"/><Relationship Id="rId14" Type="http://schemas.openxmlformats.org/officeDocument/2006/relationships/tags" Target="../tags/tag823.xml"/><Relationship Id="rId22" Type="http://schemas.openxmlformats.org/officeDocument/2006/relationships/tags" Target="../tags/tag831.xml"/><Relationship Id="rId27" Type="http://schemas.openxmlformats.org/officeDocument/2006/relationships/tags" Target="../tags/tag836.xml"/><Relationship Id="rId30" Type="http://schemas.openxmlformats.org/officeDocument/2006/relationships/tags" Target="../tags/tag839.xml"/><Relationship Id="rId35" Type="http://schemas.openxmlformats.org/officeDocument/2006/relationships/tags" Target="../tags/tag844.xml"/><Relationship Id="rId43" Type="http://schemas.openxmlformats.org/officeDocument/2006/relationships/tags" Target="../tags/tag852.xml"/><Relationship Id="rId48" Type="http://schemas.openxmlformats.org/officeDocument/2006/relationships/tags" Target="../tags/tag857.xml"/><Relationship Id="rId56" Type="http://schemas.openxmlformats.org/officeDocument/2006/relationships/tags" Target="../tags/tag865.xml"/><Relationship Id="rId64" Type="http://schemas.openxmlformats.org/officeDocument/2006/relationships/tags" Target="../tags/tag873.xml"/><Relationship Id="rId69" Type="http://schemas.openxmlformats.org/officeDocument/2006/relationships/slideLayout" Target="../slideLayouts/slideLayout2.xml"/><Relationship Id="rId8" Type="http://schemas.openxmlformats.org/officeDocument/2006/relationships/tags" Target="../tags/tag817.xml"/><Relationship Id="rId51" Type="http://schemas.openxmlformats.org/officeDocument/2006/relationships/tags" Target="../tags/tag860.xml"/><Relationship Id="rId3" Type="http://schemas.openxmlformats.org/officeDocument/2006/relationships/tags" Target="../tags/tag812.xml"/><Relationship Id="rId12" Type="http://schemas.openxmlformats.org/officeDocument/2006/relationships/tags" Target="../tags/tag821.xml"/><Relationship Id="rId17" Type="http://schemas.openxmlformats.org/officeDocument/2006/relationships/tags" Target="../tags/tag826.xml"/><Relationship Id="rId25" Type="http://schemas.openxmlformats.org/officeDocument/2006/relationships/tags" Target="../tags/tag834.xml"/><Relationship Id="rId33" Type="http://schemas.openxmlformats.org/officeDocument/2006/relationships/tags" Target="../tags/tag842.xml"/><Relationship Id="rId38" Type="http://schemas.openxmlformats.org/officeDocument/2006/relationships/tags" Target="../tags/tag847.xml"/><Relationship Id="rId46" Type="http://schemas.openxmlformats.org/officeDocument/2006/relationships/tags" Target="../tags/tag855.xml"/><Relationship Id="rId59" Type="http://schemas.openxmlformats.org/officeDocument/2006/relationships/tags" Target="../tags/tag868.xml"/><Relationship Id="rId67" Type="http://schemas.openxmlformats.org/officeDocument/2006/relationships/tags" Target="../tags/tag876.xml"/><Relationship Id="rId20" Type="http://schemas.openxmlformats.org/officeDocument/2006/relationships/tags" Target="../tags/tag829.xml"/><Relationship Id="rId41" Type="http://schemas.openxmlformats.org/officeDocument/2006/relationships/tags" Target="../tags/tag850.xml"/><Relationship Id="rId54" Type="http://schemas.openxmlformats.org/officeDocument/2006/relationships/tags" Target="../tags/tag863.xml"/><Relationship Id="rId62" Type="http://schemas.openxmlformats.org/officeDocument/2006/relationships/tags" Target="../tags/tag871.xml"/><Relationship Id="rId70" Type="http://schemas.openxmlformats.org/officeDocument/2006/relationships/notesSlide" Target="../notesSlides/notesSlide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9.xml"/><Relationship Id="rId1" Type="http://schemas.openxmlformats.org/officeDocument/2006/relationships/tags" Target="../tags/tag87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887.xml"/><Relationship Id="rId13" Type="http://schemas.openxmlformats.org/officeDocument/2006/relationships/tags" Target="../tags/tag892.xml"/><Relationship Id="rId3" Type="http://schemas.openxmlformats.org/officeDocument/2006/relationships/tags" Target="../tags/tag882.xml"/><Relationship Id="rId7" Type="http://schemas.openxmlformats.org/officeDocument/2006/relationships/tags" Target="../tags/tag886.xml"/><Relationship Id="rId12" Type="http://schemas.openxmlformats.org/officeDocument/2006/relationships/tags" Target="../tags/tag891.xml"/><Relationship Id="rId2" Type="http://schemas.openxmlformats.org/officeDocument/2006/relationships/tags" Target="../tags/tag881.xml"/><Relationship Id="rId1" Type="http://schemas.openxmlformats.org/officeDocument/2006/relationships/tags" Target="../tags/tag880.xml"/><Relationship Id="rId6" Type="http://schemas.openxmlformats.org/officeDocument/2006/relationships/tags" Target="../tags/tag885.xml"/><Relationship Id="rId11" Type="http://schemas.openxmlformats.org/officeDocument/2006/relationships/tags" Target="../tags/tag890.xml"/><Relationship Id="rId5" Type="http://schemas.openxmlformats.org/officeDocument/2006/relationships/tags" Target="../tags/tag884.xml"/><Relationship Id="rId10" Type="http://schemas.openxmlformats.org/officeDocument/2006/relationships/tags" Target="../tags/tag889.xml"/><Relationship Id="rId4" Type="http://schemas.openxmlformats.org/officeDocument/2006/relationships/tags" Target="../tags/tag883.xml"/><Relationship Id="rId9" Type="http://schemas.openxmlformats.org/officeDocument/2006/relationships/tags" Target="../tags/tag888.xml"/><Relationship Id="rId1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894.xml"/><Relationship Id="rId7" Type="http://schemas.openxmlformats.org/officeDocument/2006/relationships/image" Target="../media/image3.emf"/><Relationship Id="rId2" Type="http://schemas.openxmlformats.org/officeDocument/2006/relationships/tags" Target="../tags/tag89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7.xml"/><Relationship Id="rId1" Type="http://schemas.openxmlformats.org/officeDocument/2006/relationships/tags" Target="../tags/tag896.xml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tags" Target="../tags/tag910.xml"/><Relationship Id="rId18" Type="http://schemas.openxmlformats.org/officeDocument/2006/relationships/tags" Target="../tags/tag915.xml"/><Relationship Id="rId26" Type="http://schemas.openxmlformats.org/officeDocument/2006/relationships/tags" Target="../tags/tag923.xml"/><Relationship Id="rId39" Type="http://schemas.openxmlformats.org/officeDocument/2006/relationships/tags" Target="../tags/tag936.xml"/><Relationship Id="rId21" Type="http://schemas.openxmlformats.org/officeDocument/2006/relationships/tags" Target="../tags/tag918.xml"/><Relationship Id="rId34" Type="http://schemas.openxmlformats.org/officeDocument/2006/relationships/tags" Target="../tags/tag931.xml"/><Relationship Id="rId42" Type="http://schemas.openxmlformats.org/officeDocument/2006/relationships/tags" Target="../tags/tag939.xml"/><Relationship Id="rId47" Type="http://schemas.openxmlformats.org/officeDocument/2006/relationships/tags" Target="../tags/tag944.xml"/><Relationship Id="rId50" Type="http://schemas.openxmlformats.org/officeDocument/2006/relationships/tags" Target="../tags/tag947.xml"/><Relationship Id="rId55" Type="http://schemas.openxmlformats.org/officeDocument/2006/relationships/tags" Target="../tags/tag952.xml"/><Relationship Id="rId63" Type="http://schemas.openxmlformats.org/officeDocument/2006/relationships/tags" Target="../tags/tag960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904.xml"/><Relationship Id="rId2" Type="http://schemas.openxmlformats.org/officeDocument/2006/relationships/tags" Target="../tags/tag899.xml"/><Relationship Id="rId16" Type="http://schemas.openxmlformats.org/officeDocument/2006/relationships/tags" Target="../tags/tag913.xml"/><Relationship Id="rId29" Type="http://schemas.openxmlformats.org/officeDocument/2006/relationships/tags" Target="../tags/tag926.xml"/><Relationship Id="rId1" Type="http://schemas.openxmlformats.org/officeDocument/2006/relationships/tags" Target="../tags/tag898.xml"/><Relationship Id="rId6" Type="http://schemas.openxmlformats.org/officeDocument/2006/relationships/tags" Target="../tags/tag903.xml"/><Relationship Id="rId11" Type="http://schemas.openxmlformats.org/officeDocument/2006/relationships/tags" Target="../tags/tag908.xml"/><Relationship Id="rId24" Type="http://schemas.openxmlformats.org/officeDocument/2006/relationships/tags" Target="../tags/tag921.xml"/><Relationship Id="rId32" Type="http://schemas.openxmlformats.org/officeDocument/2006/relationships/tags" Target="../tags/tag929.xml"/><Relationship Id="rId37" Type="http://schemas.openxmlformats.org/officeDocument/2006/relationships/tags" Target="../tags/tag934.xml"/><Relationship Id="rId40" Type="http://schemas.openxmlformats.org/officeDocument/2006/relationships/tags" Target="../tags/tag937.xml"/><Relationship Id="rId45" Type="http://schemas.openxmlformats.org/officeDocument/2006/relationships/tags" Target="../tags/tag942.xml"/><Relationship Id="rId53" Type="http://schemas.openxmlformats.org/officeDocument/2006/relationships/tags" Target="../tags/tag950.xml"/><Relationship Id="rId58" Type="http://schemas.openxmlformats.org/officeDocument/2006/relationships/tags" Target="../tags/tag955.xml"/><Relationship Id="rId66" Type="http://schemas.openxmlformats.org/officeDocument/2006/relationships/tags" Target="../tags/tag963.xml"/><Relationship Id="rId5" Type="http://schemas.openxmlformats.org/officeDocument/2006/relationships/tags" Target="../tags/tag902.xml"/><Relationship Id="rId15" Type="http://schemas.openxmlformats.org/officeDocument/2006/relationships/tags" Target="../tags/tag912.xml"/><Relationship Id="rId23" Type="http://schemas.openxmlformats.org/officeDocument/2006/relationships/tags" Target="../tags/tag920.xml"/><Relationship Id="rId28" Type="http://schemas.openxmlformats.org/officeDocument/2006/relationships/tags" Target="../tags/tag925.xml"/><Relationship Id="rId36" Type="http://schemas.openxmlformats.org/officeDocument/2006/relationships/tags" Target="../tags/tag933.xml"/><Relationship Id="rId49" Type="http://schemas.openxmlformats.org/officeDocument/2006/relationships/tags" Target="../tags/tag946.xml"/><Relationship Id="rId57" Type="http://schemas.openxmlformats.org/officeDocument/2006/relationships/tags" Target="../tags/tag954.xml"/><Relationship Id="rId61" Type="http://schemas.openxmlformats.org/officeDocument/2006/relationships/tags" Target="../tags/tag958.xml"/><Relationship Id="rId10" Type="http://schemas.openxmlformats.org/officeDocument/2006/relationships/tags" Target="../tags/tag907.xml"/><Relationship Id="rId19" Type="http://schemas.openxmlformats.org/officeDocument/2006/relationships/tags" Target="../tags/tag916.xml"/><Relationship Id="rId31" Type="http://schemas.openxmlformats.org/officeDocument/2006/relationships/tags" Target="../tags/tag928.xml"/><Relationship Id="rId44" Type="http://schemas.openxmlformats.org/officeDocument/2006/relationships/tags" Target="../tags/tag941.xml"/><Relationship Id="rId52" Type="http://schemas.openxmlformats.org/officeDocument/2006/relationships/tags" Target="../tags/tag949.xml"/><Relationship Id="rId60" Type="http://schemas.openxmlformats.org/officeDocument/2006/relationships/tags" Target="../tags/tag957.xml"/><Relationship Id="rId65" Type="http://schemas.openxmlformats.org/officeDocument/2006/relationships/tags" Target="../tags/tag962.xml"/><Relationship Id="rId4" Type="http://schemas.openxmlformats.org/officeDocument/2006/relationships/tags" Target="../tags/tag901.xml"/><Relationship Id="rId9" Type="http://schemas.openxmlformats.org/officeDocument/2006/relationships/tags" Target="../tags/tag906.xml"/><Relationship Id="rId14" Type="http://schemas.openxmlformats.org/officeDocument/2006/relationships/tags" Target="../tags/tag911.xml"/><Relationship Id="rId22" Type="http://schemas.openxmlformats.org/officeDocument/2006/relationships/tags" Target="../tags/tag919.xml"/><Relationship Id="rId27" Type="http://schemas.openxmlformats.org/officeDocument/2006/relationships/tags" Target="../tags/tag924.xml"/><Relationship Id="rId30" Type="http://schemas.openxmlformats.org/officeDocument/2006/relationships/tags" Target="../tags/tag927.xml"/><Relationship Id="rId35" Type="http://schemas.openxmlformats.org/officeDocument/2006/relationships/tags" Target="../tags/tag932.xml"/><Relationship Id="rId43" Type="http://schemas.openxmlformats.org/officeDocument/2006/relationships/tags" Target="../tags/tag940.xml"/><Relationship Id="rId48" Type="http://schemas.openxmlformats.org/officeDocument/2006/relationships/tags" Target="../tags/tag945.xml"/><Relationship Id="rId56" Type="http://schemas.openxmlformats.org/officeDocument/2006/relationships/tags" Target="../tags/tag953.xml"/><Relationship Id="rId64" Type="http://schemas.openxmlformats.org/officeDocument/2006/relationships/tags" Target="../tags/tag961.xml"/><Relationship Id="rId69" Type="http://schemas.openxmlformats.org/officeDocument/2006/relationships/notesSlide" Target="../notesSlides/notesSlide12.xml"/><Relationship Id="rId8" Type="http://schemas.openxmlformats.org/officeDocument/2006/relationships/tags" Target="../tags/tag905.xml"/><Relationship Id="rId51" Type="http://schemas.openxmlformats.org/officeDocument/2006/relationships/tags" Target="../tags/tag948.xml"/><Relationship Id="rId3" Type="http://schemas.openxmlformats.org/officeDocument/2006/relationships/tags" Target="../tags/tag900.xml"/><Relationship Id="rId12" Type="http://schemas.openxmlformats.org/officeDocument/2006/relationships/tags" Target="../tags/tag909.xml"/><Relationship Id="rId17" Type="http://schemas.openxmlformats.org/officeDocument/2006/relationships/tags" Target="../tags/tag914.xml"/><Relationship Id="rId25" Type="http://schemas.openxmlformats.org/officeDocument/2006/relationships/tags" Target="../tags/tag922.xml"/><Relationship Id="rId33" Type="http://schemas.openxmlformats.org/officeDocument/2006/relationships/tags" Target="../tags/tag930.xml"/><Relationship Id="rId38" Type="http://schemas.openxmlformats.org/officeDocument/2006/relationships/tags" Target="../tags/tag935.xml"/><Relationship Id="rId46" Type="http://schemas.openxmlformats.org/officeDocument/2006/relationships/tags" Target="../tags/tag943.xml"/><Relationship Id="rId59" Type="http://schemas.openxmlformats.org/officeDocument/2006/relationships/tags" Target="../tags/tag956.xml"/><Relationship Id="rId67" Type="http://schemas.openxmlformats.org/officeDocument/2006/relationships/tags" Target="../tags/tag964.xml"/><Relationship Id="rId20" Type="http://schemas.openxmlformats.org/officeDocument/2006/relationships/tags" Target="../tags/tag917.xml"/><Relationship Id="rId41" Type="http://schemas.openxmlformats.org/officeDocument/2006/relationships/tags" Target="../tags/tag938.xml"/><Relationship Id="rId54" Type="http://schemas.openxmlformats.org/officeDocument/2006/relationships/tags" Target="../tags/tag951.xml"/><Relationship Id="rId62" Type="http://schemas.openxmlformats.org/officeDocument/2006/relationships/tags" Target="../tags/tag959.xml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tags" Target="../tags/tag977.xml"/><Relationship Id="rId18" Type="http://schemas.openxmlformats.org/officeDocument/2006/relationships/tags" Target="../tags/tag982.xml"/><Relationship Id="rId26" Type="http://schemas.openxmlformats.org/officeDocument/2006/relationships/tags" Target="../tags/tag990.xml"/><Relationship Id="rId39" Type="http://schemas.openxmlformats.org/officeDocument/2006/relationships/tags" Target="../tags/tag1003.xml"/><Relationship Id="rId21" Type="http://schemas.openxmlformats.org/officeDocument/2006/relationships/tags" Target="../tags/tag985.xml"/><Relationship Id="rId34" Type="http://schemas.openxmlformats.org/officeDocument/2006/relationships/tags" Target="../tags/tag998.xml"/><Relationship Id="rId42" Type="http://schemas.openxmlformats.org/officeDocument/2006/relationships/tags" Target="../tags/tag1006.xml"/><Relationship Id="rId47" Type="http://schemas.openxmlformats.org/officeDocument/2006/relationships/tags" Target="../tags/tag1011.xml"/><Relationship Id="rId50" Type="http://schemas.openxmlformats.org/officeDocument/2006/relationships/tags" Target="../tags/tag1014.xml"/><Relationship Id="rId55" Type="http://schemas.openxmlformats.org/officeDocument/2006/relationships/tags" Target="../tags/tag1019.xml"/><Relationship Id="rId63" Type="http://schemas.openxmlformats.org/officeDocument/2006/relationships/tags" Target="../tags/tag1027.xml"/><Relationship Id="rId68" Type="http://schemas.openxmlformats.org/officeDocument/2006/relationships/tags" Target="../tags/tag1032.xml"/><Relationship Id="rId76" Type="http://schemas.openxmlformats.org/officeDocument/2006/relationships/tags" Target="../tags/tag1040.xml"/><Relationship Id="rId7" Type="http://schemas.openxmlformats.org/officeDocument/2006/relationships/tags" Target="../tags/tag971.xml"/><Relationship Id="rId71" Type="http://schemas.openxmlformats.org/officeDocument/2006/relationships/tags" Target="../tags/tag1035.xml"/><Relationship Id="rId2" Type="http://schemas.openxmlformats.org/officeDocument/2006/relationships/tags" Target="../tags/tag966.xml"/><Relationship Id="rId16" Type="http://schemas.openxmlformats.org/officeDocument/2006/relationships/tags" Target="../tags/tag980.xml"/><Relationship Id="rId29" Type="http://schemas.openxmlformats.org/officeDocument/2006/relationships/tags" Target="../tags/tag993.xml"/><Relationship Id="rId11" Type="http://schemas.openxmlformats.org/officeDocument/2006/relationships/tags" Target="../tags/tag975.xml"/><Relationship Id="rId24" Type="http://schemas.openxmlformats.org/officeDocument/2006/relationships/tags" Target="../tags/tag988.xml"/><Relationship Id="rId32" Type="http://schemas.openxmlformats.org/officeDocument/2006/relationships/tags" Target="../tags/tag996.xml"/><Relationship Id="rId37" Type="http://schemas.openxmlformats.org/officeDocument/2006/relationships/tags" Target="../tags/tag1001.xml"/><Relationship Id="rId40" Type="http://schemas.openxmlformats.org/officeDocument/2006/relationships/tags" Target="../tags/tag1004.xml"/><Relationship Id="rId45" Type="http://schemas.openxmlformats.org/officeDocument/2006/relationships/tags" Target="../tags/tag1009.xml"/><Relationship Id="rId53" Type="http://schemas.openxmlformats.org/officeDocument/2006/relationships/tags" Target="../tags/tag1017.xml"/><Relationship Id="rId58" Type="http://schemas.openxmlformats.org/officeDocument/2006/relationships/tags" Target="../tags/tag1022.xml"/><Relationship Id="rId66" Type="http://schemas.openxmlformats.org/officeDocument/2006/relationships/tags" Target="../tags/tag1030.xml"/><Relationship Id="rId74" Type="http://schemas.openxmlformats.org/officeDocument/2006/relationships/tags" Target="../tags/tag1038.xml"/><Relationship Id="rId79" Type="http://schemas.openxmlformats.org/officeDocument/2006/relationships/tags" Target="../tags/tag1043.xml"/><Relationship Id="rId5" Type="http://schemas.openxmlformats.org/officeDocument/2006/relationships/tags" Target="../tags/tag969.xml"/><Relationship Id="rId61" Type="http://schemas.openxmlformats.org/officeDocument/2006/relationships/tags" Target="../tags/tag1025.xml"/><Relationship Id="rId10" Type="http://schemas.openxmlformats.org/officeDocument/2006/relationships/tags" Target="../tags/tag974.xml"/><Relationship Id="rId19" Type="http://schemas.openxmlformats.org/officeDocument/2006/relationships/tags" Target="../tags/tag983.xml"/><Relationship Id="rId31" Type="http://schemas.openxmlformats.org/officeDocument/2006/relationships/tags" Target="../tags/tag995.xml"/><Relationship Id="rId44" Type="http://schemas.openxmlformats.org/officeDocument/2006/relationships/tags" Target="../tags/tag1008.xml"/><Relationship Id="rId52" Type="http://schemas.openxmlformats.org/officeDocument/2006/relationships/tags" Target="../tags/tag1016.xml"/><Relationship Id="rId60" Type="http://schemas.openxmlformats.org/officeDocument/2006/relationships/tags" Target="../tags/tag1024.xml"/><Relationship Id="rId65" Type="http://schemas.openxmlformats.org/officeDocument/2006/relationships/tags" Target="../tags/tag1029.xml"/><Relationship Id="rId73" Type="http://schemas.openxmlformats.org/officeDocument/2006/relationships/tags" Target="../tags/tag1037.xml"/><Relationship Id="rId78" Type="http://schemas.openxmlformats.org/officeDocument/2006/relationships/tags" Target="../tags/tag1042.xml"/><Relationship Id="rId81" Type="http://schemas.openxmlformats.org/officeDocument/2006/relationships/notesSlide" Target="../notesSlides/notesSlide13.xml"/><Relationship Id="rId4" Type="http://schemas.openxmlformats.org/officeDocument/2006/relationships/tags" Target="../tags/tag968.xml"/><Relationship Id="rId9" Type="http://schemas.openxmlformats.org/officeDocument/2006/relationships/tags" Target="../tags/tag973.xml"/><Relationship Id="rId14" Type="http://schemas.openxmlformats.org/officeDocument/2006/relationships/tags" Target="../tags/tag978.xml"/><Relationship Id="rId22" Type="http://schemas.openxmlformats.org/officeDocument/2006/relationships/tags" Target="../tags/tag986.xml"/><Relationship Id="rId27" Type="http://schemas.openxmlformats.org/officeDocument/2006/relationships/tags" Target="../tags/tag991.xml"/><Relationship Id="rId30" Type="http://schemas.openxmlformats.org/officeDocument/2006/relationships/tags" Target="../tags/tag994.xml"/><Relationship Id="rId35" Type="http://schemas.openxmlformats.org/officeDocument/2006/relationships/tags" Target="../tags/tag999.xml"/><Relationship Id="rId43" Type="http://schemas.openxmlformats.org/officeDocument/2006/relationships/tags" Target="../tags/tag1007.xml"/><Relationship Id="rId48" Type="http://schemas.openxmlformats.org/officeDocument/2006/relationships/tags" Target="../tags/tag1012.xml"/><Relationship Id="rId56" Type="http://schemas.openxmlformats.org/officeDocument/2006/relationships/tags" Target="../tags/tag1020.xml"/><Relationship Id="rId64" Type="http://schemas.openxmlformats.org/officeDocument/2006/relationships/tags" Target="../tags/tag1028.xml"/><Relationship Id="rId69" Type="http://schemas.openxmlformats.org/officeDocument/2006/relationships/tags" Target="../tags/tag1033.xml"/><Relationship Id="rId77" Type="http://schemas.openxmlformats.org/officeDocument/2006/relationships/tags" Target="../tags/tag1041.xml"/><Relationship Id="rId8" Type="http://schemas.openxmlformats.org/officeDocument/2006/relationships/tags" Target="../tags/tag972.xml"/><Relationship Id="rId51" Type="http://schemas.openxmlformats.org/officeDocument/2006/relationships/tags" Target="../tags/tag1015.xml"/><Relationship Id="rId72" Type="http://schemas.openxmlformats.org/officeDocument/2006/relationships/tags" Target="../tags/tag1036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967.xml"/><Relationship Id="rId12" Type="http://schemas.openxmlformats.org/officeDocument/2006/relationships/tags" Target="../tags/tag976.xml"/><Relationship Id="rId17" Type="http://schemas.openxmlformats.org/officeDocument/2006/relationships/tags" Target="../tags/tag981.xml"/><Relationship Id="rId25" Type="http://schemas.openxmlformats.org/officeDocument/2006/relationships/tags" Target="../tags/tag989.xml"/><Relationship Id="rId33" Type="http://schemas.openxmlformats.org/officeDocument/2006/relationships/tags" Target="../tags/tag997.xml"/><Relationship Id="rId38" Type="http://schemas.openxmlformats.org/officeDocument/2006/relationships/tags" Target="../tags/tag1002.xml"/><Relationship Id="rId46" Type="http://schemas.openxmlformats.org/officeDocument/2006/relationships/tags" Target="../tags/tag1010.xml"/><Relationship Id="rId59" Type="http://schemas.openxmlformats.org/officeDocument/2006/relationships/tags" Target="../tags/tag1023.xml"/><Relationship Id="rId67" Type="http://schemas.openxmlformats.org/officeDocument/2006/relationships/tags" Target="../tags/tag1031.xml"/><Relationship Id="rId20" Type="http://schemas.openxmlformats.org/officeDocument/2006/relationships/tags" Target="../tags/tag984.xml"/><Relationship Id="rId41" Type="http://schemas.openxmlformats.org/officeDocument/2006/relationships/tags" Target="../tags/tag1005.xml"/><Relationship Id="rId54" Type="http://schemas.openxmlformats.org/officeDocument/2006/relationships/tags" Target="../tags/tag1018.xml"/><Relationship Id="rId62" Type="http://schemas.openxmlformats.org/officeDocument/2006/relationships/tags" Target="../tags/tag1026.xml"/><Relationship Id="rId70" Type="http://schemas.openxmlformats.org/officeDocument/2006/relationships/tags" Target="../tags/tag1034.xml"/><Relationship Id="rId75" Type="http://schemas.openxmlformats.org/officeDocument/2006/relationships/tags" Target="../tags/tag1039.xml"/><Relationship Id="rId1" Type="http://schemas.openxmlformats.org/officeDocument/2006/relationships/tags" Target="../tags/tag965.xml"/><Relationship Id="rId6" Type="http://schemas.openxmlformats.org/officeDocument/2006/relationships/tags" Target="../tags/tag970.xml"/><Relationship Id="rId15" Type="http://schemas.openxmlformats.org/officeDocument/2006/relationships/tags" Target="../tags/tag979.xml"/><Relationship Id="rId23" Type="http://schemas.openxmlformats.org/officeDocument/2006/relationships/tags" Target="../tags/tag987.xml"/><Relationship Id="rId28" Type="http://schemas.openxmlformats.org/officeDocument/2006/relationships/tags" Target="../tags/tag992.xml"/><Relationship Id="rId36" Type="http://schemas.openxmlformats.org/officeDocument/2006/relationships/tags" Target="../tags/tag1000.xml"/><Relationship Id="rId49" Type="http://schemas.openxmlformats.org/officeDocument/2006/relationships/tags" Target="../tags/tag1013.xml"/><Relationship Id="rId57" Type="http://schemas.openxmlformats.org/officeDocument/2006/relationships/tags" Target="../tags/tag10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5.xml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9.xml"/><Relationship Id="rId1" Type="http://schemas.openxmlformats.org/officeDocument/2006/relationships/tags" Target="../tags/tag10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4102</a:t>
            </a:r>
          </a:p>
          <a:p>
            <a:r>
              <a:rPr lang="en-US"/>
              <a:t>Fall </a:t>
            </a:r>
            <a:r>
              <a:rPr lang="en-US" dirty="0"/>
              <a:t>2016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Remember Fibonacci numbers?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3F8D-093A-4D1A-B253-01C3DBA563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Recursive code:</a:t>
            </a:r>
            <a:br>
              <a:rPr lang="en-US" dirty="0"/>
            </a:br>
            <a:r>
              <a:rPr lang="en-US" dirty="0"/>
              <a:t>   long fib(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      assert( &gt;= 0);</a:t>
            </a:r>
            <a:br>
              <a:rPr lang="en-US" dirty="0"/>
            </a:br>
            <a:r>
              <a:rPr lang="en-US" dirty="0"/>
              <a:t>       if ( n == 0 ) return 0;</a:t>
            </a:r>
            <a:br>
              <a:rPr lang="en-US" dirty="0"/>
            </a:br>
            <a:r>
              <a:rPr lang="en-US" dirty="0"/>
              <a:t>       if ( n == 1 ) return 1;</a:t>
            </a:r>
            <a:br>
              <a:rPr lang="en-US" dirty="0"/>
            </a:br>
            <a:r>
              <a:rPr lang="en-US" dirty="0"/>
              <a:t>       return fib(n-1) + fib(n-2);</a:t>
            </a:r>
            <a:br>
              <a:rPr lang="en-US" dirty="0"/>
            </a:br>
            <a:r>
              <a:rPr lang="en-US" dirty="0"/>
              <a:t>   }</a:t>
            </a:r>
          </a:p>
          <a:p>
            <a:pPr algn="l"/>
            <a:endParaRPr lang="en-US" dirty="0"/>
          </a:p>
          <a:p>
            <a:r>
              <a:rPr lang="en-US" dirty="0"/>
              <a:t>What’s the problem?</a:t>
            </a:r>
          </a:p>
          <a:p>
            <a:pPr lvl="1"/>
            <a:r>
              <a:rPr lang="en-US" dirty="0"/>
              <a:t>Repeatedly solves the same sub-problems</a:t>
            </a:r>
          </a:p>
          <a:p>
            <a:pPr lvl="1"/>
            <a:r>
              <a:rPr lang="en-US" dirty="0"/>
              <a:t>“Obscenely” exponential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a problem that can be solved with 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6249-91D9-4C60-A6FD-CEA5F4808E87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Simple Subproblems</a:t>
            </a:r>
          </a:p>
          <a:p>
            <a:pPr lvl="1"/>
            <a:r>
              <a:rPr lang="en-US"/>
              <a:t>We should be able to break the original problem to smaller subproblems that have the same structure</a:t>
            </a:r>
          </a:p>
          <a:p>
            <a:r>
              <a:rPr lang="en-US"/>
              <a:t>Optimal Substructure of the problems</a:t>
            </a:r>
          </a:p>
          <a:p>
            <a:pPr lvl="1"/>
            <a:r>
              <a:rPr lang="en-US"/>
              <a:t>The solution to the problem must be a composition of subproblem solutions</a:t>
            </a:r>
          </a:p>
          <a:p>
            <a:r>
              <a:rPr lang="en-US"/>
              <a:t>Subproblem Overlap</a:t>
            </a:r>
          </a:p>
          <a:p>
            <a:pPr lvl="1"/>
            <a:r>
              <a:rPr lang="en-US"/>
              <a:t>Optimal subproblems to unrelated problems can contain subproblems in common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F632-C1F7-467A-B669-FADFCED8CD3C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 is a useful technique of solving certain kind of problems</a:t>
            </a:r>
          </a:p>
          <a:p>
            <a:r>
              <a:rPr lang="en-US" dirty="0"/>
              <a:t>When the solution can be recursively described in terms of partial solutions, we can store these partial solutions and re-use them as necessary</a:t>
            </a:r>
          </a:p>
          <a:p>
            <a:r>
              <a:rPr lang="en-US" dirty="0"/>
              <a:t>Running time (Dynamic Programming algorithm vs. naïve algorithm):</a:t>
            </a:r>
          </a:p>
          <a:p>
            <a:pPr lvl="1"/>
            <a:r>
              <a:rPr lang="en-US" dirty="0"/>
              <a:t>LCS: </a:t>
            </a:r>
            <a:r>
              <a:rPr lang="en-US" b="1" dirty="0">
                <a:solidFill>
                  <a:schemeClr val="accent2"/>
                </a:solidFill>
              </a:rPr>
              <a:t>O(m*n)</a:t>
            </a:r>
            <a:r>
              <a:rPr lang="en-US" dirty="0"/>
              <a:t> vs. </a:t>
            </a:r>
            <a:r>
              <a:rPr lang="en-US" b="1" dirty="0">
                <a:solidFill>
                  <a:schemeClr val="accent2"/>
                </a:solidFill>
              </a:rPr>
              <a:t>O(n * 2</a:t>
            </a:r>
            <a:r>
              <a:rPr lang="en-US" b="1" baseline="30000" dirty="0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0-1 Knapsack problem: </a:t>
            </a:r>
            <a:r>
              <a:rPr lang="en-US" b="1" dirty="0">
                <a:solidFill>
                  <a:schemeClr val="accent2"/>
                </a:solidFill>
              </a:rPr>
              <a:t>O(W*n)</a:t>
            </a:r>
            <a:r>
              <a:rPr lang="en-US" dirty="0"/>
              <a:t> vs. </a:t>
            </a:r>
            <a:r>
              <a:rPr lang="en-US" b="1" dirty="0">
                <a:solidFill>
                  <a:schemeClr val="accent2"/>
                </a:solidFill>
              </a:rPr>
              <a:t>O(2</a:t>
            </a:r>
            <a:r>
              <a:rPr lang="en-US" b="1" baseline="30000" dirty="0">
                <a:solidFill>
                  <a:schemeClr val="accent2"/>
                </a:solidFill>
              </a:rPr>
              <a:t>n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Memoization and Fibonacci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9A7F-6286-4CE9-9309-3BF04D0672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Before recursive code below called, must initialize results[] so all values are -1</a:t>
            </a:r>
            <a:br>
              <a:rPr lang="en-US" dirty="0"/>
            </a:br>
            <a:endParaRPr lang="en-US" dirty="0"/>
          </a:p>
          <a:p>
            <a:pPr algn="l">
              <a:buNone/>
            </a:pPr>
            <a:r>
              <a:rPr lang="en-US" dirty="0"/>
              <a:t>   long </a:t>
            </a:r>
            <a:r>
              <a:rPr lang="en-US" dirty="0" err="1"/>
              <a:t>fib_mem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n, long results[]) {</a:t>
            </a:r>
            <a:br>
              <a:rPr lang="en-US" dirty="0"/>
            </a:br>
            <a:r>
              <a:rPr lang="en-US" dirty="0"/>
              <a:t>       if ( results[n] != -1 )</a:t>
            </a:r>
            <a:br>
              <a:rPr lang="en-US" dirty="0"/>
            </a:br>
            <a:r>
              <a:rPr lang="en-US" dirty="0"/>
              <a:t>           return results[n];  // return stored value </a:t>
            </a:r>
            <a:r>
              <a:rPr lang="en-US" dirty="0" err="1"/>
              <a:t>longval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if ( n == 0 || n ==1 )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val</a:t>
            </a:r>
            <a:r>
              <a:rPr lang="en-US" dirty="0"/>
              <a:t> = n; // odd but right</a:t>
            </a:r>
            <a:br>
              <a:rPr lang="en-US" dirty="0"/>
            </a:br>
            <a:r>
              <a:rPr lang="en-US" dirty="0"/>
              <a:t>       else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fib_mem</a:t>
            </a:r>
            <a:r>
              <a:rPr lang="en-US" dirty="0"/>
              <a:t>(n-1, results)</a:t>
            </a:r>
            <a:br>
              <a:rPr lang="en-US" dirty="0"/>
            </a:br>
            <a:r>
              <a:rPr lang="en-US" dirty="0"/>
              <a:t>                 + </a:t>
            </a:r>
            <a:r>
              <a:rPr lang="en-US" dirty="0" err="1"/>
              <a:t>fib_mem</a:t>
            </a:r>
            <a:r>
              <a:rPr lang="en-US" dirty="0"/>
              <a:t>(n-2, results);</a:t>
            </a:r>
            <a:br>
              <a:rPr lang="en-US" dirty="0"/>
            </a:br>
            <a:r>
              <a:rPr lang="en-US" dirty="0"/>
              <a:t>       results[n] = </a:t>
            </a:r>
            <a:r>
              <a:rPr lang="en-US" dirty="0" err="1"/>
              <a:t>val</a:t>
            </a:r>
            <a:r>
              <a:rPr lang="en-US" dirty="0"/>
              <a:t>; // store calculated value </a:t>
            </a:r>
            <a:br>
              <a:rPr lang="en-US" dirty="0"/>
            </a:br>
            <a:r>
              <a:rPr lang="en-US" dirty="0"/>
              <a:t>       return </a:t>
            </a:r>
            <a:r>
              <a:rPr lang="en-US" dirty="0" err="1"/>
              <a:t>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Observations on fib_mem()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CD13-118C-4C4E-941E-37E6C75C06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Same elegant top-down, recursive approach based on definition</a:t>
            </a:r>
          </a:p>
          <a:p>
            <a:pPr lvl="1"/>
            <a:r>
              <a:rPr lang="en-US" dirty="0"/>
              <a:t>Without repeated </a:t>
            </a:r>
            <a:r>
              <a:rPr lang="en-US" dirty="0" err="1"/>
              <a:t>subproblems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Memory function: a function that remembers</a:t>
            </a:r>
          </a:p>
          <a:p>
            <a:pPr lvl="1"/>
            <a:r>
              <a:rPr lang="en-US" dirty="0"/>
              <a:t>Save time by using extra space</a:t>
            </a:r>
          </a:p>
          <a:p>
            <a:endParaRPr lang="en-US" dirty="0"/>
          </a:p>
          <a:p>
            <a:r>
              <a:rPr lang="en-US" dirty="0"/>
              <a:t>Can show this runs in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Dyn. Prog. vs. Divide and Conquer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9B69-9305-46B6-AACA-96503268E6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Remember divide and conquer?</a:t>
            </a:r>
          </a:p>
          <a:p>
            <a:pPr lvl="1"/>
            <a:r>
              <a:rPr lang="en-US" dirty="0"/>
              <a:t>Divide into sub-problems.  Solve each. Combine.</a:t>
            </a:r>
          </a:p>
          <a:p>
            <a:endParaRPr lang="en-US" dirty="0"/>
          </a:p>
          <a:p>
            <a:r>
              <a:rPr lang="en-US" dirty="0"/>
              <a:t>Good when sub-problems do not overlap, when they’re independent</a:t>
            </a:r>
          </a:p>
          <a:p>
            <a:pPr lvl="1"/>
            <a:r>
              <a:rPr lang="en-US" dirty="0"/>
              <a:t>No need to repeat them</a:t>
            </a:r>
          </a:p>
          <a:p>
            <a:endParaRPr lang="en-US" dirty="0"/>
          </a:p>
          <a:p>
            <a:r>
              <a:rPr lang="en-US" dirty="0"/>
              <a:t>Divide and conquer: top-down</a:t>
            </a:r>
          </a:p>
          <a:p>
            <a:endParaRPr lang="en-US" dirty="0"/>
          </a:p>
          <a:p>
            <a:r>
              <a:rPr lang="en-US" dirty="0"/>
              <a:t>Dynamic programming: bottom-up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 Define the sub-problems</a:t>
            </a:r>
          </a:p>
          <a:p>
            <a:endParaRPr lang="en-US" dirty="0"/>
          </a:p>
          <a:p>
            <a:r>
              <a:rPr lang="en-US" dirty="0"/>
              <a:t>2. Recursively define the solution to a generic sub-problem as a function of smaller sub-problems</a:t>
            </a:r>
          </a:p>
          <a:p>
            <a:endParaRPr lang="en-US" dirty="0"/>
          </a:p>
          <a:p>
            <a:r>
              <a:rPr lang="en-US" dirty="0"/>
              <a:t>3.  Formulate a data structure (usually an array) that can lookup solution to any sub-problem in constant time.</a:t>
            </a:r>
          </a:p>
          <a:p>
            <a:endParaRPr lang="en-US" dirty="0"/>
          </a:p>
          <a:p>
            <a:r>
              <a:rPr lang="en-US" dirty="0"/>
              <a:t>4.  Develop algorithm that loops through data structure solving each sub-problem one at a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 Define the sub-problems</a:t>
            </a:r>
          </a:p>
          <a:p>
            <a:pPr lvl="1"/>
            <a:r>
              <a:rPr lang="en-US" dirty="0"/>
              <a:t>Fib[n] is the nth Fibonacci number</a:t>
            </a:r>
          </a:p>
          <a:p>
            <a:r>
              <a:rPr lang="en-US" dirty="0"/>
              <a:t>2. Recursively define the solution to a generic sub-problem as a function of smaller sub-problems</a:t>
            </a:r>
          </a:p>
          <a:p>
            <a:pPr lvl="1"/>
            <a:r>
              <a:rPr lang="en-US" dirty="0"/>
              <a:t>Fib(n) = Fib(n-1) + Fib(n-2)	Fib(0)=0, Fib(1)=1</a:t>
            </a:r>
          </a:p>
          <a:p>
            <a:r>
              <a:rPr lang="en-US" dirty="0"/>
              <a:t>3.  Formulate a data structure (usually an array) that can lookup solution to any sub-problem in constant time.</a:t>
            </a:r>
          </a:p>
          <a:p>
            <a:pPr lvl="1"/>
            <a:r>
              <a:rPr lang="en-US" dirty="0"/>
              <a:t>Array Fib[n] pulls the nth Fibonacci number in O(1) time</a:t>
            </a:r>
          </a:p>
          <a:p>
            <a:r>
              <a:rPr lang="en-US" dirty="0"/>
              <a:t>4.  Develop algorithm that loops through data structure solving each sub-problem one at a time.</a:t>
            </a:r>
          </a:p>
          <a:p>
            <a:pPr lvl="1"/>
            <a:r>
              <a:rPr lang="en-US" dirty="0"/>
              <a:t>Loop through the table; Fib[n] = Fib[n-1] + Fib[n-2]</a:t>
            </a:r>
          </a:p>
        </p:txBody>
      </p:sp>
    </p:spTree>
    <p:extLst>
      <p:ext uri="{BB962C8B-B14F-4D97-AF65-F5344CB8AC3E}">
        <p14:creationId xmlns:p14="http://schemas.microsoft.com/office/powerpoint/2010/main" val="11522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Knapsack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E3D-1597-46C5-8C28-5E04D40B97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the Knapsack problem</a:t>
            </a:r>
          </a:p>
          <a:p>
            <a:pPr lvl="1"/>
            <a:r>
              <a:rPr lang="en-US" dirty="0"/>
              <a:t>You are given a number of items, each with a weight and a value</a:t>
            </a:r>
          </a:p>
          <a:p>
            <a:pPr lvl="1"/>
            <a:r>
              <a:rPr lang="en-US" dirty="0"/>
              <a:t>And a container (knapsack) that has a maximum capacity</a:t>
            </a:r>
          </a:p>
          <a:p>
            <a:endParaRPr lang="en-US" dirty="0"/>
          </a:p>
          <a:p>
            <a:r>
              <a:rPr lang="en-US" dirty="0"/>
              <a:t>How can you best pick the items to put in the knapsack?</a:t>
            </a:r>
          </a:p>
          <a:p>
            <a:endParaRPr lang="en-US" dirty="0"/>
          </a:p>
          <a:p>
            <a:r>
              <a:rPr lang="en-US" dirty="0"/>
              <a:t>There are two variations:</a:t>
            </a:r>
          </a:p>
          <a:p>
            <a:pPr lvl="1"/>
            <a:r>
              <a:rPr lang="en-US" dirty="0"/>
              <a:t>Continuous knapsack: you can pick parts of each item</a:t>
            </a:r>
          </a:p>
          <a:p>
            <a:pPr lvl="1"/>
            <a:r>
              <a:rPr lang="en-US" dirty="0"/>
              <a:t>0/1 knapsack: you must choose all or none of each item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knapsack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Greedy solution:</a:t>
            </a:r>
          </a:p>
          <a:p>
            <a:pPr lvl="1"/>
            <a:r>
              <a:rPr lang="en-US" dirty="0"/>
              <a:t>Starting at the item with the highest ratio of value to weight, pick as much of that item as you can</a:t>
            </a:r>
          </a:p>
          <a:p>
            <a:pPr lvl="1"/>
            <a:r>
              <a:rPr lang="en-US" dirty="0"/>
              <a:t>Continue until the knapsack is filled</a:t>
            </a:r>
          </a:p>
          <a:p>
            <a:r>
              <a:rPr lang="en-US" dirty="0"/>
              <a:t>Consider a knapsack with capacity 4 and the items in the table shown</a:t>
            </a:r>
          </a:p>
          <a:p>
            <a:pPr lvl="1"/>
            <a:r>
              <a:rPr lang="en-US" dirty="0"/>
              <a:t>Greedy solution: pick all of item 1 (ratio 3), then all of item 2 (ratio 2.5), then as much of item 3 as will fit (1/3)</a:t>
            </a:r>
          </a:p>
          <a:p>
            <a:pPr lvl="1"/>
            <a:r>
              <a:rPr lang="en-US" dirty="0"/>
              <a:t>Total value is 10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4648200"/>
          <a:ext cx="3657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0/1 knapsack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the greedy solution with the 0/1 version</a:t>
            </a:r>
          </a:p>
          <a:p>
            <a:pPr lvl="1"/>
            <a:r>
              <a:rPr lang="en-US" dirty="0"/>
              <a:t>Capacity is still 4</a:t>
            </a:r>
          </a:p>
          <a:p>
            <a:r>
              <a:rPr lang="en-US" dirty="0"/>
              <a:t>Greedy solution: pick all of item 1 (ratio 3), then all of item 2 (ratio 2.5), and then no (complete) more items will fit</a:t>
            </a:r>
          </a:p>
          <a:p>
            <a:pPr lvl="1"/>
            <a:r>
              <a:rPr lang="en-US" dirty="0"/>
              <a:t>Total value is 8</a:t>
            </a:r>
          </a:p>
          <a:p>
            <a:pPr lvl="1" algn="l"/>
            <a:r>
              <a:rPr lang="en-US" dirty="0"/>
              <a:t>But picking items 1 and </a:t>
            </a:r>
            <a:br>
              <a:rPr lang="en-US" dirty="0"/>
            </a:br>
            <a:r>
              <a:rPr lang="en-US" dirty="0"/>
              <a:t>3 will fit, and will give a </a:t>
            </a:r>
            <a:br>
              <a:rPr lang="en-US" dirty="0"/>
            </a:br>
            <a:r>
              <a:rPr lang="en-US" dirty="0"/>
              <a:t>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320040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solution to 0/1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dynamic programming solution can be designed that produces the optimal answer. To do this, we must: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Identify a recursive definition of how a larger solution is built from optimal results for smaller sub-problems.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table that we can build bottom-up to calculate results for sub-problems and eventually solve the entire problem.</a:t>
            </a:r>
          </a:p>
          <a:p>
            <a:r>
              <a:rPr lang="en-US" dirty="0"/>
              <a:t>How can we break an entire problem down into sub-problems in a way that uses optimal results of sub-problems? </a:t>
            </a:r>
          </a:p>
          <a:p>
            <a:r>
              <a:rPr lang="en-US" dirty="0"/>
              <a:t>First we need to make sure we have a clear idea of what a sub-problem solution might look like.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assumptions and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set S of the objects and a capacity W</a:t>
            </a:r>
          </a:p>
          <a:p>
            <a:pPr lvl="1"/>
            <a:r>
              <a:rPr lang="en-US" dirty="0"/>
              <a:t>We assume the optimal solution is O, a subset of S</a:t>
            </a:r>
          </a:p>
          <a:p>
            <a:pPr lvl="1"/>
            <a:r>
              <a:rPr lang="en-US" dirty="0"/>
              <a:t>For example, the items in O could be the bolded ones: S = {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b="1" baseline="-25000" dirty="0"/>
              <a:t>3</a:t>
            </a:r>
            <a:r>
              <a:rPr lang="en-US" dirty="0"/>
              <a:t>, …, s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b="1" dirty="0" err="1"/>
              <a:t>s</a:t>
            </a:r>
            <a:r>
              <a:rPr lang="en-US" b="1" baseline="-25000" dirty="0" err="1"/>
              <a:t>k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r>
              <a:rPr lang="en-US" dirty="0"/>
              <a:t>Note that O – {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} is an optimal solution for S</a:t>
            </a:r>
            <a:r>
              <a:rPr lang="en-US" baseline="-25000" dirty="0"/>
              <a:t>k-1</a:t>
            </a:r>
            <a:r>
              <a:rPr lang="en-US" dirty="0"/>
              <a:t> = { s</a:t>
            </a:r>
            <a:r>
              <a:rPr lang="en-US" baseline="-25000" dirty="0"/>
              <a:t>1</a:t>
            </a:r>
            <a:r>
              <a:rPr lang="en-US" dirty="0"/>
              <a:t>, …, s</a:t>
            </a:r>
            <a:r>
              <a:rPr lang="en-US" baseline="-25000" dirty="0"/>
              <a:t>k-1</a:t>
            </a:r>
            <a:r>
              <a:rPr lang="en-US" dirty="0"/>
              <a:t> } and knapsack capacity W-w</a:t>
            </a:r>
            <a:r>
              <a:rPr lang="en-US" baseline="-25000" dirty="0"/>
              <a:t>k</a:t>
            </a:r>
            <a:endParaRPr lang="en-US" dirty="0"/>
          </a:p>
          <a:p>
            <a:pPr lvl="1"/>
            <a:r>
              <a:rPr lang="en-US" dirty="0"/>
              <a:t>Or the value calculated for S</a:t>
            </a:r>
            <a:r>
              <a:rPr lang="en-US" baseline="-25000" dirty="0"/>
              <a:t>k-1</a:t>
            </a:r>
            <a:r>
              <a:rPr lang="en-US" dirty="0"/>
              <a:t> plus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r>
              <a:rPr lang="en-US" dirty="0"/>
              <a:t>Why? Left as an exercise</a:t>
            </a:r>
          </a:p>
          <a:p>
            <a:pPr lvl="1"/>
            <a:endParaRPr lang="en-US" dirty="0"/>
          </a:p>
          <a:p>
            <a:r>
              <a:rPr lang="en-US" dirty="0"/>
              <a:t>We assume W and all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are integer values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the sub-problems</a:t>
            </a:r>
          </a:p>
          <a:p>
            <a:r>
              <a:rPr lang="en-US" dirty="0"/>
              <a:t>What are the variables that can grow?</a:t>
            </a:r>
          </a:p>
          <a:p>
            <a:pPr lvl="1"/>
            <a:r>
              <a:rPr lang="en-US" dirty="0"/>
              <a:t>Probably W (capacity) and k (number of items to steal)</a:t>
            </a:r>
          </a:p>
          <a:p>
            <a:pPr lvl="1"/>
            <a:endParaRPr lang="en-US" dirty="0"/>
          </a:p>
          <a:p>
            <a:r>
              <a:rPr lang="en-US" dirty="0"/>
              <a:t>Think of the base case</a:t>
            </a:r>
          </a:p>
          <a:p>
            <a:pPr lvl="1"/>
            <a:r>
              <a:rPr lang="en-US" dirty="0"/>
              <a:t>No knapsack (W=0) and nothing to steal (k=0) is easy to solve</a:t>
            </a:r>
          </a:p>
          <a:p>
            <a:pPr lvl="1"/>
            <a:endParaRPr lang="en-US" dirty="0"/>
          </a:p>
          <a:p>
            <a:r>
              <a:rPr lang="en-US" dirty="0"/>
              <a:t>So…sub-problems are:</a:t>
            </a:r>
          </a:p>
          <a:p>
            <a:pPr lvl="1"/>
            <a:r>
              <a:rPr lang="en-US" dirty="0"/>
              <a:t>Knap(</a:t>
            </a:r>
            <a:r>
              <a:rPr lang="en-US" dirty="0" err="1"/>
              <a:t>k,w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Where k is the number of the items I’m allowed to steal</a:t>
            </a:r>
          </a:p>
          <a:p>
            <a:pPr lvl="1"/>
            <a:r>
              <a:rPr lang="en-US" dirty="0"/>
              <a:t>And w is the capacity of my knapsack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7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Recursively define solutions to sub-problems</a:t>
            </a:r>
          </a:p>
          <a:p>
            <a:endParaRPr lang="en-US" dirty="0"/>
          </a:p>
          <a:p>
            <a:r>
              <a:rPr lang="en-US" dirty="0"/>
              <a:t>Base Case</a:t>
            </a:r>
          </a:p>
          <a:p>
            <a:pPr lvl="1"/>
            <a:r>
              <a:rPr lang="en-US" dirty="0"/>
              <a:t>Knap(k,0) = 0</a:t>
            </a:r>
          </a:p>
          <a:p>
            <a:pPr lvl="1"/>
            <a:r>
              <a:rPr lang="en-US" dirty="0"/>
              <a:t>Knap(0,w) = 0</a:t>
            </a:r>
          </a:p>
          <a:p>
            <a:pPr lvl="1"/>
            <a:endParaRPr lang="en-US" dirty="0"/>
          </a:p>
          <a:p>
            <a:r>
              <a:rPr lang="en-US" dirty="0"/>
              <a:t>Recursive Case</a:t>
            </a:r>
          </a:p>
          <a:p>
            <a:pPr lvl="1"/>
            <a:r>
              <a:rPr lang="en-US" dirty="0"/>
              <a:t>Knap(</a:t>
            </a:r>
            <a:r>
              <a:rPr lang="en-US" dirty="0" err="1"/>
              <a:t>k,w</a:t>
            </a:r>
            <a:r>
              <a:rPr lang="en-US" dirty="0"/>
              <a:t>) = ?</a:t>
            </a:r>
          </a:p>
        </p:txBody>
      </p:sp>
    </p:spTree>
    <p:extLst>
      <p:ext uri="{BB962C8B-B14F-4D97-AF65-F5344CB8AC3E}">
        <p14:creationId xmlns:p14="http://schemas.microsoft.com/office/powerpoint/2010/main" val="327205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cases to calculate Knap[</a:t>
            </a:r>
            <a:r>
              <a:rPr lang="en-US" dirty="0" err="1"/>
              <a:t>k,w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for calculating Knap[</a:t>
            </a:r>
            <a:r>
              <a:rPr lang="en-US" dirty="0" err="1"/>
              <a:t>k,w</a:t>
            </a:r>
            <a:r>
              <a:rPr lang="en-US" dirty="0"/>
              <a:t>]: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and that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Case 3 is easy to determine; we’ll have to compute whether 1 or 2 is optimal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1: sufficient capacity, optimal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creates an optimal solution for k items</a:t>
            </a:r>
          </a:p>
          <a:p>
            <a:endParaRPr lang="en-US" dirty="0"/>
          </a:p>
          <a:p>
            <a:r>
              <a:rPr lang="en-US" dirty="0"/>
              <a:t>Thus, our solution for the first k items is when we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solution for the first k-1 items</a:t>
            </a:r>
          </a:p>
          <a:p>
            <a:endParaRPr lang="en-US" dirty="0"/>
          </a:p>
          <a:p>
            <a:r>
              <a:rPr lang="en-US" dirty="0"/>
              <a:t>But by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we have less weight</a:t>
            </a:r>
          </a:p>
          <a:p>
            <a:pPr lvl="1"/>
            <a:r>
              <a:rPr lang="en-US" dirty="0"/>
              <a:t>In particular,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So the value for Knap[</a:t>
            </a:r>
            <a:r>
              <a:rPr lang="en-US" dirty="0" err="1"/>
              <a:t>k,w</a:t>
            </a:r>
            <a:r>
              <a:rPr lang="en-US" dirty="0"/>
              <a:t>]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+ Knap[k-1</a:t>
            </a:r>
            <a:r>
              <a:rPr lang="en-US"/>
              <a:t>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2: sufficient capacity, non-optimal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creates an optimal solution for k items</a:t>
            </a:r>
          </a:p>
          <a:p>
            <a:pPr lvl="1"/>
            <a:endParaRPr lang="en-US" dirty="0"/>
          </a:p>
          <a:p>
            <a:r>
              <a:rPr lang="en-US" dirty="0"/>
              <a:t>Thus, our solution for the first k items is when we do NOT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solution for the first k-1 items</a:t>
            </a:r>
          </a:p>
          <a:p>
            <a:pPr lvl="1"/>
            <a:r>
              <a:rPr lang="en-US" dirty="0"/>
              <a:t>Since we are not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same as the first k-1 items with the same weight</a:t>
            </a:r>
          </a:p>
          <a:p>
            <a:pPr lvl="1"/>
            <a:r>
              <a:rPr lang="en-US" dirty="0"/>
              <a:t>So Knap[</a:t>
            </a:r>
            <a:r>
              <a:rPr lang="en-US" dirty="0" err="1"/>
              <a:t>k,w</a:t>
            </a:r>
            <a:r>
              <a:rPr lang="en-US" dirty="0"/>
              <a:t>] = Knap[k-1,w]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3: insufficient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</a:t>
            </a:r>
          </a:p>
          <a:p>
            <a:pPr lvl="1"/>
            <a:r>
              <a:rPr lang="en-US" dirty="0"/>
              <a:t>This is because w-w</a:t>
            </a:r>
            <a:r>
              <a:rPr lang="en-US" baseline="-25000" dirty="0"/>
              <a:t>k</a:t>
            </a:r>
            <a:r>
              <a:rPr lang="en-US" dirty="0"/>
              <a:t> &lt; 0 (i.e. w &lt;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Then Knap[</a:t>
            </a:r>
            <a:r>
              <a:rPr lang="en-US" dirty="0" err="1"/>
              <a:t>k,w</a:t>
            </a:r>
            <a:r>
              <a:rPr lang="en-US" dirty="0"/>
              <a:t>] = Knap[k-1,w]</a:t>
            </a:r>
          </a:p>
          <a:p>
            <a:pPr lvl="1"/>
            <a:r>
              <a:rPr lang="en-US" dirty="0"/>
              <a:t>Since we can’t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same as the first k-1 items with the same weight</a:t>
            </a:r>
          </a:p>
          <a:p>
            <a:pPr lvl="1"/>
            <a:r>
              <a:rPr lang="en-US" dirty="0"/>
              <a:t>Note that this is the same as case 2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Step 2!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Recursively define solutions to sub-problems</a:t>
            </a:r>
          </a:p>
          <a:p>
            <a:endParaRPr lang="en-US" dirty="0"/>
          </a:p>
          <a:p>
            <a:r>
              <a:rPr lang="en-US" dirty="0"/>
              <a:t>Base Case</a:t>
            </a:r>
          </a:p>
          <a:p>
            <a:pPr lvl="1"/>
            <a:r>
              <a:rPr lang="en-US" dirty="0"/>
              <a:t>Knap(k,0) = 0</a:t>
            </a:r>
          </a:p>
          <a:p>
            <a:pPr lvl="1"/>
            <a:r>
              <a:rPr lang="en-US" dirty="0"/>
              <a:t>Knap(0,w) = 0</a:t>
            </a:r>
          </a:p>
          <a:p>
            <a:pPr lvl="1"/>
            <a:endParaRPr lang="en-US" dirty="0"/>
          </a:p>
          <a:p>
            <a:r>
              <a:rPr lang="en-US" dirty="0"/>
              <a:t>Recursive Case</a:t>
            </a:r>
          </a:p>
          <a:p>
            <a:pPr lvl="1"/>
            <a:r>
              <a:rPr lang="en-US" dirty="0"/>
              <a:t>Knap(</a:t>
            </a:r>
            <a:r>
              <a:rPr lang="en-US" dirty="0" err="1"/>
              <a:t>k,w</a:t>
            </a:r>
            <a:r>
              <a:rPr lang="en-US" dirty="0"/>
              <a:t>) = Max( Knap(k-1,w),  Knap(k-1, w-w</a:t>
            </a:r>
            <a:r>
              <a:rPr lang="en-US" baseline="-25000" dirty="0"/>
              <a:t>k</a:t>
            </a:r>
            <a:r>
              <a:rPr lang="en-US" dirty="0"/>
              <a:t>) +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)</a:t>
            </a:r>
          </a:p>
          <a:p>
            <a:pPr lvl="1"/>
            <a:r>
              <a:rPr lang="en-US" sz="1400" dirty="0" err="1"/>
              <a:t>s</a:t>
            </a:r>
            <a:r>
              <a:rPr lang="en-US" sz="1400" baseline="-25000" dirty="0" err="1"/>
              <a:t>k</a:t>
            </a:r>
            <a:r>
              <a:rPr lang="en-US" sz="1400" baseline="-25000" dirty="0"/>
              <a:t> </a:t>
            </a:r>
            <a:r>
              <a:rPr lang="en-US" sz="1400" dirty="0"/>
              <a:t>doesn’t fit or isn’t an optimal choice ^^		     ^^ </a:t>
            </a:r>
            <a:r>
              <a:rPr lang="en-US" sz="1400" dirty="0" err="1"/>
              <a:t>s</a:t>
            </a:r>
            <a:r>
              <a:rPr lang="en-US" sz="1400" baseline="-25000" dirty="0" err="1"/>
              <a:t>k</a:t>
            </a:r>
            <a:r>
              <a:rPr lang="en-US" sz="1400" baseline="-25000" dirty="0"/>
              <a:t> </a:t>
            </a:r>
            <a:r>
              <a:rPr lang="en-US" sz="1400" dirty="0"/>
              <a:t>is an optimal choice</a:t>
            </a:r>
          </a:p>
        </p:txBody>
      </p:sp>
    </p:spTree>
    <p:extLst>
      <p:ext uri="{BB962C8B-B14F-4D97-AF65-F5344CB8AC3E}">
        <p14:creationId xmlns:p14="http://schemas.microsoft.com/office/powerpoint/2010/main" val="2876371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a data-structure that allows us to lookup a sub-problem value in O(1) time</a:t>
            </a:r>
          </a:p>
          <a:p>
            <a:endParaRPr lang="en-US" dirty="0"/>
          </a:p>
          <a:p>
            <a:r>
              <a:rPr lang="en-US" dirty="0"/>
              <a:t>Knap(</a:t>
            </a:r>
            <a:r>
              <a:rPr lang="en-US" dirty="0" err="1"/>
              <a:t>k,w</a:t>
            </a:r>
            <a:r>
              <a:rPr lang="en-US" dirty="0"/>
              <a:t>) has two parameters, so two-dimensional array needed.</a:t>
            </a:r>
          </a:p>
          <a:p>
            <a:endParaRPr lang="en-US" dirty="0"/>
          </a:p>
          <a:p>
            <a:r>
              <a:rPr lang="en-US" dirty="0"/>
              <a:t>Make an array called V[</a:t>
            </a:r>
            <a:r>
              <a:rPr lang="en-US" dirty="0" err="1"/>
              <a:t>k,w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Store solution to Knap(</a:t>
            </a:r>
            <a:r>
              <a:rPr lang="en-US" dirty="0" err="1"/>
              <a:t>k,w</a:t>
            </a:r>
            <a:r>
              <a:rPr lang="en-US" dirty="0"/>
              <a:t>) at position V[</a:t>
            </a:r>
            <a:r>
              <a:rPr lang="en-US" dirty="0" err="1"/>
              <a:t>k,w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45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It is used,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“</a:t>
            </a:r>
            <a:r>
              <a:rPr lang="en-US" i="1" dirty="0"/>
              <a:t>brute-force methods</a:t>
            </a:r>
            <a:r>
              <a:rPr lang="en-US" dirty="0"/>
              <a:t>”, which solve the same sub-problems over and over again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table will contain the optimal solutions of the sub-problems of the first k items with capacity w</a:t>
            </a:r>
          </a:p>
          <a:p>
            <a:pPr lvl="1"/>
            <a:r>
              <a:rPr lang="en-US" sz="2400" dirty="0"/>
              <a:t>In other words, we are computing Knap[</a:t>
            </a:r>
            <a:r>
              <a:rPr lang="en-US" sz="2400" dirty="0" err="1"/>
              <a:t>k,w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k ranges from 0 to n (total # of items to steal)</a:t>
            </a:r>
          </a:p>
          <a:p>
            <a:pPr lvl="1"/>
            <a:r>
              <a:rPr lang="en-US" sz="2400" dirty="0"/>
              <a:t>w ranges from 0 to W</a:t>
            </a:r>
          </a:p>
          <a:p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127753"/>
              </p:ext>
            </p:extLst>
          </p:nvPr>
        </p:nvGraphicFramePr>
        <p:xfrm>
          <a:off x="1447800" y="43434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If k = 0 (i.e. there are no items to place in the backpack), then the value of the (zero) items in the knapsack is 0</a:t>
            </a:r>
          </a:p>
          <a:p>
            <a:r>
              <a:rPr lang="en-US"/>
              <a:t>If w = 0 (i.e. there is zero backpack capacity), then we can’t place any items inside, and the value of the items in the knapsack is 0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447800" y="43434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determine between cases 1 and 2</a:t>
            </a:r>
          </a:p>
          <a:p>
            <a:pPr lvl="1"/>
            <a:r>
              <a:rPr lang="en-US" dirty="0"/>
              <a:t>Simply compute both values, and take the higher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if (w-w</a:t>
            </a:r>
            <a:r>
              <a:rPr lang="en-US" baseline="-25000" dirty="0"/>
              <a:t>k</a:t>
            </a:r>
            <a:r>
              <a:rPr lang="en-US" dirty="0"/>
              <a:t>&lt; 0) </a:t>
            </a:r>
            <a:r>
              <a:rPr lang="en-US" dirty="0">
                <a:solidFill>
                  <a:srgbClr val="0070C0"/>
                </a:solidFill>
              </a:rPr>
              <a:t>// not room for item k</a:t>
            </a:r>
          </a:p>
          <a:p>
            <a:pPr>
              <a:buNone/>
            </a:pPr>
            <a:r>
              <a:rPr lang="en-US" dirty="0"/>
              <a:t>		V[</a:t>
            </a:r>
            <a:r>
              <a:rPr lang="en-US" dirty="0" err="1"/>
              <a:t>k,w</a:t>
            </a:r>
            <a:r>
              <a:rPr lang="en-US" dirty="0"/>
              <a:t>] = V[k-1,w] </a:t>
            </a:r>
            <a:r>
              <a:rPr lang="en-US" dirty="0">
                <a:solidFill>
                  <a:srgbClr val="0070C0"/>
                </a:solidFill>
              </a:rPr>
              <a:t>// best result for k-1 items</a:t>
            </a:r>
          </a:p>
          <a:p>
            <a:pPr>
              <a:buNone/>
            </a:pPr>
            <a:r>
              <a:rPr lang="en-US" dirty="0"/>
              <a:t>	else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val_with_kth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+ V[k-1, w-w</a:t>
            </a:r>
            <a:r>
              <a:rPr lang="en-US" baseline="-25000" dirty="0"/>
              <a:t>k</a:t>
            </a:r>
            <a:r>
              <a:rPr lang="en-US" dirty="0"/>
              <a:t>] </a:t>
            </a:r>
            <a:r>
              <a:rPr lang="en-US" dirty="0">
                <a:solidFill>
                  <a:srgbClr val="0070C0"/>
                </a:solidFill>
              </a:rPr>
              <a:t>// Case 1 above</a:t>
            </a:r>
          </a:p>
          <a:p>
            <a:pPr>
              <a:buNone/>
            </a:pPr>
            <a:r>
              <a:rPr lang="en-US" dirty="0"/>
              <a:t>		val_for_k-1 = V[k-1,w] </a:t>
            </a:r>
            <a:r>
              <a:rPr lang="en-US" dirty="0">
                <a:solidFill>
                  <a:srgbClr val="0070C0"/>
                </a:solidFill>
              </a:rPr>
              <a:t>// Case 2 above</a:t>
            </a:r>
          </a:p>
          <a:p>
            <a:pPr>
              <a:buNone/>
            </a:pPr>
            <a:r>
              <a:rPr lang="en-US" dirty="0"/>
              <a:t>		V[</a:t>
            </a:r>
            <a:r>
              <a:rPr lang="en-US" dirty="0" err="1"/>
              <a:t>k,w</a:t>
            </a:r>
            <a:r>
              <a:rPr lang="en-US" dirty="0"/>
              <a:t>] = max( </a:t>
            </a:r>
            <a:r>
              <a:rPr lang="en-US" dirty="0" err="1"/>
              <a:t>val_with_kth</a:t>
            </a:r>
            <a:r>
              <a:rPr lang="en-US" dirty="0"/>
              <a:t>, val_for_k-1 )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loop that fills in the table one cell at a time</a:t>
            </a:r>
          </a:p>
          <a:p>
            <a:endParaRPr lang="en-US" dirty="0"/>
          </a:p>
          <a:p>
            <a:r>
              <a:rPr lang="en-US" dirty="0"/>
              <a:t>The table fills in one row at a time, moving rightwards and downwards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447800" y="43434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Pseudo-code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86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Knapsack(v, w, W)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for (w = 0 to W) V[0,w] = 0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for (k = 0 to n) V[k,0] = 0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for (k =  1to n)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for (w = 1 to W)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        if (w-wk&lt; 0) </a:t>
            </a:r>
            <a:r>
              <a:rPr lang="en-US" sz="2400" dirty="0">
                <a:solidFill>
                  <a:srgbClr val="0070C0"/>
                </a:solidFill>
              </a:rPr>
              <a:t>// not room for item k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V[</a:t>
            </a:r>
            <a:r>
              <a:rPr lang="en-US" sz="2400" dirty="0" err="1"/>
              <a:t>k,w</a:t>
            </a:r>
            <a:r>
              <a:rPr lang="en-US" sz="2400" dirty="0"/>
              <a:t>] = V[k-1,w] </a:t>
            </a:r>
            <a:r>
              <a:rPr lang="en-US" sz="2400" dirty="0">
                <a:solidFill>
                  <a:srgbClr val="0070C0"/>
                </a:solidFill>
              </a:rPr>
              <a:t>// 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        else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</a:t>
            </a:r>
            <a:r>
              <a:rPr lang="en-US" sz="2400" dirty="0" err="1"/>
              <a:t>val_with_kth</a:t>
            </a:r>
            <a:r>
              <a:rPr lang="en-US" sz="2400" dirty="0"/>
              <a:t> = </a:t>
            </a:r>
            <a:r>
              <a:rPr lang="en-US" sz="2400" dirty="0" err="1"/>
              <a:t>vk</a:t>
            </a:r>
            <a:r>
              <a:rPr lang="en-US" sz="2400" dirty="0"/>
              <a:t> + V[k-1, w-wk] </a:t>
            </a:r>
            <a:r>
              <a:rPr lang="en-US" sz="2400" dirty="0">
                <a:solidFill>
                  <a:srgbClr val="0070C0"/>
                </a:solidFill>
              </a:rPr>
              <a:t>// Case 1 above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val_for_k-1 = V[k-1,w] </a:t>
            </a:r>
            <a:r>
              <a:rPr lang="en-US" sz="2400" dirty="0">
                <a:solidFill>
                  <a:srgbClr val="0070C0"/>
                </a:solidFill>
              </a:rPr>
              <a:t>//best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		V[</a:t>
            </a:r>
            <a:r>
              <a:rPr lang="en-US" sz="2400" dirty="0" err="1"/>
              <a:t>k,w</a:t>
            </a:r>
            <a:r>
              <a:rPr lang="en-US" sz="2400" dirty="0"/>
              <a:t>] = max( </a:t>
            </a:r>
            <a:r>
              <a:rPr lang="en-US" sz="2400" dirty="0" err="1"/>
              <a:t>val_with_kth</a:t>
            </a:r>
            <a:r>
              <a:rPr lang="en-US" sz="2400" dirty="0"/>
              <a:t>, val_for_k-1 )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   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   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return V[</a:t>
            </a:r>
            <a:r>
              <a:rPr lang="en-US" sz="2400" dirty="0" err="1"/>
              <a:t>n,W</a:t>
            </a:r>
            <a:r>
              <a:rPr lang="en-US" sz="2400" dirty="0"/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our solution is only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the items in the knapsack</a:t>
            </a:r>
          </a:p>
          <a:p>
            <a:endParaRPr lang="en-US" dirty="0"/>
          </a:p>
          <a:p>
            <a:r>
              <a:rPr lang="en-US" dirty="0"/>
              <a:t>To figure this out, we have to trace backward through the table</a:t>
            </a:r>
          </a:p>
          <a:p>
            <a:pPr lvl="1"/>
            <a:r>
              <a:rPr lang="en-US" dirty="0"/>
              <a:t>If V[</a:t>
            </a:r>
            <a:r>
              <a:rPr lang="en-US" dirty="0" err="1"/>
              <a:t>k,w</a:t>
            </a:r>
            <a:r>
              <a:rPr lang="en-US" dirty="0"/>
              <a:t>] = V[k-1,w], then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is not an item in the knapsack (this was from cases 2 and 3)</a:t>
            </a:r>
          </a:p>
          <a:p>
            <a:pPr lvl="1"/>
            <a:r>
              <a:rPr lang="en-US" dirty="0"/>
              <a:t>Otherwise,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is an item in the knapsack, and we look at </a:t>
            </a:r>
            <a:br>
              <a:rPr lang="en-US" dirty="0"/>
            </a:br>
            <a:r>
              <a:rPr lang="en-US" dirty="0"/>
              <a:t>V[k-1,w-w</a:t>
            </a:r>
            <a:r>
              <a:rPr lang="en-US" baseline="-25000" dirty="0"/>
              <a:t>k</a:t>
            </a:r>
            <a:r>
              <a:rPr lang="en-US" dirty="0"/>
              <a:t>] next (this was from case 1)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DNA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DNA sequence is a series of nucleotides (ACGT)</a:t>
            </a:r>
          </a:p>
          <a:p>
            <a:r>
              <a:rPr lang="en-US" dirty="0"/>
              <a:t>One compares DNA for:</a:t>
            </a:r>
          </a:p>
          <a:p>
            <a:pPr lvl="1"/>
            <a:r>
              <a:rPr lang="en-US" dirty="0"/>
              <a:t>Maternity/paternity testing</a:t>
            </a:r>
          </a:p>
          <a:p>
            <a:pPr lvl="1"/>
            <a:r>
              <a:rPr lang="en-US" dirty="0"/>
              <a:t>Finding how similar a newly found gene is to existing known genes</a:t>
            </a:r>
          </a:p>
          <a:p>
            <a:pPr lvl="1"/>
            <a:r>
              <a:rPr lang="en-US" dirty="0"/>
              <a:t>Find what breeds are in your dog through DNA testing</a:t>
            </a:r>
          </a:p>
          <a:p>
            <a:r>
              <a:rPr lang="en-US" dirty="0"/>
              <a:t>One way to do this is by finding the longest common set of nucleotides</a:t>
            </a:r>
          </a:p>
          <a:p>
            <a:r>
              <a:rPr lang="en-US" dirty="0"/>
              <a:t>And that algorithm better be efficient, since there are a lot of DNA nucleotides…</a:t>
            </a:r>
          </a:p>
        </p:txBody>
      </p:sp>
      <p:pic>
        <p:nvPicPr>
          <p:cNvPr id="19" name="Content Placeholder 18" descr="dna_500-ro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048647" y="1216025"/>
            <a:ext cx="3209131" cy="493712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Longest Common Subsequence (LCS)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9906-1479-44B1-B103-EABE762BE71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X =  A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 D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 B</a:t>
            </a:r>
          </a:p>
          <a:p>
            <a:pPr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Y =     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 D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 A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Times New Roman" charset="0"/>
              </a:rPr>
              <a:t>A</a:t>
            </a:r>
          </a:p>
          <a:p>
            <a:pPr>
              <a:buFont typeface="Monotype Sorts" charset="2"/>
              <a:buNone/>
            </a:pPr>
            <a:r>
              <a:rPr lang="en-US" dirty="0">
                <a:latin typeface="Times New Roman" charset="0"/>
              </a:rPr>
              <a:t>Brute force algorithm would compare each subsequence of X with the symbols in Y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LCS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8DA1-6F10-4FA1-85E6-9CEB3ED5364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if |X| = m, |Y| = n, then there are 2</a:t>
            </a:r>
            <a:r>
              <a:rPr lang="en-US" baseline="30000" dirty="0"/>
              <a:t>m</a:t>
            </a:r>
            <a:r>
              <a:rPr lang="en-US" dirty="0"/>
              <a:t> subsequences of X; we must compare each with Y (n comparisons)</a:t>
            </a:r>
          </a:p>
          <a:p>
            <a:r>
              <a:rPr lang="en-US" dirty="0"/>
              <a:t>So the running time of the brute-force algorithm is </a:t>
            </a:r>
            <a:br>
              <a:rPr lang="en-US" dirty="0"/>
            </a:br>
            <a:r>
              <a:rPr lang="en-US" dirty="0"/>
              <a:t>O(n 2</a:t>
            </a:r>
            <a:r>
              <a:rPr lang="en-US" baseline="30000" dirty="0"/>
              <a:t>m</a:t>
            </a:r>
            <a:r>
              <a:rPr lang="en-US" dirty="0"/>
              <a:t>)</a:t>
            </a:r>
          </a:p>
          <a:p>
            <a:r>
              <a:rPr lang="en-US" dirty="0"/>
              <a:t>Notice that the LCS problem has </a:t>
            </a:r>
            <a:r>
              <a:rPr lang="en-US" i="1" dirty="0"/>
              <a:t>optimal substructure</a:t>
            </a:r>
            <a:r>
              <a:rPr lang="en-US" dirty="0"/>
              <a:t>: solutions of sub-problems are parts of the final solution.</a:t>
            </a:r>
          </a:p>
          <a:p>
            <a:r>
              <a:rPr lang="en-US" dirty="0"/>
              <a:t>Sub-problems: “find LCS of pairs of </a:t>
            </a:r>
            <a:r>
              <a:rPr lang="en-US" i="1" dirty="0"/>
              <a:t>prefixes</a:t>
            </a:r>
            <a:r>
              <a:rPr lang="en-US" dirty="0"/>
              <a:t> of X and Y”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</a:t>
            </a:r>
            <a:r>
              <a:rPr lang="en-US" dirty="0" err="1"/>
              <a:t>subproblems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knapsack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sub-problems!</a:t>
            </a:r>
          </a:p>
          <a:p>
            <a:pPr lvl="1"/>
            <a:r>
              <a:rPr lang="en-US" dirty="0"/>
              <a:t>Tricky this time. How should we do this?</a:t>
            </a:r>
          </a:p>
          <a:p>
            <a:pPr lvl="1"/>
            <a:endParaRPr lang="en-US" dirty="0"/>
          </a:p>
          <a:p>
            <a:r>
              <a:rPr lang="en-US" dirty="0"/>
              <a:t>Try thinking of a base case:</a:t>
            </a:r>
          </a:p>
          <a:p>
            <a:pPr lvl="1"/>
            <a:r>
              <a:rPr lang="en-US" dirty="0"/>
              <a:t>If one (or both) of strings are “”, then solution is clearly 0</a:t>
            </a:r>
          </a:p>
          <a:p>
            <a:pPr lvl="1"/>
            <a:endParaRPr lang="en-US" dirty="0"/>
          </a:p>
          <a:p>
            <a:r>
              <a:rPr lang="en-US" dirty="0"/>
              <a:t>Perhaps a sub-problem is simply when we truncate the strings</a:t>
            </a:r>
          </a:p>
          <a:p>
            <a:endParaRPr lang="en-US" dirty="0"/>
          </a:p>
          <a:p>
            <a:r>
              <a:rPr lang="en-US" dirty="0"/>
              <a:t>Let LCS (X</a:t>
            </a:r>
            <a:r>
              <a:rPr lang="en-US" sz="3600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sz="3200" baseline="-25000" dirty="0" err="1"/>
              <a:t>j</a:t>
            </a:r>
            <a:r>
              <a:rPr lang="en-US" dirty="0"/>
              <a:t>) be the LCS of two strings where:</a:t>
            </a:r>
          </a:p>
          <a:p>
            <a:pPr lvl="1"/>
            <a:r>
              <a:rPr lang="en-US" dirty="0"/>
              <a:t>X</a:t>
            </a:r>
            <a:r>
              <a:rPr lang="en-US" sz="3200" baseline="-25000" dirty="0"/>
              <a:t>i</a:t>
            </a:r>
            <a:r>
              <a:rPr lang="en-US" dirty="0"/>
              <a:t> is the first </a:t>
            </a:r>
            <a:r>
              <a:rPr lang="en-US" dirty="0" err="1"/>
              <a:t>i</a:t>
            </a:r>
            <a:r>
              <a:rPr lang="en-US" dirty="0"/>
              <a:t> characters of string X</a:t>
            </a:r>
          </a:p>
          <a:p>
            <a:pPr lvl="1"/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/>
              <a:t> is the first j character of string Y</a:t>
            </a:r>
          </a:p>
        </p:txBody>
      </p:sp>
    </p:spTree>
    <p:extLst>
      <p:ext uri="{BB962C8B-B14F-4D97-AF65-F5344CB8AC3E}">
        <p14:creationId xmlns:p14="http://schemas.microsoft.com/office/powerpoint/2010/main" val="3030710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Step 2!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8ED-4000-43A9-BA8B-130037599AC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solution to problem as a function of sub-problems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observation: if last two characters match, then we can use LCS of sub-problem and simply add the last two matching characters to it.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</a:t>
            </a: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</a:t>
            </a:r>
            <a:r>
              <a:rPr lang="en-US" dirty="0"/>
              <a:t>Y[j]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LCS(</a:t>
            </a:r>
            <a:r>
              <a:rPr lang="en-US" dirty="0"/>
              <a:t>X</a:t>
            </a:r>
            <a:r>
              <a:rPr lang="en-US" sz="2800" baseline="-25000" dirty="0"/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LCS(</a:t>
            </a:r>
            <a:r>
              <a:rPr lang="en-US" dirty="0"/>
              <a:t>X</a:t>
            </a:r>
            <a:r>
              <a:rPr lang="en-US" sz="2800" baseline="-25000" dirty="0"/>
              <a:t>i-1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/>
              <a:t>Y</a:t>
            </a:r>
            <a:r>
              <a:rPr lang="en-US" sz="2800" baseline="-25000" dirty="0"/>
              <a:t>j-1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+ 1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 what if last characters don’t match?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LCS(</a:t>
            </a:r>
            <a:r>
              <a:rPr lang="en-US" dirty="0"/>
              <a:t>X</a:t>
            </a:r>
            <a:r>
              <a:rPr lang="en-US" sz="2800" baseline="-25000" dirty="0"/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Max( LCS(</a:t>
            </a:r>
            <a:r>
              <a:rPr lang="en-US" dirty="0"/>
              <a:t>X</a:t>
            </a:r>
            <a:r>
              <a:rPr lang="en-US" sz="2800" baseline="-25000" dirty="0"/>
              <a:t>i-1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LCS(</a:t>
            </a:r>
            <a:r>
              <a:rPr lang="en-US" dirty="0"/>
              <a:t>X</a:t>
            </a:r>
            <a:r>
              <a:rPr lang="en-US" sz="2800" baseline="-25000" dirty="0"/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/>
              <a:t>Y</a:t>
            </a:r>
            <a:r>
              <a:rPr lang="en-US" sz="2800" baseline="-25000" dirty="0"/>
              <a:t>j-1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8ED-4000-43A9-BA8B-130037599AC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data structure for constant sub-problem lookups.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variables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j)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 c[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j] be a two-dimensional array.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j] stores the solution to LCS(</a:t>
            </a:r>
            <a:r>
              <a:rPr lang="en-US" dirty="0"/>
              <a:t>X</a:t>
            </a:r>
            <a:r>
              <a:rPr lang="en-US" sz="3200" baseline="-25000" dirty="0"/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/>
              <a:t>Y</a:t>
            </a:r>
            <a:r>
              <a:rPr lang="en-US" sz="2800" baseline="-25000" dirty="0" err="1"/>
              <a:t>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3995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8ED-4000-43A9-BA8B-130037599AC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Combining steps two and three, we have a recursive definition of our solution in terms of our data structure.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45110852"/>
              </p:ext>
            </p:extLst>
          </p:nvPr>
        </p:nvGraphicFramePr>
        <p:xfrm>
          <a:off x="1036638" y="3141663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9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141663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940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Step 4: Write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0C02-2647-48F5-AE95-E76C88990E7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We start with </a:t>
            </a:r>
            <a:r>
              <a:rPr lang="en-US" i="1" dirty="0" err="1"/>
              <a:t>i</a:t>
            </a:r>
            <a:r>
              <a:rPr lang="en-US" i="1" dirty="0"/>
              <a:t> = j = 0</a:t>
            </a:r>
            <a:r>
              <a:rPr lang="en-US" dirty="0"/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 dirty="0"/>
              <a:t>Since X</a:t>
            </a:r>
            <a:r>
              <a:rPr lang="en-US" i="1" baseline="-25000" dirty="0"/>
              <a:t>0</a:t>
            </a:r>
            <a:r>
              <a:rPr lang="en-US" dirty="0"/>
              <a:t> and Y</a:t>
            </a:r>
            <a:r>
              <a:rPr lang="en-US" i="1" baseline="-25000" dirty="0"/>
              <a:t>0</a:t>
            </a:r>
            <a:r>
              <a:rPr lang="en-US" dirty="0"/>
              <a:t> are empty strings, their LCS is always empty (i.e. </a:t>
            </a:r>
            <a:r>
              <a:rPr lang="en-US" i="1" dirty="0"/>
              <a:t>c[0,0] = 0</a:t>
            </a:r>
            <a:r>
              <a:rPr lang="en-US" dirty="0"/>
              <a:t>)</a:t>
            </a:r>
          </a:p>
          <a:p>
            <a:pPr>
              <a:lnSpc>
                <a:spcPct val="130000"/>
              </a:lnSpc>
            </a:pPr>
            <a:r>
              <a:rPr lang="en-US" dirty="0"/>
              <a:t>LCS of empty string and any other string is empty, so for every </a:t>
            </a:r>
            <a:r>
              <a:rPr lang="en-US" dirty="0" err="1"/>
              <a:t>i</a:t>
            </a:r>
            <a:r>
              <a:rPr lang="en-US" dirty="0"/>
              <a:t> and j: </a:t>
            </a:r>
            <a:r>
              <a:rPr lang="en-US" i="1" dirty="0"/>
              <a:t>c[0, j] = c[i,0] = 0</a:t>
            </a:r>
            <a:endParaRPr lang="en-US" sz="40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29465649"/>
              </p:ext>
            </p:extLst>
          </p:nvPr>
        </p:nvGraphicFramePr>
        <p:xfrm>
          <a:off x="838200" y="1828800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LCS recursive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C28F-2F83-49F0-A003-3171D7F9D52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When we calculate </a:t>
            </a:r>
            <a:r>
              <a:rPr lang="en-US" i="1" dirty="0"/>
              <a:t>c[</a:t>
            </a:r>
            <a:r>
              <a:rPr lang="en-US" i="1" dirty="0" err="1"/>
              <a:t>i,j</a:t>
            </a:r>
            <a:r>
              <a:rPr lang="en-US" i="1" dirty="0"/>
              <a:t>],</a:t>
            </a:r>
            <a:r>
              <a:rPr lang="en-US" dirty="0"/>
              <a:t> we consider two cases:</a:t>
            </a:r>
          </a:p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r>
              <a:rPr lang="en-US" b="1" dirty="0"/>
              <a:t>First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]=Y[j]</a:t>
            </a:r>
            <a:r>
              <a:rPr lang="en-US" dirty="0"/>
              <a:t>: one more symbol in strings X and Y matches, so the length of LCS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equals to the length of LCS of smaller strings X</a:t>
            </a:r>
            <a:r>
              <a:rPr lang="en-US" i="1" baseline="-25000" dirty="0"/>
              <a:t>i-1</a:t>
            </a:r>
            <a:r>
              <a:rPr lang="en-US" dirty="0"/>
              <a:t> and Y</a:t>
            </a:r>
            <a:r>
              <a:rPr lang="en-US" i="1" baseline="-25000" dirty="0"/>
              <a:t>j-1</a:t>
            </a:r>
            <a:r>
              <a:rPr lang="en-US" dirty="0"/>
              <a:t> , plus 1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65619085"/>
              </p:ext>
            </p:extLst>
          </p:nvPr>
        </p:nvGraphicFramePr>
        <p:xfrm>
          <a:off x="838200" y="1600200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LCS recursive solution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4E4D-929C-4243-B2D1-4621DCB08E9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r>
              <a:rPr lang="en-US" b="1" dirty="0"/>
              <a:t>Second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!= Y[j]</a:t>
            </a:r>
          </a:p>
          <a:p>
            <a:pPr>
              <a:lnSpc>
                <a:spcPct val="130000"/>
              </a:lnSpc>
            </a:pPr>
            <a:r>
              <a:rPr lang="en-US" dirty="0"/>
              <a:t>As symbols don’t match, our solution is not improved, and the length of LCS(X</a:t>
            </a:r>
            <a:r>
              <a:rPr lang="en-US" baseline="-25000" dirty="0"/>
              <a:t>i</a:t>
            </a:r>
            <a:r>
              <a:rPr lang="en-US" dirty="0"/>
              <a:t> ,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) is the same as before (i.e. maximum of LCS(X</a:t>
            </a:r>
            <a:r>
              <a:rPr lang="en-US" baseline="-25000" dirty="0"/>
              <a:t>i</a:t>
            </a:r>
            <a:r>
              <a:rPr lang="en-US" dirty="0"/>
              <a:t>, Y</a:t>
            </a:r>
            <a:r>
              <a:rPr lang="en-US" baseline="-25000" dirty="0"/>
              <a:t>j-1</a:t>
            </a:r>
            <a:r>
              <a:rPr lang="en-US" dirty="0"/>
              <a:t>) and LCS(X</a:t>
            </a:r>
            <a:r>
              <a:rPr lang="en-US" baseline="-25000" dirty="0"/>
              <a:t>i-1</a:t>
            </a:r>
            <a:r>
              <a:rPr lang="en-US" dirty="0"/>
              <a:t>,Y</a:t>
            </a:r>
            <a:r>
              <a:rPr lang="en-US" baseline="-25000" dirty="0"/>
              <a:t>j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dirty="0">
                <a:solidFill>
                  <a:srgbClr val="333399"/>
                </a:solidFill>
              </a:rPr>
              <a:t>Why not just take the length of LCS(X</a:t>
            </a:r>
            <a:r>
              <a:rPr lang="en-US" baseline="-25000" dirty="0">
                <a:solidFill>
                  <a:srgbClr val="333399"/>
                </a:solidFill>
              </a:rPr>
              <a:t>i-1</a:t>
            </a:r>
            <a:r>
              <a:rPr lang="en-US" dirty="0">
                <a:solidFill>
                  <a:srgbClr val="333399"/>
                </a:solidFill>
              </a:rPr>
              <a:t>, Y</a:t>
            </a:r>
            <a:r>
              <a:rPr lang="en-US" baseline="-25000" dirty="0">
                <a:solidFill>
                  <a:srgbClr val="333399"/>
                </a:solidFill>
              </a:rPr>
              <a:t>j-1</a:t>
            </a:r>
            <a:r>
              <a:rPr lang="en-US" dirty="0">
                <a:solidFill>
                  <a:srgbClr val="333399"/>
                </a:solidFill>
              </a:rPr>
              <a:t>) ?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31158142"/>
              </p:ext>
            </p:extLst>
          </p:nvPr>
        </p:nvGraphicFramePr>
        <p:xfrm>
          <a:off x="838200" y="1676400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r"/>
            <a:r>
              <a:rPr lang="en-US" dirty="0"/>
              <a:t>LCS Length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D0FC-09D6-45F9-B45B-10CB3FA8B8C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LCS-Length(X, 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m = length(X)  </a:t>
            </a:r>
            <a:r>
              <a:rPr lang="en-US" dirty="0">
                <a:solidFill>
                  <a:srgbClr val="33CC33"/>
                </a:solidFill>
              </a:rPr>
              <a:t>// get the # of symbols in X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n  = length(Y) </a:t>
            </a:r>
            <a:r>
              <a:rPr lang="en-US" dirty="0">
                <a:solidFill>
                  <a:srgbClr val="33CC33"/>
                </a:solidFill>
              </a:rPr>
              <a:t>// get the # of symbols in Y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m 	c[i,0] = 0 	</a:t>
            </a:r>
            <a:r>
              <a:rPr lang="en-US" dirty="0">
                <a:solidFill>
                  <a:srgbClr val="33CC33"/>
                </a:solidFill>
              </a:rPr>
              <a:t>// special case: Y</a:t>
            </a:r>
            <a:r>
              <a:rPr lang="en-US" baseline="-25000" dirty="0">
                <a:solidFill>
                  <a:srgbClr val="33CC33"/>
                </a:solidFill>
              </a:rPr>
              <a:t>0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for j = 1 to n  	c[0,j] = 0 	</a:t>
            </a:r>
            <a:r>
              <a:rPr lang="en-US" dirty="0">
                <a:solidFill>
                  <a:srgbClr val="33CC33"/>
                </a:solidFill>
              </a:rPr>
              <a:t>// special case: X</a:t>
            </a:r>
            <a:r>
              <a:rPr lang="en-US" baseline="-25000" dirty="0">
                <a:solidFill>
                  <a:srgbClr val="33CC33"/>
                </a:solidFill>
              </a:rPr>
              <a:t>0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m 			</a:t>
            </a:r>
            <a:r>
              <a:rPr lang="en-US" dirty="0">
                <a:solidFill>
                  <a:srgbClr val="33CC33"/>
                </a:solidFill>
              </a:rPr>
              <a:t>// for all X</a:t>
            </a:r>
            <a:r>
              <a:rPr lang="en-US" baseline="-25000" dirty="0">
                <a:solidFill>
                  <a:srgbClr val="33CC33"/>
                </a:solidFill>
              </a:rPr>
              <a:t>i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for j = 1 to n  			</a:t>
            </a:r>
            <a:r>
              <a:rPr lang="en-US" dirty="0">
                <a:solidFill>
                  <a:srgbClr val="33CC33"/>
                </a:solidFill>
              </a:rPr>
              <a:t>// for all Y</a:t>
            </a:r>
            <a:r>
              <a:rPr lang="en-US" baseline="-25000" dirty="0">
                <a:solidFill>
                  <a:srgbClr val="33CC33"/>
                </a:solidFill>
              </a:rPr>
              <a:t>J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	if ( X[</a:t>
            </a:r>
            <a:r>
              <a:rPr lang="en-US" dirty="0" err="1"/>
              <a:t>i</a:t>
            </a:r>
            <a:r>
              <a:rPr lang="en-US" dirty="0"/>
              <a:t>] == Y[j] )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	else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		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return c[</a:t>
            </a:r>
            <a:r>
              <a:rPr lang="en-US" dirty="0" err="1"/>
              <a:t>m,n</a:t>
            </a:r>
            <a:r>
              <a:rPr lang="en-US" dirty="0"/>
              <a:t>]   </a:t>
            </a:r>
            <a:r>
              <a:rPr lang="en-US" dirty="0">
                <a:solidFill>
                  <a:srgbClr val="33CC33"/>
                </a:solidFill>
              </a:rPr>
              <a:t>// return LCS length for 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LCS Example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540-9175-46F9-984F-729553D09B2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We’ll see how LCS algorithm works on the following example:</a:t>
            </a:r>
          </a:p>
          <a:p>
            <a:pPr lvl="1"/>
            <a:r>
              <a:rPr lang="en-US" dirty="0"/>
              <a:t>X = ABCB</a:t>
            </a:r>
          </a:p>
          <a:p>
            <a:pPr lvl="1"/>
            <a:r>
              <a:rPr lang="en-US" dirty="0"/>
              <a:t>Y = BDCAB</a:t>
            </a:r>
          </a:p>
          <a:p>
            <a:endParaRPr lang="en-US" dirty="0"/>
          </a:p>
          <a:p>
            <a:r>
              <a:rPr lang="en-US" dirty="0"/>
              <a:t>What is the Longest Common Subsequence of X and Y?</a:t>
            </a:r>
          </a:p>
          <a:p>
            <a:endParaRPr lang="en-US" dirty="0"/>
          </a:p>
          <a:p>
            <a:r>
              <a:rPr lang="en-US" dirty="0"/>
              <a:t>LCS(X, Y) = BCB</a:t>
            </a:r>
          </a:p>
          <a:p>
            <a:pPr lvl="1"/>
            <a:r>
              <a:rPr lang="en-US" dirty="0"/>
              <a:t>X = A </a:t>
            </a:r>
            <a:r>
              <a:rPr lang="en-US" b="1" dirty="0"/>
              <a:t>B</a:t>
            </a:r>
            <a:r>
              <a:rPr lang="en-US" dirty="0"/>
              <a:t>     </a:t>
            </a:r>
            <a:r>
              <a:rPr lang="en-US" b="1" dirty="0"/>
              <a:t>C</a:t>
            </a:r>
            <a:r>
              <a:rPr lang="en-US" dirty="0"/>
              <a:t>    </a:t>
            </a:r>
            <a:r>
              <a:rPr lang="en-US" b="1" dirty="0"/>
              <a:t>B</a:t>
            </a:r>
          </a:p>
          <a:p>
            <a:pPr lvl="1"/>
            <a:r>
              <a:rPr lang="en-US" dirty="0"/>
              <a:t>Y</a:t>
            </a:r>
            <a:r>
              <a:rPr lang="en-US" sz="1200" dirty="0"/>
              <a:t> </a:t>
            </a:r>
            <a:r>
              <a:rPr lang="en-US" dirty="0"/>
              <a:t> =    </a:t>
            </a:r>
            <a:r>
              <a:rPr lang="en-US" b="1" dirty="0"/>
              <a:t>B</a:t>
            </a:r>
            <a:r>
              <a:rPr lang="en-US" dirty="0"/>
              <a:t> D </a:t>
            </a:r>
            <a:r>
              <a:rPr lang="en-US" b="1" dirty="0"/>
              <a:t>C</a:t>
            </a:r>
            <a:r>
              <a:rPr lang="en-US" dirty="0"/>
              <a:t> A </a:t>
            </a:r>
            <a:r>
              <a:rPr lang="en-US" b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(0)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CB45A-30C3-4C69-B9FA-2485116DEA5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765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767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767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767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8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768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768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7683" name="Text Box 4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/>
              <a:t>Allocate array c[5,4]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27684" name="Text Box 4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pPr lvl="1"/>
            <a:endParaRPr lang="en-US" dirty="0"/>
          </a:p>
          <a:p>
            <a:r>
              <a:rPr lang="en-US" dirty="0"/>
              <a:t>Compare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(1)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5D92C-863B-4EA6-8B99-A24BC3EF09A8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1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1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2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2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2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2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2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3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28690" name="Text Box 3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691" name="Text Box 3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692" name="Text Box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8693" name="Text Box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694" name="Text Box 4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695" name="Text Box 4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8696" name="Text Box 47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8697" name="Text Box 5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8698" name="Text Box 5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699" name="Text Box 5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8700" name="Text Box 5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1" name="Text Box 5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8702" name="Text Box 5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3" name="Text Box 6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4" name="Text Box 6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8705" name="Text Box 6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8706" name="Text Box 6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1332" name="Text Box 68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7" name="Text Box 8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/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28718" name="Text Box 8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(2)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0CA46-F8B1-4B24-98BA-0E0B7D3258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970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971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2971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71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972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972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972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972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973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973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3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4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974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35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 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/>
              <a:t> 		</a:t>
            </a:r>
            <a:r>
              <a:rPr lang="en-US" dirty="0">
                <a:solidFill>
                  <a:srgbClr val="008000"/>
                </a:solidFill>
              </a:rPr>
              <a:t>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</a:t>
            </a:r>
            <a:r>
              <a:rPr lang="en-US" dirty="0">
                <a:solidFill>
                  <a:srgbClr val="33CC33"/>
                </a:solidFill>
              </a:rPr>
              <a:t> 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29747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(3)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E2FC7-40B5-48FE-9BD8-BEE717753F40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3072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073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73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74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74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74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74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074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074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074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4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074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4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075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5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075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075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075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075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5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076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 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3076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4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3076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(4)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C99D4-0FB0-46A4-8B1B-4826C3958BC6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3174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3176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76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176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176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176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76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176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177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177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177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177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177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177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179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9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9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6" name="Oval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179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(5)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921E3-211D-4C62-9EDD-64F0D894C2E3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277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278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78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78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78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279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279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279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279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80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280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280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280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 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</p:txBody>
      </p:sp>
      <p:sp>
        <p:nvSpPr>
          <p:cNvPr id="3281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82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(6)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4E059-D703-432F-A5FE-515C5DC0D4BF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3379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3381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381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81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3381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381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381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1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382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2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382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2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382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382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382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382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2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2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39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40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3841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3842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Oval 5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3847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(7)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7B84D-4019-4F30-BE96-24000E2D64D2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3482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>
                <a:solidFill>
                  <a:srgbClr val="FF0000"/>
                </a:solidFill>
              </a:rPr>
              <a:t>2         3        4</a:t>
            </a:r>
            <a:r>
              <a:rPr lang="en-US"/>
              <a:t>         5 </a:t>
            </a:r>
          </a:p>
        </p:txBody>
      </p:sp>
      <p:sp>
        <p:nvSpPr>
          <p:cNvPr id="3483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483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3483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83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484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484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484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484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485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485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5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 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</p:txBody>
      </p:sp>
      <p:sp>
        <p:nvSpPr>
          <p:cNvPr id="3486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486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4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5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4866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4867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4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6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34871" name="Oval 55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2" name="Oval 56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7" name="Text Box 65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(8)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24831-11BE-49BD-94DA-7D421743BFAC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3584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3586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586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6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586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6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7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587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587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587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587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7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588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87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8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8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5890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1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2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3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5894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71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99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(10)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1B884-EF49-4CC5-AAAF-99CF24A958E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3686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1          2</a:t>
            </a:r>
            <a:r>
              <a:rPr lang="en-US"/>
              <a:t>         3        4         5 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688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3688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688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689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689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689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689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0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35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3691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1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1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691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691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19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6920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921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1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FF0000"/>
                </a:solidFill>
              </a:rPr>
              <a:t>BD</a:t>
            </a:r>
            <a:r>
              <a:rPr lang="en-US" sz="3200"/>
              <a:t>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(11)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06550-9000-42E7-B146-C2909F697D3F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3789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/>
              <a:t>        4         5 </a:t>
            </a:r>
          </a:p>
        </p:txBody>
      </p:sp>
      <p:sp>
        <p:nvSpPr>
          <p:cNvPr id="3790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790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90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90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3791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791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791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1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791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1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791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1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792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792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792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792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2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793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3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7938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39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0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7941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3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7944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7945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75" name="Text Box 63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8" name="Oval 65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9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50" name="Text Box 67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Coin changing with non-easy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Knapsack problem (we’ll do 0/1)</a:t>
            </a:r>
          </a:p>
          <a:p>
            <a:r>
              <a:rPr lang="en-US" dirty="0"/>
              <a:t>And ones we might not get to:</a:t>
            </a:r>
          </a:p>
          <a:p>
            <a:pPr lvl="1"/>
            <a:r>
              <a:rPr lang="en-US" dirty="0"/>
              <a:t>Constructing optimal binary search trees</a:t>
            </a:r>
          </a:p>
          <a:p>
            <a:pPr lvl="1"/>
            <a:r>
              <a:rPr lang="en-US" dirty="0"/>
              <a:t>Multiplying a sequence of matrices</a:t>
            </a:r>
          </a:p>
          <a:p>
            <a:pPr lvl="2"/>
            <a:r>
              <a:rPr lang="en-US" dirty="0"/>
              <a:t>Can do in various orders: (AB)C vs. A(BC)</a:t>
            </a:r>
          </a:p>
          <a:p>
            <a:pPr lvl="2"/>
            <a:r>
              <a:rPr lang="en-US" dirty="0"/>
              <a:t>Pick order that does fewest number of scalar multiplications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(12)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A850A-5993-430A-B0BD-12F678E1E1E2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3891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893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93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893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893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3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894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4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4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894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894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894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894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4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4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5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</p:txBody>
      </p:sp>
      <p:sp>
        <p:nvSpPr>
          <p:cNvPr id="38958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59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60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61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8962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3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4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8965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6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7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8968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8969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8970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9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6" name="Oval 64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7" name="Oval 65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8" name="Text Box 66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(13)</a:t>
            </a: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6D929-16E4-4C0D-9551-D60D6C011DC0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3994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3995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95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95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3995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996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996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996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996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996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997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997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7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3998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8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4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5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9986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87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88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9989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0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1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992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3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94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9995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96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97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Oval 67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0001" name="Text Box 70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(14)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A01A5-F6E0-4099-A958-868DB2D63FA5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4096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 b="1">
                <a:solidFill>
                  <a:srgbClr val="FF0000"/>
                </a:solidFill>
              </a:rPr>
              <a:t>2         3</a:t>
            </a:r>
            <a:r>
              <a:rPr lang="en-US"/>
              <a:t>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98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098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098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8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098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8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099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9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099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099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099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099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099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	if ( X[</a:t>
            </a:r>
            <a:r>
              <a:rPr lang="en-US" dirty="0" err="1"/>
              <a:t>i</a:t>
            </a:r>
            <a:r>
              <a:rPr lang="en-US" dirty="0"/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/>
              <a:t>			c[</a:t>
            </a:r>
            <a:r>
              <a:rPr lang="en-US" dirty="0" err="1"/>
              <a:t>i,j</a:t>
            </a:r>
            <a:r>
              <a:rPr lang="en-US" dirty="0"/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</p:txBody>
      </p:sp>
      <p:sp>
        <p:nvSpPr>
          <p:cNvPr id="4100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07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8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0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1010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1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2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1013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4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5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1016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7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18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1019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20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21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7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8" name="Oval 67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2" name="Text Box 71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LCS Example (15)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0A2F0-87FA-47C9-B194-67DA0002B41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4198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4200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0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00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4200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201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201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201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201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201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201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2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238306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 == Y[j])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		else c[</a:t>
            </a:r>
            <a:r>
              <a:rPr lang="en-US" dirty="0" err="1"/>
              <a:t>i,j</a:t>
            </a:r>
            <a:r>
              <a:rPr lang="en-US" dirty="0"/>
              <a:t>] = max( c[i-1,j], c[i,j-1] )</a:t>
            </a:r>
          </a:p>
        </p:txBody>
      </p:sp>
      <p:sp>
        <p:nvSpPr>
          <p:cNvPr id="4203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3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3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203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203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39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040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41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2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2043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4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5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046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047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2048" name="Text Box 63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42054" name="Text Box 69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LCS Algorithm Running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DA9-B94A-4351-8AA9-1837FB16163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LCS algorithm calculates the values of each entry of the array c[</a:t>
            </a:r>
            <a:r>
              <a:rPr lang="en-US" dirty="0" err="1"/>
              <a:t>m,n</a:t>
            </a:r>
            <a:r>
              <a:rPr lang="en-US" dirty="0"/>
              <a:t>]</a:t>
            </a:r>
          </a:p>
          <a:p>
            <a:r>
              <a:rPr lang="en-US" dirty="0"/>
              <a:t>So what is the running time?</a:t>
            </a:r>
          </a:p>
          <a:p>
            <a:endParaRPr lang="en-US" dirty="0"/>
          </a:p>
          <a:p>
            <a:r>
              <a:rPr lang="en-US" dirty="0"/>
              <a:t>O(m*n)</a:t>
            </a:r>
          </a:p>
          <a:p>
            <a:pPr lvl="1"/>
            <a:r>
              <a:rPr lang="en-US" dirty="0"/>
              <a:t>since each c[</a:t>
            </a:r>
            <a:r>
              <a:rPr lang="en-US" dirty="0" err="1"/>
              <a:t>i,j</a:t>
            </a:r>
            <a:r>
              <a:rPr lang="en-US" dirty="0"/>
              <a:t>] is calculated in constant time, and there are m*n elements in the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How to find actual LCS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D7BE-D58A-49F4-B1BB-18704BDA0121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So far, we have just found the length of LCS, but not LCS itself.</a:t>
            </a:r>
          </a:p>
          <a:p>
            <a:r>
              <a:rPr lang="en-US" dirty="0"/>
              <a:t>We want to modify this algorithm to make it output Longest Common Subsequence of X and Y</a:t>
            </a:r>
          </a:p>
          <a:p>
            <a:r>
              <a:rPr lang="en-US" dirty="0"/>
              <a:t>Each c[</a:t>
            </a:r>
            <a:r>
              <a:rPr lang="en-US" dirty="0" err="1"/>
              <a:t>i,j</a:t>
            </a:r>
            <a:r>
              <a:rPr lang="en-US" dirty="0"/>
              <a:t>] depends on c[i-1,j] and c[i,j-1] </a:t>
            </a:r>
          </a:p>
          <a:p>
            <a:pPr lvl="1"/>
            <a:r>
              <a:rPr lang="en-US" dirty="0"/>
              <a:t>or c[i-1, j-1]</a:t>
            </a:r>
          </a:p>
          <a:p>
            <a:r>
              <a:rPr lang="en-US" dirty="0"/>
              <a:t>For each c[</a:t>
            </a:r>
            <a:r>
              <a:rPr lang="en-US" dirty="0" err="1"/>
              <a:t>i,j</a:t>
            </a:r>
            <a:r>
              <a:rPr lang="en-US" dirty="0"/>
              <a:t>] we can say how it was acquired:</a:t>
            </a:r>
          </a:p>
          <a:p>
            <a:endParaRPr lang="en-US" dirty="0"/>
          </a:p>
          <a:p>
            <a:r>
              <a:rPr lang="en-US" dirty="0"/>
              <a:t>For example, here c[</a:t>
            </a:r>
            <a:r>
              <a:rPr lang="en-US" dirty="0" err="1"/>
              <a:t>i,j</a:t>
            </a:r>
            <a:r>
              <a:rPr lang="en-US" dirty="0"/>
              <a:t>] = c[i-1,j-1] +1 = 2+1=3</a:t>
            </a:r>
          </a:p>
          <a:p>
            <a:endParaRPr lang="en-US" dirty="0"/>
          </a:p>
        </p:txBody>
      </p:sp>
      <p:sp>
        <p:nvSpPr>
          <p:cNvPr id="4403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533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371600" y="594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371600" y="655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09800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046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098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3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05000" y="5791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How to find actual LCS - continued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048C-8192-4704-843E-716F8DCC55F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Remember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can start from c[</a:t>
            </a:r>
            <a:r>
              <a:rPr lang="en-US" dirty="0" err="1"/>
              <a:t>m,n</a:t>
            </a:r>
            <a:r>
              <a:rPr lang="en-US" dirty="0"/>
              <a:t>] and go backwards</a:t>
            </a:r>
          </a:p>
          <a:p>
            <a:r>
              <a:rPr lang="en-US" dirty="0"/>
              <a:t>Look first to see if second case above was true</a:t>
            </a:r>
          </a:p>
          <a:p>
            <a:r>
              <a:rPr lang="en-US" dirty="0"/>
              <a:t>If not, then c[</a:t>
            </a:r>
            <a:r>
              <a:rPr lang="en-US" dirty="0" err="1"/>
              <a:t>i,j</a:t>
            </a:r>
            <a:r>
              <a:rPr lang="en-US" dirty="0"/>
              <a:t>] = c[i-1, j-1]+1, so remember X[</a:t>
            </a:r>
            <a:r>
              <a:rPr lang="en-US" dirty="0" err="1"/>
              <a:t>i</a:t>
            </a:r>
            <a:r>
              <a:rPr lang="en-US" dirty="0"/>
              <a:t>]   (because X[</a:t>
            </a:r>
            <a:r>
              <a:rPr lang="en-US" dirty="0" err="1"/>
              <a:t>i</a:t>
            </a:r>
            <a:r>
              <a:rPr lang="en-US" dirty="0"/>
              <a:t>] is a part  of LCS)</a:t>
            </a:r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=0 or j=0 (i.e. we reached the beginning), output remembered letters in reverse order</a:t>
            </a:r>
          </a:p>
          <a:p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0023796"/>
              </p:ext>
            </p:extLst>
          </p:nvPr>
        </p:nvGraphicFramePr>
        <p:xfrm>
          <a:off x="838200" y="1905000"/>
          <a:ext cx="70723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6" imgW="3035300" imgH="469900" progId="Equation.3">
                  <p:embed/>
                </p:oleObj>
              </mc:Choice>
              <mc:Fallback>
                <p:oleObj name="Equation" r:id="rId6" imgW="303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70723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 to find actual LCS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86A-5ACD-4827-BEEA-701C723EA26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/>
              <a:t>Here’s a recursive algorithm to do this:</a:t>
            </a:r>
            <a:br>
              <a:rPr lang="en-US" sz="2400" dirty="0"/>
            </a:br>
            <a:r>
              <a:rPr lang="en-US" sz="2400" dirty="0" err="1"/>
              <a:t>LCS_print</a:t>
            </a:r>
            <a:r>
              <a:rPr lang="en-US" sz="2400" dirty="0"/>
              <a:t>(x, m, n, c) {</a:t>
            </a:r>
            <a:br>
              <a:rPr lang="en-US" sz="2400" dirty="0"/>
            </a:br>
            <a:r>
              <a:rPr lang="en-US" sz="2400" dirty="0"/>
              <a:t>   if ( m==0 || n==0) return;  </a:t>
            </a:r>
            <a:r>
              <a:rPr lang="en-US" sz="2400" dirty="0">
                <a:solidFill>
                  <a:srgbClr val="33CC33"/>
                </a:solidFill>
              </a:rPr>
              <a:t>// base case</a:t>
            </a:r>
            <a:br>
              <a:rPr lang="en-US" sz="2400" dirty="0">
                <a:solidFill>
                  <a:srgbClr val="33CC33"/>
                </a:solidFill>
              </a:rPr>
            </a:br>
            <a:r>
              <a:rPr lang="en-US" sz="2400" dirty="0"/>
              <a:t>   if (c[m][n] == c[m-1][n]) </a:t>
            </a:r>
            <a:r>
              <a:rPr lang="en-US" sz="2400" dirty="0">
                <a:solidFill>
                  <a:srgbClr val="33CC33"/>
                </a:solidFill>
              </a:rPr>
              <a:t>// go up?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LCS_print</a:t>
            </a:r>
            <a:r>
              <a:rPr lang="en-US" sz="2400" dirty="0"/>
              <a:t>(x, m-1, n, c);</a:t>
            </a:r>
            <a:br>
              <a:rPr lang="en-US" sz="2400" dirty="0"/>
            </a:br>
            <a:r>
              <a:rPr lang="en-US" sz="2400" dirty="0"/>
              <a:t>   else if (c[m][n] == c[m][n-1] </a:t>
            </a:r>
            <a:r>
              <a:rPr lang="en-US" sz="2400" dirty="0">
                <a:solidFill>
                  <a:srgbClr val="33CC33"/>
                </a:solidFill>
              </a:rPr>
              <a:t>// go left?</a:t>
            </a:r>
            <a:br>
              <a:rPr lang="en-US" sz="2400" dirty="0">
                <a:solidFill>
                  <a:srgbClr val="33CC33"/>
                </a:solidFill>
              </a:rPr>
            </a:br>
            <a:r>
              <a:rPr lang="en-US" sz="2400" dirty="0"/>
              <a:t>      </a:t>
            </a:r>
            <a:r>
              <a:rPr lang="en-US" sz="2400" dirty="0" err="1"/>
              <a:t>LCS_print</a:t>
            </a:r>
            <a:r>
              <a:rPr lang="en-US" sz="2400" dirty="0"/>
              <a:t>(x, m, n-1, c);</a:t>
            </a:r>
            <a:br>
              <a:rPr lang="en-US" sz="2400" dirty="0"/>
            </a:br>
            <a:r>
              <a:rPr lang="en-US" sz="2400" dirty="0"/>
              <a:t>   else { </a:t>
            </a:r>
            <a:r>
              <a:rPr lang="en-US" sz="2400" dirty="0">
                <a:solidFill>
                  <a:srgbClr val="33CC33"/>
                </a:solidFill>
              </a:rPr>
              <a:t>// it was a match!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LCS_print</a:t>
            </a:r>
            <a:r>
              <a:rPr lang="en-US" sz="2400" dirty="0"/>
              <a:t>(x, m-1, n-1, c);</a:t>
            </a:r>
            <a:br>
              <a:rPr lang="en-US" sz="2400" dirty="0"/>
            </a:br>
            <a:r>
              <a:rPr lang="en-US" sz="2400" dirty="0"/>
              <a:t>      print(x[m]); </a:t>
            </a:r>
            <a:r>
              <a:rPr lang="en-US" sz="2400" dirty="0">
                <a:solidFill>
                  <a:srgbClr val="33CC33"/>
                </a:solidFill>
              </a:rPr>
              <a:t>// print after recursive call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Finding LCS</a:t>
            </a: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75CEF-13C8-4251-B1C9-8B1E14FD2768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4608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10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0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0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610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610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0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0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1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12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13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5" name="Text Box 3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7" name="Text Box 37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1" name="Text Box 41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2" name="Text Box 42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4" name="Text Box 45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25" name="Text Box 4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6" name="Text Box 47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7" name="Text Box 48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8" name="Text Box 49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29" name="Text Box 50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0" name="Text Box 51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6131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2" name="Text Box 5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3" name="Text Box 5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6134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5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36" name="Text Box 57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6137" name="Text Box 58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38" name="Text Box 59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39" name="Text Box 60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6140" name="Text Box 61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6141" name="Text Box 62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42" name="Text Box 63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143" name="Text Box 64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9" name="Text Box 76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r>
              <a:rPr lang="en-US"/>
              <a:t>Finding LCS (2)</a:t>
            </a:r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4369C-09C3-4083-9707-A8F490279D38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4710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712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712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712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712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712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712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712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713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713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713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713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713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713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713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713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713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3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48" name="Text Box 44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49" name="Text Box 45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50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51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7152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3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4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47155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6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7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7158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59" name="Text Box 55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0" name="Text Box 56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7161" name="Text Box 57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2" name="Text Box 58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3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7164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7165" name="Text Box 61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6" name="Text Box 62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167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73" name="Text Box 70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135" name="Oval 71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2" name="Text Box 78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C</a:t>
            </a:r>
            <a:endParaRPr lang="en-US"/>
          </a:p>
        </p:txBody>
      </p:sp>
      <p:sp>
        <p:nvSpPr>
          <p:cNvPr id="88143" name="Text Box 79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47183" name="Text Box 80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LCS (reversed order):</a:t>
            </a:r>
            <a:endParaRPr lang="en-US"/>
          </a:p>
        </p:txBody>
      </p:sp>
      <p:sp>
        <p:nvSpPr>
          <p:cNvPr id="47184" name="Text Box 82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LCS (straight order):</a:t>
            </a:r>
            <a:endParaRPr lang="en-US"/>
          </a:p>
        </p:txBody>
      </p:sp>
      <p:sp>
        <p:nvSpPr>
          <p:cNvPr id="88147" name="Text Box 83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1328738" y="5638800"/>
            <a:ext cx="6967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3200" b="1"/>
              <a:t>B  C  B</a:t>
            </a:r>
            <a:r>
              <a:rPr lang="en-US" sz="3200"/>
              <a:t> </a:t>
            </a:r>
          </a:p>
          <a:p>
            <a:pPr algn="r"/>
            <a:r>
              <a:rPr lang="en-US" sz="3200"/>
              <a:t>(this string turned out to be a palindrome)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Memoization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63E3-A407-4A3A-8AB7-778BE2F1C25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Before talking about dynamic programming, another general technique:  </a:t>
            </a:r>
            <a:r>
              <a:rPr lang="en-US" b="1" dirty="0" err="1"/>
              <a:t>Memoization</a:t>
            </a:r>
            <a:endParaRPr lang="en-US" b="1" dirty="0"/>
          </a:p>
          <a:p>
            <a:pPr lvl="1"/>
            <a:r>
              <a:rPr lang="en-US" dirty="0"/>
              <a:t>AKA using a memory function</a:t>
            </a:r>
          </a:p>
          <a:p>
            <a:endParaRPr lang="en-US" dirty="0"/>
          </a:p>
          <a:p>
            <a:r>
              <a:rPr lang="en-US" dirty="0"/>
              <a:t>Simple idea:</a:t>
            </a:r>
          </a:p>
          <a:p>
            <a:pPr lvl="1"/>
            <a:r>
              <a:rPr lang="en-US" dirty="0"/>
              <a:t>Calculate and store solutions to sub-problems</a:t>
            </a:r>
          </a:p>
          <a:p>
            <a:pPr lvl="1"/>
            <a:r>
              <a:rPr lang="en-US" dirty="0"/>
              <a:t>Before solving it (again), look to see if you’ve remembered it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practice?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X = &lt;G, D, V, E, G, T, A&gt; and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 = &lt;G, V, C, E, K, S, T&gt;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Find the LCS, show the c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294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Interval Scheduling:</a:t>
            </a:r>
          </a:p>
          <a:p>
            <a:pPr lvl="1"/>
            <a:r>
              <a:rPr lang="en-US" dirty="0"/>
              <a:t>Given a list of intervals pick a </a:t>
            </a:r>
            <a:r>
              <a:rPr lang="en-US" i="1" dirty="0"/>
              <a:t>schedule</a:t>
            </a:r>
            <a:r>
              <a:rPr lang="en-US" dirty="0"/>
              <a:t> of non-overlapping intervals that maximizes the number chosen</a:t>
            </a:r>
          </a:p>
          <a:p>
            <a:pPr lvl="2"/>
            <a:r>
              <a:rPr lang="en-US" dirty="0"/>
              <a:t>i.e. each one has the same value</a:t>
            </a:r>
          </a:p>
          <a:p>
            <a:endParaRPr lang="en-US" dirty="0"/>
          </a:p>
          <a:p>
            <a:r>
              <a:rPr lang="en-US" dirty="0"/>
              <a:t>Weighted interval scheduling is similar, but…</a:t>
            </a:r>
          </a:p>
          <a:p>
            <a:pPr lvl="1"/>
            <a:r>
              <a:rPr lang="en-US" dirty="0"/>
              <a:t>Each interval has a different value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endParaRPr lang="en-US" dirty="0"/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would the greedy algorithm pick for this example?</a:t>
            </a:r>
          </a:p>
          <a:p>
            <a:r>
              <a:rPr lang="en-US" dirty="0"/>
              <a:t>And is that answer optimal?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838200" y="2286000"/>
            <a:ext cx="76200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sub-problem</a:t>
            </a:r>
          </a:p>
          <a:p>
            <a:endParaRPr lang="en-US" dirty="0"/>
          </a:p>
          <a:p>
            <a:r>
              <a:rPr lang="en-US" dirty="0"/>
              <a:t>This problem has optimal substructure (we proved this in Greedy section), so let’s only consider intervals up to a certain point.</a:t>
            </a:r>
          </a:p>
          <a:p>
            <a:endParaRPr lang="en-US" dirty="0"/>
          </a:p>
          <a:p>
            <a:r>
              <a:rPr lang="en-US" dirty="0"/>
              <a:t>Let Opt(j) be the solution to this problem when only considering intervals 1 through j</a:t>
            </a:r>
          </a:p>
          <a:p>
            <a:pPr lvl="1"/>
            <a:r>
              <a:rPr lang="en-US" dirty="0"/>
              <a:t>How should we order the intervals? Does it matter? We will see soon that it does.</a:t>
            </a:r>
          </a:p>
          <a:p>
            <a:endParaRPr lang="en-US" dirty="0"/>
          </a:p>
          <a:p>
            <a:r>
              <a:rPr lang="en-US" dirty="0"/>
              <a:t>Note that Opt(0) = 0</a:t>
            </a:r>
          </a:p>
        </p:txBody>
      </p:sp>
    </p:spTree>
    <p:extLst>
      <p:ext uri="{BB962C8B-B14F-4D97-AF65-F5344CB8AC3E}">
        <p14:creationId xmlns:p14="http://schemas.microsoft.com/office/powerpoint/2010/main" val="1003802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solution to problem in terms of sub-problems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Opt(0) = 0</a:t>
            </a:r>
          </a:p>
          <a:p>
            <a:pPr lvl="1"/>
            <a:endParaRPr lang="en-US" dirty="0"/>
          </a:p>
          <a:p>
            <a:r>
              <a:rPr lang="en-US" dirty="0"/>
              <a:t>Opt(j) = ?</a:t>
            </a:r>
          </a:p>
        </p:txBody>
      </p:sp>
    </p:spTree>
    <p:extLst>
      <p:ext uri="{BB962C8B-B14F-4D97-AF65-F5344CB8AC3E}">
        <p14:creationId xmlns:p14="http://schemas.microsoft.com/office/powerpoint/2010/main" val="2652412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Opt(j-1)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/>
              <a:t>Vj</a:t>
            </a:r>
            <a:r>
              <a:rPr lang="en-US" dirty="0"/>
              <a:t> + Opt(intervals compatible with j)</a:t>
            </a:r>
          </a:p>
          <a:p>
            <a:pPr lvl="2"/>
            <a:r>
              <a:rPr lang="en-US" dirty="0"/>
              <a:t>Intervals compatible with j? Yikes? How do we calculate that?</a:t>
            </a:r>
          </a:p>
        </p:txBody>
      </p:sp>
    </p:spTree>
    <p:extLst>
      <p:ext uri="{BB962C8B-B14F-4D97-AF65-F5344CB8AC3E}">
        <p14:creationId xmlns:p14="http://schemas.microsoft.com/office/powerpoint/2010/main" val="24718670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Opt(j)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 all intervals by their finish time</a:t>
            </a:r>
          </a:p>
          <a:p>
            <a:pPr lvl="1"/>
            <a:r>
              <a:rPr lang="en-US" dirty="0"/>
              <a:t>And number them sequentially</a:t>
            </a:r>
          </a:p>
          <a:p>
            <a:pPr lvl="1"/>
            <a:endParaRPr lang="en-US" dirty="0"/>
          </a:p>
          <a:p>
            <a:r>
              <a:rPr lang="en-US" dirty="0"/>
              <a:t>We define interval </a:t>
            </a:r>
            <a:r>
              <a:rPr lang="en-US" dirty="0" err="1"/>
              <a:t>i</a:t>
            </a:r>
            <a:r>
              <a:rPr lang="en-US" dirty="0"/>
              <a:t> is less than interval j if </a:t>
            </a:r>
            <a:r>
              <a:rPr lang="en-US" dirty="0" err="1"/>
              <a:t>i</a:t>
            </a:r>
            <a:r>
              <a:rPr lang="en-US" dirty="0"/>
              <a:t> finishes before j (i.e. is before it in the sort)</a:t>
            </a:r>
          </a:p>
          <a:p>
            <a:endParaRPr lang="en-US" dirty="0"/>
          </a:p>
          <a:p>
            <a:r>
              <a:rPr lang="en-US" dirty="0"/>
              <a:t>Define p(j) to be the highest numbered interval </a:t>
            </a:r>
            <a:r>
              <a:rPr lang="en-US" dirty="0" err="1"/>
              <a:t>i</a:t>
            </a:r>
            <a:r>
              <a:rPr lang="en-US" dirty="0"/>
              <a:t>&lt;j such that </a:t>
            </a:r>
            <a:r>
              <a:rPr lang="en-US" dirty="0" err="1"/>
              <a:t>i</a:t>
            </a:r>
            <a:r>
              <a:rPr lang="en-US" dirty="0"/>
              <a:t> and j are disjoint</a:t>
            </a:r>
          </a:p>
          <a:p>
            <a:endParaRPr lang="en-US" dirty="0"/>
          </a:p>
          <a:p>
            <a:r>
              <a:rPr lang="en-US" dirty="0"/>
              <a:t>Define OPT(j) to be the value of an optimal solution for intervals 1 through j only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762000" y="2133600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Memoization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F06-C926-4263-91E1-B1C6E4259B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Use a Table abstract data type</a:t>
            </a:r>
          </a:p>
          <a:p>
            <a:pPr lvl="1"/>
            <a:r>
              <a:rPr lang="en-US" dirty="0"/>
              <a:t>Lookup key: whatever identifies a sub-problem</a:t>
            </a:r>
          </a:p>
          <a:p>
            <a:pPr lvl="1"/>
            <a:r>
              <a:rPr lang="en-US" dirty="0"/>
              <a:t>Value stored: the solution</a:t>
            </a:r>
          </a:p>
          <a:p>
            <a:endParaRPr lang="en-US" dirty="0"/>
          </a:p>
          <a:p>
            <a:r>
              <a:rPr lang="en-US" dirty="0"/>
              <a:t>Could be an array/vector</a:t>
            </a:r>
          </a:p>
          <a:p>
            <a:pPr lvl="1"/>
            <a:r>
              <a:rPr lang="en-US" dirty="0"/>
              <a:t>E.g. for Fibonacci, store </a:t>
            </a:r>
            <a:r>
              <a:rPr lang="en-US" dirty="0">
                <a:solidFill>
                  <a:srgbClr val="0070C0"/>
                </a:solidFill>
              </a:rPr>
              <a:t>fib(n)</a:t>
            </a:r>
            <a:r>
              <a:rPr lang="en-US" dirty="0"/>
              <a:t> using index </a:t>
            </a:r>
            <a:r>
              <a:rPr lang="en-US" dirty="0">
                <a:solidFill>
                  <a:srgbClr val="0070C0"/>
                </a:solidFill>
              </a:rPr>
              <a:t>n</a:t>
            </a:r>
          </a:p>
          <a:p>
            <a:pPr lvl="1"/>
            <a:r>
              <a:rPr lang="en-US" dirty="0"/>
              <a:t>Need to initialize the array</a:t>
            </a:r>
          </a:p>
          <a:p>
            <a:endParaRPr lang="en-US" dirty="0"/>
          </a:p>
          <a:p>
            <a:r>
              <a:rPr lang="en-US" dirty="0"/>
              <a:t>Could use a map / hash-table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So…we have</a:t>
            </a:r>
          </a:p>
          <a:p>
            <a:pPr lvl="2"/>
            <a:r>
              <a:rPr lang="en-US" dirty="0"/>
              <a:t>Opt(j) = Max(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,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9149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OPT(j) = max(</a:t>
            </a:r>
            <a:r>
              <a:rPr lang="en-US" sz="2800" dirty="0" err="1">
                <a:solidFill>
                  <a:srgbClr val="33CC33"/>
                </a:solidFill>
              </a:rPr>
              <a:t>v</a:t>
            </a:r>
            <a:r>
              <a:rPr lang="en-US" sz="2800" baseline="-25000" dirty="0" err="1">
                <a:solidFill>
                  <a:srgbClr val="33CC33"/>
                </a:solidFill>
              </a:rPr>
              <a:t>j</a:t>
            </a:r>
            <a:r>
              <a:rPr lang="en-US" sz="2800" dirty="0">
                <a:solidFill>
                  <a:srgbClr val="33CC33"/>
                </a:solidFill>
              </a:rPr>
              <a:t> + OPT(p(j))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OPT(j-1)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And OPT(0) = 0</a:t>
            </a:r>
          </a:p>
          <a:p>
            <a:r>
              <a:rPr lang="en-US" sz="2800" dirty="0"/>
              <a:t>This is similar in running time to the Fibonacci sequence</a:t>
            </a:r>
          </a:p>
          <a:p>
            <a:pPr lvl="1"/>
            <a:r>
              <a:rPr lang="en-US" sz="2400" dirty="0"/>
              <a:t>And similarly exponential</a:t>
            </a:r>
          </a:p>
          <a:p>
            <a:r>
              <a:rPr lang="en-US" sz="2800" dirty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5991"/>
          <a:stretch>
            <a:fillRect/>
          </a:stretch>
        </p:blipFill>
        <p:spPr bwMode="auto">
          <a:xfrm>
            <a:off x="838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Notice that the </a:t>
            </a:r>
            <a:br>
              <a:rPr lang="en-US" dirty="0"/>
            </a:br>
            <a:r>
              <a:rPr lang="en-US" dirty="0"/>
              <a:t>sub-problems are </a:t>
            </a:r>
            <a:br>
              <a:rPr lang="en-US" dirty="0"/>
            </a:br>
            <a:r>
              <a:rPr lang="en-US" dirty="0"/>
              <a:t>being </a:t>
            </a:r>
            <a:br>
              <a:rPr lang="en-US" dirty="0"/>
            </a:br>
            <a:r>
              <a:rPr lang="en-US" dirty="0"/>
              <a:t>re-computed </a:t>
            </a:r>
            <a:br>
              <a:rPr lang="en-US" dirty="0"/>
            </a:br>
            <a:r>
              <a:rPr lang="en-US" dirty="0"/>
              <a:t>each time</a:t>
            </a:r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13462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5105400"/>
            <a:ext cx="2362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Formulate the data structure to look up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Pretty simple, define M[n]</a:t>
            </a:r>
          </a:p>
          <a:p>
            <a:endParaRPr lang="en-US" dirty="0"/>
          </a:p>
          <a:p>
            <a:r>
              <a:rPr lang="en-US" dirty="0"/>
              <a:t>M[j] stores the solution to Opt(j)</a:t>
            </a:r>
          </a:p>
        </p:txBody>
      </p:sp>
    </p:spTree>
    <p:extLst>
      <p:ext uri="{BB962C8B-B14F-4D97-AF65-F5344CB8AC3E}">
        <p14:creationId xmlns:p14="http://schemas.microsoft.com/office/powerpoint/2010/main" val="17011831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add </a:t>
            </a:r>
            <a:r>
              <a:rPr lang="en-US" dirty="0" err="1"/>
              <a:t>memoization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runs in linear time</a:t>
            </a:r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134257" y="2438400"/>
            <a:ext cx="878114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only gives us the final value</a:t>
            </a:r>
          </a:p>
          <a:p>
            <a:pPr lvl="1"/>
            <a:r>
              <a:rPr lang="en-US" dirty="0"/>
              <a:t>Computing a sub-array each step would make it quadratic running time</a:t>
            </a:r>
          </a:p>
          <a:p>
            <a:r>
              <a:rPr lang="en-US" dirty="0"/>
              <a:t>To determine the intervals: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M[p(j)] ≥ M[j-1]</a:t>
            </a:r>
          </a:p>
          <a:p>
            <a:pPr lvl="2"/>
            <a:r>
              <a:rPr lang="en-US" dirty="0"/>
              <a:t>Then j is part of the solution, and consider p(j)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Then j is NOT part of the solution, and consider j-1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coin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amount A, pick the minimum amount of coins that yield A</a:t>
            </a:r>
          </a:p>
          <a:p>
            <a:endParaRPr lang="en-US" dirty="0"/>
          </a:p>
          <a:p>
            <a:r>
              <a:rPr lang="en-US" dirty="0"/>
              <a:t>Recall the greedy algorithm:</a:t>
            </a:r>
          </a:p>
          <a:p>
            <a:pPr lvl="1"/>
            <a:r>
              <a:rPr lang="en-US" dirty="0"/>
              <a:t>Use the biggest coin possible, and use as many of those as possible</a:t>
            </a:r>
          </a:p>
          <a:p>
            <a:pPr lvl="1"/>
            <a:r>
              <a:rPr lang="en-US" dirty="0"/>
              <a:t>Repeat with successively smaller denominations</a:t>
            </a:r>
          </a:p>
          <a:p>
            <a:pPr lvl="1"/>
            <a:endParaRPr lang="en-US" dirty="0"/>
          </a:p>
          <a:p>
            <a:r>
              <a:rPr lang="en-US" dirty="0"/>
              <a:t>This algorithm won’t work with non-standard denominations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10, 1, 1</a:t>
            </a:r>
          </a:p>
          <a:p>
            <a:pPr lvl="1"/>
            <a:r>
              <a:rPr lang="en-US" dirty="0"/>
              <a:t>But 6, 6 is more optimal (fewer coins)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Fibonacci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7290"/>
              </p:ext>
            </p:extLst>
          </p:nvPr>
        </p:nvGraphicFramePr>
        <p:xfrm>
          <a:off x="1524000" y="4724400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1054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41910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425225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solve the </a:t>
            </a:r>
            <a:r>
              <a:rPr lang="en-US" dirty="0" err="1"/>
              <a:t>i,j</a:t>
            </a:r>
            <a:r>
              <a:rPr lang="en-US" dirty="0"/>
              <a:t> problem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j, then we don’t use this coin</a:t>
            </a:r>
          </a:p>
          <a:p>
            <a:pPr lvl="2"/>
            <a:r>
              <a:rPr lang="en-US" dirty="0"/>
              <a:t>Then the solution is the same as the (i+1),j problem</a:t>
            </a:r>
          </a:p>
          <a:p>
            <a:pPr lvl="2"/>
            <a:r>
              <a:rPr lang="en-US" dirty="0"/>
              <a:t>Is this making the problem simpler?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could use a coin of denomination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Then the solution is 1 more than the </a:t>
            </a:r>
            <a:r>
              <a:rPr lang="en-US" dirty="0" err="1"/>
              <a:t>i</a:t>
            </a:r>
            <a:r>
              <a:rPr lang="en-US" dirty="0"/>
              <a:t>,(j-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problem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doesn’t change because there could be multiple coins of denomination </a:t>
            </a:r>
            <a:r>
              <a:rPr lang="en-US" dirty="0" err="1"/>
              <a:t>i</a:t>
            </a:r>
            <a:r>
              <a:rPr lang="en-US" dirty="0"/>
              <a:t> used in the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could NOT use a coin of denomination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Then the solution is the same as the (i+1),j problem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/>
        </p:nvGraphicFramePr>
        <p:xfrm>
          <a:off x="709569" y="1905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8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69" y="1905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recursion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/>
        </p:nvGraphicFramePr>
        <p:xfrm>
          <a:off x="709569" y="1905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2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69" y="1905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(non-recursive)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how to record the answers?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We’ll keep a </a:t>
            </a:r>
            <a:r>
              <a:rPr lang="en-US" i="1"/>
              <a:t>used</a:t>
            </a:r>
            <a:r>
              <a:rPr lang="en-US"/>
              <a:t> Boolean array</a:t>
            </a:r>
          </a:p>
          <a:p>
            <a:pPr lvl="1"/>
            <a:r>
              <a:rPr lang="en-US"/>
              <a:t>If used[i][j] is true, then the solution for i,j does use a coin of denom[i] for amount j</a:t>
            </a:r>
          </a:p>
          <a:p>
            <a:pPr lvl="1"/>
            <a:r>
              <a:rPr lang="en-US"/>
              <a:t>If false, it does not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2578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426720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5048071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10 cents</a:t>
            </a:r>
          </a:p>
          <a:p>
            <a:r>
              <a:rPr lang="en-US" dirty="0">
                <a:latin typeface="+mj-lt"/>
              </a:rPr>
              <a:t>6 cents</a:t>
            </a:r>
          </a:p>
          <a:p>
            <a:r>
              <a:rPr lang="en-US" dirty="0">
                <a:latin typeface="+mj-lt"/>
              </a:rPr>
              <a:t>1 cent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Review: 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391D-3C4C-45ED-96EA-F997AD56EE33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DP is a method for solving certain kind of problems</a:t>
            </a:r>
          </a:p>
          <a:p>
            <a:r>
              <a:rPr lang="en-US"/>
              <a:t>DP can be applied when the solution of a problem includes solutions to subproblems</a:t>
            </a:r>
          </a:p>
          <a:p>
            <a:r>
              <a:rPr lang="en-US"/>
              <a:t>We need to find a recursive formula for the solution</a:t>
            </a:r>
          </a:p>
          <a:p>
            <a:r>
              <a:rPr lang="en-US"/>
              <a:t>We can recursively solve subproblems, starting from the trivial case, and save their solutions in memory</a:t>
            </a:r>
          </a:p>
          <a:p>
            <a:r>
              <a:rPr lang="en-US"/>
              <a:t>In the end we’ll get the solution of the whole problem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03-div-con</Template>
  <TotalTime>21855</TotalTime>
  <Words>5232</Words>
  <Application>Microsoft Office PowerPoint</Application>
  <PresentationFormat>On-screen Show (4:3)</PresentationFormat>
  <Paragraphs>1674</Paragraphs>
  <Slides>101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3" baseType="lpstr">
      <vt:lpstr>Monotype Sorts</vt:lpstr>
      <vt:lpstr>ＭＳ Ｐゴシック</vt:lpstr>
      <vt:lpstr>Arial</vt:lpstr>
      <vt:lpstr>Bookman Old Style</vt:lpstr>
      <vt:lpstr>Courier New</vt:lpstr>
      <vt:lpstr>Gill Sans MT</vt:lpstr>
      <vt:lpstr>Symbol</vt:lpstr>
      <vt:lpstr>Times New Roman</vt:lpstr>
      <vt:lpstr>Wingdings</vt:lpstr>
      <vt:lpstr>Wingdings 3</vt:lpstr>
      <vt:lpstr>Origin</vt:lpstr>
      <vt:lpstr>Equation</vt:lpstr>
      <vt:lpstr>Dynamic Programming</vt:lpstr>
      <vt:lpstr>Introduction</vt:lpstr>
      <vt:lpstr>Dynamic programming</vt:lpstr>
      <vt:lpstr>Optimal Substructure Property</vt:lpstr>
      <vt:lpstr>Dynamic Programming</vt:lpstr>
      <vt:lpstr>Problems Solved with Dyn. Prog.</vt:lpstr>
      <vt:lpstr>Memoization</vt:lpstr>
      <vt:lpstr>Memoization</vt:lpstr>
      <vt:lpstr>Simple Example: Fibonacci</vt:lpstr>
      <vt:lpstr>Remember Fibonacci numbers?</vt:lpstr>
      <vt:lpstr>Memoization and Fibonacci</vt:lpstr>
      <vt:lpstr>Observations on fib_mem()</vt:lpstr>
      <vt:lpstr>Dyn. Prog. vs. Divide and Conquer</vt:lpstr>
      <vt:lpstr>Process for Dynamic Programming!</vt:lpstr>
      <vt:lpstr>Process for Dynamic Programming!</vt:lpstr>
      <vt:lpstr>0/1 Knapsack</vt:lpstr>
      <vt:lpstr>Knapsack Problem</vt:lpstr>
      <vt:lpstr>Continuous knapsack</vt:lpstr>
      <vt:lpstr>0/1 knapsack</vt:lpstr>
      <vt:lpstr>Dynamic programming solution to 0/1</vt:lpstr>
      <vt:lpstr>Some assumptions and observations</vt:lpstr>
      <vt:lpstr>Step 1!</vt:lpstr>
      <vt:lpstr>Step 2!</vt:lpstr>
      <vt:lpstr>Three cases to calculate Knap[k,w]</vt:lpstr>
      <vt:lpstr>Case 1: sufficient capacity, optimal</vt:lpstr>
      <vt:lpstr>Case 2: sufficient capacity, non-optimal</vt:lpstr>
      <vt:lpstr>Case 3: insufficient capacity</vt:lpstr>
      <vt:lpstr>Back to Step 2!</vt:lpstr>
      <vt:lpstr>Step 3!</vt:lpstr>
      <vt:lpstr>The dynamic programming</vt:lpstr>
      <vt:lpstr>Initial values</vt:lpstr>
      <vt:lpstr>Determining the cases</vt:lpstr>
      <vt:lpstr>Step 4</vt:lpstr>
      <vt:lpstr>Pseudo-code</vt:lpstr>
      <vt:lpstr>But our solution is only the value!</vt:lpstr>
      <vt:lpstr>Longest Common Subsequence</vt:lpstr>
      <vt:lpstr>Application: DNA testing</vt:lpstr>
      <vt:lpstr>Longest Common Subsequence (LCS)</vt:lpstr>
      <vt:lpstr>LCS Algorithm</vt:lpstr>
      <vt:lpstr>Step 1</vt:lpstr>
      <vt:lpstr>Step 2!</vt:lpstr>
      <vt:lpstr>Step 3!</vt:lpstr>
      <vt:lpstr>Step 3!</vt:lpstr>
      <vt:lpstr>Step 4: Write the loop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How to find actual LCS</vt:lpstr>
      <vt:lpstr>How to find actual LCS - continued</vt:lpstr>
      <vt:lpstr>Algorithm to find actual LCS</vt:lpstr>
      <vt:lpstr>Finding LCS</vt:lpstr>
      <vt:lpstr>Finding LCS (2)</vt:lpstr>
      <vt:lpstr>Want to practice?</vt:lpstr>
      <vt:lpstr>Weighted Interval Scheduling</vt:lpstr>
      <vt:lpstr>Weighted Interval Scheduling</vt:lpstr>
      <vt:lpstr>Greedy solution to interval scheduling</vt:lpstr>
      <vt:lpstr>Greedy solution to the weighted version</vt:lpstr>
      <vt:lpstr>Step 1</vt:lpstr>
      <vt:lpstr>Step 2</vt:lpstr>
      <vt:lpstr>Step 2</vt:lpstr>
      <vt:lpstr>Calculating Opt(j)</vt:lpstr>
      <vt:lpstr>Showing p(j)</vt:lpstr>
      <vt:lpstr>Step 2</vt:lpstr>
      <vt:lpstr>Recursive solution</vt:lpstr>
      <vt:lpstr>That example will take exponential time</vt:lpstr>
      <vt:lpstr>Step 3!</vt:lpstr>
      <vt:lpstr>So we add memoization…</vt:lpstr>
      <vt:lpstr>Computing the intervals</vt:lpstr>
      <vt:lpstr>Coin Change</vt:lpstr>
      <vt:lpstr>Recall coin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(non-recursive) algorithm</vt:lpstr>
      <vt:lpstr>But how to record the answers?</vt:lpstr>
      <vt:lpstr>Recording the answers</vt:lpstr>
      <vt:lpstr>Obtaining the coin set</vt:lpstr>
      <vt:lpstr>Conclusion</vt:lpstr>
      <vt:lpstr>Review: Dynamic programming</vt:lpstr>
      <vt:lpstr>Properties of a problem that can be solved with dynamic programming</vt:lpstr>
      <vt:lpstr>Conclusion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Department of Computer Science</dc:creator>
  <cp:lastModifiedBy>Maya Kumazawa</cp:lastModifiedBy>
  <cp:revision>275</cp:revision>
  <cp:lastPrinted>2002-04-12T06:25:52Z</cp:lastPrinted>
  <dcterms:created xsi:type="dcterms:W3CDTF">2010-04-13T02:06:11Z</dcterms:created>
  <dcterms:modified xsi:type="dcterms:W3CDTF">2016-09-27T15:17:28Z</dcterms:modified>
</cp:coreProperties>
</file>