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377" r:id="rId2"/>
    <p:sldId id="314" r:id="rId3"/>
    <p:sldId id="438" r:id="rId4"/>
    <p:sldId id="439" r:id="rId5"/>
    <p:sldId id="435" r:id="rId6"/>
    <p:sldId id="441" r:id="rId7"/>
    <p:sldId id="442" r:id="rId8"/>
    <p:sldId id="443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4350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10/20/2010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4102: Algorithms</a:t>
            </a:r>
          </a:p>
          <a:p>
            <a:r>
              <a:rPr lang="en-US" dirty="0" smtClean="0"/>
              <a:t>Spring 2014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Floryan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NOTES: I usually show one of these in lecture and leave one for the homework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Flow-value lemma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b="1" i="1" dirty="0" smtClean="0"/>
              <a:t>f</a:t>
            </a:r>
            <a:r>
              <a:rPr lang="en-US" dirty="0" smtClean="0"/>
              <a:t> be any flow and C = (A, B) be any cut</a:t>
            </a:r>
          </a:p>
          <a:p>
            <a:pPr lvl="1"/>
            <a:r>
              <a:rPr lang="en-US" dirty="0" smtClean="0"/>
              <a:t>The net flow across (A, B) equals the value of the flow </a:t>
            </a:r>
            <a:r>
              <a:rPr lang="en-US" b="1" i="1" dirty="0" smtClean="0"/>
              <a:t>f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Proof by induction on the size of B</a:t>
            </a:r>
          </a:p>
          <a:p>
            <a:pPr lvl="1"/>
            <a:r>
              <a:rPr lang="en-US" dirty="0" smtClean="0"/>
              <a:t>B.C.	B = {t} (B is only the sink)</a:t>
            </a:r>
          </a:p>
          <a:p>
            <a:pPr lvl="2"/>
            <a:r>
              <a:rPr lang="en-US" dirty="0" smtClean="0"/>
              <a:t>Clearly this is true as the flow across the cut is everyone sinking into t, which is the definition of the flow f</a:t>
            </a:r>
          </a:p>
          <a:p>
            <a:pPr lvl="1"/>
            <a:r>
              <a:rPr lang="en-US" dirty="0" smtClean="0"/>
              <a:t>I.H.	Assume true for some cut C = (A, B)</a:t>
            </a:r>
          </a:p>
          <a:p>
            <a:pPr lvl="1"/>
            <a:r>
              <a:rPr lang="en-US" dirty="0" smtClean="0"/>
              <a:t>I.S.		Move one node from A to B</a:t>
            </a:r>
          </a:p>
          <a:p>
            <a:pPr lvl="2"/>
            <a:r>
              <a:rPr lang="en-US" dirty="0" smtClean="0"/>
              <a:t>Choose an a’ to move that has at least one edge to a node in B</a:t>
            </a:r>
          </a:p>
          <a:p>
            <a:pPr lvl="2"/>
            <a:r>
              <a:rPr lang="en-US" dirty="0" smtClean="0"/>
              <a:t>We know the flow f never changes</a:t>
            </a:r>
          </a:p>
          <a:p>
            <a:pPr lvl="2"/>
            <a:r>
              <a:rPr lang="en-US" dirty="0" smtClean="0"/>
              <a:t>How does the value of the new cut C’ = (A’, B’) change?</a:t>
            </a:r>
          </a:p>
          <a:p>
            <a:pPr lvl="2"/>
            <a:r>
              <a:rPr lang="en-US" dirty="0" smtClean="0"/>
              <a:t>It doesn’t! Why? See next slide…</a:t>
            </a:r>
          </a:p>
        </p:txBody>
      </p:sp>
    </p:spTree>
    <p:extLst>
      <p:ext uri="{BB962C8B-B14F-4D97-AF65-F5344CB8AC3E}">
        <p14:creationId xmlns:p14="http://schemas.microsoft.com/office/powerpoint/2010/main" xmlns="" val="154775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Flow-value lemma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i="1" dirty="0" smtClean="0"/>
              <a:t>f</a:t>
            </a:r>
            <a:r>
              <a:rPr lang="en-US" dirty="0" smtClean="0"/>
              <a:t> be any flow and C = (A, B) be any cut</a:t>
            </a:r>
          </a:p>
          <a:p>
            <a:pPr lvl="1"/>
            <a:r>
              <a:rPr lang="en-US" dirty="0" smtClean="0"/>
              <a:t>The net flow across (A, B) equals the value of the flow </a:t>
            </a:r>
            <a:r>
              <a:rPr lang="en-US" b="1" i="1" dirty="0" smtClean="0"/>
              <a:t>f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Why is C’ = (A’, B’) have the same net flow?</a:t>
            </a:r>
          </a:p>
          <a:p>
            <a:pPr lvl="1"/>
            <a:r>
              <a:rPr lang="en-US" dirty="0" smtClean="0"/>
              <a:t>Local equilibrium: net flow coming into a’ from nodes in A only must equal the flow going out across the cut to nodes in B</a:t>
            </a:r>
          </a:p>
          <a:p>
            <a:pPr lvl="1"/>
            <a:r>
              <a:rPr lang="en-US" dirty="0" smtClean="0"/>
              <a:t>After a’ is moved:</a:t>
            </a:r>
          </a:p>
          <a:p>
            <a:pPr lvl="2"/>
            <a:r>
              <a:rPr lang="en-US" dirty="0" smtClean="0"/>
              <a:t>everything going across the cut now goes to something in B from B, everything going to or from a node in A now goes across the cut.</a:t>
            </a:r>
          </a:p>
          <a:p>
            <a:pPr lvl="1"/>
            <a:r>
              <a:rPr lang="en-US" dirty="0" smtClean="0"/>
              <a:t>Thus, by local equilibrium the value of the cut C’ is equivalent to the value of the cut C</a:t>
            </a:r>
          </a:p>
          <a:p>
            <a:pPr lvl="1"/>
            <a:r>
              <a:rPr lang="en-US" dirty="0" smtClean="0"/>
              <a:t>Induction done!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21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version of </a:t>
            </a:r>
            <a:r>
              <a:rPr lang="en-US" dirty="0" err="1" smtClean="0"/>
              <a:t>MaxFlow-MinCut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three statements are equivalent:</a:t>
            </a:r>
          </a:p>
          <a:p>
            <a:endParaRPr lang="en-US" dirty="0" smtClean="0"/>
          </a:p>
          <a:p>
            <a:r>
              <a:rPr lang="en-US" dirty="0" smtClean="0"/>
              <a:t>For some flow f</a:t>
            </a:r>
            <a:endParaRPr lang="en-US" dirty="0"/>
          </a:p>
          <a:p>
            <a:pPr lvl="1"/>
            <a:r>
              <a:rPr lang="en-US" dirty="0" smtClean="0"/>
              <a:t>1) There exists a cut whose capacity equals the value of f</a:t>
            </a:r>
          </a:p>
          <a:p>
            <a:pPr lvl="1"/>
            <a:r>
              <a:rPr lang="en-US" dirty="0" smtClean="0"/>
              <a:t>2) f is a maximum flow</a:t>
            </a:r>
          </a:p>
          <a:p>
            <a:pPr lvl="1"/>
            <a:r>
              <a:rPr lang="en-US" dirty="0" smtClean="0"/>
              <a:t>3) There is no augmenting path with respect to f</a:t>
            </a:r>
          </a:p>
          <a:p>
            <a:pPr lvl="1"/>
            <a:endParaRPr lang="en-US" dirty="0"/>
          </a:p>
          <a:p>
            <a:r>
              <a:rPr lang="en-US" dirty="0" smtClean="0"/>
              <a:t>Let’s prove this! How? Prove: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3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0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some flow f</a:t>
            </a:r>
          </a:p>
          <a:p>
            <a:pPr lvl="1"/>
            <a:r>
              <a:rPr lang="en-US" dirty="0"/>
              <a:t>1) There exists a cut whose capacity equals the value of f</a:t>
            </a:r>
          </a:p>
          <a:p>
            <a:pPr lvl="1"/>
            <a:r>
              <a:rPr lang="en-US" dirty="0"/>
              <a:t>2) f is a maximum flow</a:t>
            </a:r>
          </a:p>
          <a:p>
            <a:pPr lvl="1"/>
            <a:r>
              <a:rPr lang="en-US" dirty="0"/>
              <a:t>3) There is no augmenting path with respect to </a:t>
            </a:r>
            <a:r>
              <a:rPr lang="en-US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1 </a:t>
            </a:r>
            <a:r>
              <a:rPr lang="en-US" dirty="0" smtClean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Suppose 1: C = (A, B) is a cut with capacity 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all flows f’,  value(f’) &lt;= capacity(C) = value(f)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By weak duality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Thus, f is the largest possible flow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3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some flow f</a:t>
            </a:r>
          </a:p>
          <a:p>
            <a:pPr lvl="1"/>
            <a:r>
              <a:rPr lang="en-US" dirty="0"/>
              <a:t>1) There exists a cut whose capacity equals the value of f</a:t>
            </a:r>
          </a:p>
          <a:p>
            <a:pPr lvl="1"/>
            <a:r>
              <a:rPr lang="en-US" dirty="0"/>
              <a:t>2) f is a maximum flow</a:t>
            </a:r>
          </a:p>
          <a:p>
            <a:pPr lvl="1"/>
            <a:r>
              <a:rPr lang="en-US" dirty="0"/>
              <a:t>3) There is no augmenting path with respect to </a:t>
            </a:r>
            <a:r>
              <a:rPr lang="en-US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3 (let’s do !3  !2 instead)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Suppose !3: there IS an augmenting path with respect to 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Then, we can improve f by sending more flow along this path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Thus, f is not a maximum flow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27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some flow f</a:t>
            </a:r>
          </a:p>
          <a:p>
            <a:pPr lvl="1"/>
            <a:r>
              <a:rPr lang="en-US" dirty="0"/>
              <a:t>1) There exists a cut whose capacity equals the value of f</a:t>
            </a:r>
          </a:p>
          <a:p>
            <a:pPr lvl="1"/>
            <a:r>
              <a:rPr lang="en-US" dirty="0"/>
              <a:t>2) f is a maximum flow</a:t>
            </a:r>
          </a:p>
          <a:p>
            <a:pPr lvl="1"/>
            <a:r>
              <a:rPr lang="en-US" dirty="0"/>
              <a:t>3) There is no augmenting path with respect to </a:t>
            </a:r>
            <a:r>
              <a:rPr lang="en-US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3 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</a:p>
          <a:p>
            <a:pPr lvl="1"/>
            <a:r>
              <a:rPr lang="en-US" dirty="0" smtClean="0"/>
              <a:t>Assume 3: There is no augmenting path with respect to f</a:t>
            </a:r>
          </a:p>
          <a:p>
            <a:pPr lvl="1"/>
            <a:r>
              <a:rPr lang="en-US" dirty="0" smtClean="0"/>
              <a:t>Let C = (A, B) be a cut where A is the set of vertices connected to s by undirected path with no full forward or empty back edges.</a:t>
            </a:r>
          </a:p>
          <a:p>
            <a:pPr lvl="1"/>
            <a:r>
              <a:rPr lang="en-US" dirty="0" smtClean="0"/>
              <a:t>By def., s is in A (since no augmenting path) and t is in B</a:t>
            </a:r>
          </a:p>
          <a:p>
            <a:pPr lvl="1"/>
            <a:r>
              <a:rPr lang="en-US" dirty="0" smtClean="0"/>
              <a:t>Capacity(C) = net flow across cut = value of flow f</a:t>
            </a:r>
          </a:p>
          <a:p>
            <a:pPr lvl="1"/>
            <a:r>
              <a:rPr lang="en-US" dirty="0" smtClean="0"/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3415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35454</TotalTime>
  <Words>567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Graphs</vt:lpstr>
      <vt:lpstr>NOTES: I usually show one of these in lecture and leave one for the homework</vt:lpstr>
      <vt:lpstr>Proof: Flow-value lemma</vt:lpstr>
      <vt:lpstr>Proof: Flow-value lemma cont.</vt:lpstr>
      <vt:lpstr>Another version of MaxFlow-MinCut</vt:lpstr>
      <vt:lpstr>PROOF!</vt:lpstr>
      <vt:lpstr>PROOF!</vt:lpstr>
      <vt:lpstr>PROOF!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878</cp:revision>
  <cp:lastPrinted>2010-03-04T14:04:20Z</cp:lastPrinted>
  <dcterms:created xsi:type="dcterms:W3CDTF">2010-03-16T00:09:25Z</dcterms:created>
  <dcterms:modified xsi:type="dcterms:W3CDTF">2014-03-21T14:02:48Z</dcterms:modified>
</cp:coreProperties>
</file>