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9"/>
  </p:notesMasterIdLst>
  <p:handoutMasterIdLst>
    <p:handoutMasterId r:id="rId10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</p:sldIdLst>
  <p:sldSz cx="9144000" cy="6858000" type="screen4x3"/>
  <p:notesSz cx="7315200" cy="9601200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93"/>
    <p:restoredTop sz="94754"/>
  </p:normalViewPr>
  <p:slideViewPr>
    <p:cSldViewPr>
      <p:cViewPr varScale="1">
        <p:scale>
          <a:sx n="142" d="100"/>
          <a:sy n="142" d="100"/>
        </p:scale>
        <p:origin x="3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2/24/21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2/24/21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2/24/21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2/24/21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r>
              <a:rPr lang="en-US" dirty="0"/>
              <a:t>Likely grading pattern</a:t>
            </a:r>
          </a:p>
          <a:p>
            <a:pPr lvl="1"/>
            <a:r>
              <a:rPr lang="en-US" dirty="0"/>
              <a:t>Submit on </a:t>
            </a:r>
            <a:r>
              <a:rPr lang="en-US" dirty="0" err="1"/>
              <a:t>gradescope</a:t>
            </a:r>
            <a:r>
              <a:rPr lang="en-US" dirty="0"/>
              <a:t> = human will grade as soon as we can</a:t>
            </a:r>
          </a:p>
          <a:p>
            <a:pPr lvl="2"/>
            <a:r>
              <a:rPr lang="en-US" dirty="0"/>
              <a:t>Soft deadline is a guarantee for feedback even if we fall behind</a:t>
            </a:r>
          </a:p>
          <a:p>
            <a:pPr lvl="1"/>
            <a:r>
              <a:rPr lang="en-US" dirty="0"/>
              <a:t>Want to resubmit before hard deadline? Talk to a human TA!</a:t>
            </a:r>
          </a:p>
          <a:p>
            <a:pPr lvl="1"/>
            <a:r>
              <a:rPr lang="en-US" dirty="0"/>
              <a:t>Hard Deadline = one more round of grading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Feb.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Have OH been ok? Those of you that have attended.</a:t>
            </a:r>
          </a:p>
          <a:p>
            <a:r>
              <a:rPr lang="en-US" dirty="0"/>
              <a:t>Would a “recommended schedule” help people?</a:t>
            </a:r>
          </a:p>
          <a:p>
            <a:r>
              <a:rPr lang="en-US" dirty="0"/>
              <a:t>Would a sample “simple </a:t>
            </a:r>
            <a:r>
              <a:rPr lang="en-US" dirty="0" err="1"/>
              <a:t>hw</a:t>
            </a:r>
            <a:r>
              <a:rPr lang="en-US" dirty="0"/>
              <a:t>” example help?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2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“distancing” be done this week</a:t>
            </a:r>
          </a:p>
          <a:p>
            <a:r>
              <a:rPr lang="en-US" dirty="0"/>
              <a:t>Sample HW assignment is up on webpage and GS</a:t>
            </a:r>
          </a:p>
          <a:p>
            <a:pPr lvl="1"/>
            <a:r>
              <a:rPr lang="en-US" dirty="0"/>
              <a:t>For your benefit if you want it, not required.</a:t>
            </a:r>
          </a:p>
          <a:p>
            <a:r>
              <a:rPr lang="en-US" dirty="0"/>
              <a:t>Office hours going ok?</a:t>
            </a:r>
          </a:p>
          <a:p>
            <a:r>
              <a:rPr lang="en-US" dirty="0"/>
              <a:t>Don’t forget Wednesday is a break day so no class!</a:t>
            </a:r>
          </a:p>
          <a:p>
            <a:r>
              <a:rPr lang="en-US" dirty="0"/>
              <a:t>Today we will do quicksort and closest pair of points!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7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are done with distancing, working on recurrence relations written assignment</a:t>
            </a:r>
          </a:p>
          <a:p>
            <a:pPr lvl="1"/>
            <a:r>
              <a:rPr lang="en-US" dirty="0"/>
              <a:t>Recommended that “distancing” be done this week</a:t>
            </a:r>
          </a:p>
          <a:p>
            <a:r>
              <a:rPr lang="en-US" dirty="0"/>
              <a:t>Soft deadline is THIS Wednesday. Guaranteed feedback if you submit by this date.</a:t>
            </a:r>
          </a:p>
          <a:p>
            <a:r>
              <a:rPr lang="en-US" dirty="0"/>
              <a:t>First quiz is scheduled for end of this week</a:t>
            </a:r>
          </a:p>
          <a:p>
            <a:pPr lvl="1"/>
            <a:r>
              <a:rPr lang="en-US" dirty="0"/>
              <a:t>Might be pushed back just a little bit. Will let you know in 24 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do </a:t>
            </a:r>
            <a:r>
              <a:rPr lang="en-US" dirty="0" err="1"/>
              <a:t>quickselect</a:t>
            </a:r>
            <a:r>
              <a:rPr lang="en-US" dirty="0"/>
              <a:t> and a cool </a:t>
            </a:r>
            <a:r>
              <a:rPr lang="en-US"/>
              <a:t>LB proof!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Feb.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are done with distancing, working on recurrence relations written assignment</a:t>
            </a:r>
          </a:p>
          <a:p>
            <a:pPr lvl="1"/>
            <a:r>
              <a:rPr lang="en-US" dirty="0"/>
              <a:t>Recommended that “recurrence relations” be done this week</a:t>
            </a:r>
          </a:p>
          <a:p>
            <a:r>
              <a:rPr lang="en-US" dirty="0"/>
              <a:t>Soft deadline is THIS Wednesday. Guaranteed feedback if you submit by this date.</a:t>
            </a:r>
          </a:p>
          <a:p>
            <a:pPr lvl="1"/>
            <a:r>
              <a:rPr lang="en-US" dirty="0"/>
              <a:t>Though we are grading constantly so likely you’ll get feedback no matter what.</a:t>
            </a:r>
          </a:p>
          <a:p>
            <a:r>
              <a:rPr lang="en-US" dirty="0"/>
              <a:t>First quiz was moved to NEXT week.</a:t>
            </a:r>
          </a:p>
          <a:p>
            <a:pPr lvl="1"/>
            <a:r>
              <a:rPr lang="en-US" dirty="0"/>
              <a:t>Will be on Collab. Some % will be </a:t>
            </a:r>
            <a:r>
              <a:rPr lang="en-US" dirty="0" err="1"/>
              <a:t>autograded</a:t>
            </a:r>
            <a:endParaRPr lang="en-US" dirty="0"/>
          </a:p>
          <a:p>
            <a:pPr lvl="1"/>
            <a:r>
              <a:rPr lang="en-US" dirty="0"/>
              <a:t>You will have 24 hours (next Friday through Saturday) to do it.</a:t>
            </a:r>
          </a:p>
          <a:p>
            <a:pPr lvl="1"/>
            <a:r>
              <a:rPr lang="en-US" dirty="0"/>
              <a:t>But…Collab will time it so limited time to finish once you begin.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is an open Q&amp;A day!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426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35141</TotalTime>
  <Words>516</Words>
  <Application>Microsoft Macintosh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Monday, Feb. 8</vt:lpstr>
      <vt:lpstr>Wednesday, Feb. 10</vt:lpstr>
      <vt:lpstr>Monday, Feb. 15</vt:lpstr>
      <vt:lpstr>Monday, Feb. 22</vt:lpstr>
      <vt:lpstr>Wednesday, Feb. 24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442</cp:revision>
  <cp:lastPrinted>1999-12-17T13:56:08Z</cp:lastPrinted>
  <dcterms:created xsi:type="dcterms:W3CDTF">2010-01-20T18:12:12Z</dcterms:created>
  <dcterms:modified xsi:type="dcterms:W3CDTF">2021-02-24T16:40:50Z</dcterms:modified>
</cp:coreProperties>
</file>