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"/>
  </p:notesMasterIdLst>
  <p:handoutMasterIdLst>
    <p:handoutMasterId r:id="rId8"/>
  </p:handoutMasterIdLst>
  <p:sldIdLst>
    <p:sldId id="377" r:id="rId2"/>
    <p:sldId id="517" r:id="rId3"/>
    <p:sldId id="518" r:id="rId4"/>
    <p:sldId id="519" r:id="rId5"/>
    <p:sldId id="520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/>
    <p:restoredTop sz="94606"/>
  </p:normalViewPr>
  <p:slideViewPr>
    <p:cSldViewPr>
      <p:cViewPr varScale="1">
        <p:scale>
          <a:sx n="137" d="100"/>
          <a:sy n="137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lone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nodes have a in/out degree requirement?</a:t>
            </a:r>
          </a:p>
          <a:p>
            <a:pPr lvl="1"/>
            <a:r>
              <a:rPr lang="en-US" dirty="0"/>
              <a:t>No! I’ll explain why.</a:t>
            </a:r>
          </a:p>
          <a:p>
            <a:pPr lvl="1"/>
            <a:endParaRPr lang="en-US" dirty="0"/>
          </a:p>
          <a:p>
            <a:r>
              <a:rPr lang="en-US" dirty="0"/>
              <a:t>Are the edges directed?</a:t>
            </a:r>
          </a:p>
          <a:p>
            <a:pPr lvl="1"/>
            <a:r>
              <a:rPr lang="en-US" dirty="0"/>
              <a:t>No! I’ll draw an example and explain why</a:t>
            </a:r>
          </a:p>
          <a:p>
            <a:pPr lvl="1"/>
            <a:endParaRPr lang="en-US" dirty="0"/>
          </a:p>
          <a:p>
            <a:r>
              <a:rPr lang="en-US" dirty="0"/>
              <a:t>Will the input provide “bad” edges as possibilities?</a:t>
            </a:r>
          </a:p>
          <a:p>
            <a:pPr lvl="1"/>
            <a:r>
              <a:rPr lang="en-US" dirty="0"/>
              <a:t>Yes! I’ll draw another example now.</a:t>
            </a:r>
          </a:p>
        </p:txBody>
      </p:sp>
    </p:spTree>
    <p:extLst>
      <p:ext uri="{BB962C8B-B14F-4D97-AF65-F5344CB8AC3E}">
        <p14:creationId xmlns:p14="http://schemas.microsoft.com/office/powerpoint/2010/main" val="422713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 I need to run Kruskal’s in “phases”</a:t>
            </a:r>
          </a:p>
          <a:p>
            <a:pPr lvl="1"/>
            <a:r>
              <a:rPr lang="en-US" dirty="0"/>
              <a:t>Maybe…let’s look at a problem that Prim’s would run into</a:t>
            </a:r>
          </a:p>
          <a:p>
            <a:pPr lvl="1"/>
            <a:r>
              <a:rPr lang="en-US" dirty="0"/>
              <a:t>Unclear if Kruskal’s will have the same issue. What do you think?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questions about Wiring??</a:t>
            </a:r>
          </a:p>
        </p:txBody>
      </p:sp>
    </p:spTree>
    <p:extLst>
      <p:ext uri="{BB962C8B-B14F-4D97-AF65-F5344CB8AC3E}">
        <p14:creationId xmlns:p14="http://schemas.microsoft.com/office/powerpoint/2010/main" val="3106293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43382</TotalTime>
  <Words>204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Bookman Old Style</vt:lpstr>
      <vt:lpstr>Gill Sans MT</vt:lpstr>
      <vt:lpstr>Times New Roman</vt:lpstr>
      <vt:lpstr>Wingdings</vt:lpstr>
      <vt:lpstr>Wingdings 3</vt:lpstr>
      <vt:lpstr>Origin</vt:lpstr>
      <vt:lpstr>Graphs – Dijkstra’s, Prim’s, Indirect Heaps</vt:lpstr>
      <vt:lpstr>Daily Problem</vt:lpstr>
      <vt:lpstr>Solution:</vt:lpstr>
      <vt:lpstr>Wiring HW FAQ:</vt:lpstr>
      <vt:lpstr>Wiring HW FAQ: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934</cp:revision>
  <cp:lastPrinted>2010-03-04T14:04:20Z</cp:lastPrinted>
  <dcterms:created xsi:type="dcterms:W3CDTF">2010-03-16T00:09:25Z</dcterms:created>
  <dcterms:modified xsi:type="dcterms:W3CDTF">2021-03-15T15:12:53Z</dcterms:modified>
</cp:coreProperties>
</file>