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512" r:id="rId2"/>
    <p:sldId id="541" r:id="rId3"/>
    <p:sldId id="419" r:id="rId4"/>
    <p:sldId id="421" r:id="rId5"/>
    <p:sldId id="562" r:id="rId6"/>
    <p:sldId id="429" r:id="rId7"/>
    <p:sldId id="430" r:id="rId8"/>
    <p:sldId id="575" r:id="rId9"/>
    <p:sldId id="576" r:id="rId10"/>
    <p:sldId id="573" r:id="rId11"/>
    <p:sldId id="476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4"/>
    <p:restoredTop sz="94714"/>
  </p:normalViewPr>
  <p:slideViewPr>
    <p:cSldViewPr snapToGrid="0" snapToObjects="1">
      <p:cViewPr varScale="1">
        <p:scale>
          <a:sx n="150" d="100"/>
          <a:sy n="150" d="100"/>
        </p:scale>
        <p:origin x="160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these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31455</TotalTime>
  <Words>883</Words>
  <Application>Microsoft Macintosh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Bookman Old Style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Solve (unrolling the recurrence)</vt:lpstr>
      <vt:lpstr>Iteration or Substitution Method</vt:lpstr>
      <vt:lpstr>Recursion Tree Method</vt:lpstr>
      <vt:lpstr>Recursion Tree: Total Cost</vt:lpstr>
      <vt:lpstr>The Master Theorem</vt:lpstr>
      <vt:lpstr>The Master Theorem (from Cormen)</vt:lpstr>
      <vt:lpstr>Using these two methods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474</cp:revision>
  <cp:lastPrinted>2010-02-08T18:40:35Z</cp:lastPrinted>
  <dcterms:created xsi:type="dcterms:W3CDTF">2010-02-08T18:32:44Z</dcterms:created>
  <dcterms:modified xsi:type="dcterms:W3CDTF">2021-02-06T18:56:15Z</dcterms:modified>
</cp:coreProperties>
</file>