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38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CCC264-17D0-442E-A42B-B1D9E5F7F14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A98C-8703-49E7-9A94-A80B752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264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Previous Semester…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654" y="1284712"/>
            <a:ext cx="10515600" cy="206379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Image </a:t>
            </a:r>
            <a:r>
              <a:rPr lang="en-US" b="1" dirty="0"/>
              <a:t>Processing Based Vehicle Detection and Tracking Method </a:t>
            </a:r>
            <a:endParaRPr lang="en-US" b="1" dirty="0" smtClean="0"/>
          </a:p>
          <a:p>
            <a:r>
              <a:rPr lang="en-US" b="1" dirty="0" smtClean="0"/>
              <a:t>Using Gaussian Mixture Model and EM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7" y="2842096"/>
            <a:ext cx="7684146" cy="42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56823"/>
            <a:ext cx="10649755" cy="546064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mixture model?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we used Gaussian Distribution in a mixture model?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did we switch to Rayleigh Mixture Model this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7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Rayleigh Mixture Model for Plaque Characterization in Intravascular Ultrasound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322"/>
            <a:ext cx="10289146" cy="3828199"/>
          </a:xfrm>
        </p:spPr>
        <p:txBody>
          <a:bodyPr>
            <a:normAutofit/>
          </a:bodyPr>
          <a:lstStyle/>
          <a:p>
            <a:r>
              <a:rPr lang="en-US" dirty="0" smtClean="0"/>
              <a:t>Vulnerable </a:t>
            </a:r>
            <a:r>
              <a:rPr lang="en-US" dirty="0"/>
              <a:t>plaques are lesions presenting high risk of rupture, possibly leading to brain stroke or heart attack.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Plaque characterization is based on an IVUS study of the coronary arteries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Features are based on images reconstructed from the RF data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plaques are labeled according to their composition as </a:t>
            </a:r>
            <a:r>
              <a:rPr lang="en-US" dirty="0" err="1" smtClean="0">
                <a:latin typeface="Calibri" panose="020F0502020204030204" pitchFamily="34" charset="0"/>
              </a:rPr>
              <a:t>lipidic</a:t>
            </a:r>
            <a:r>
              <a:rPr lang="en-US" dirty="0" smtClean="0">
                <a:latin typeface="Calibri" panose="020F0502020204030204" pitchFamily="34" charset="0"/>
              </a:rPr>
              <a:t>, fibrotic or calcified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236336"/>
            <a:ext cx="6232301" cy="1325563"/>
          </a:xfrm>
        </p:spPr>
        <p:txBody>
          <a:bodyPr/>
          <a:lstStyle/>
          <a:p>
            <a:pPr algn="ctr"/>
            <a:r>
              <a:rPr lang="en-US" dirty="0" smtClean="0"/>
              <a:t>Intravascular Ultrasound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5" y="1390918"/>
            <a:ext cx="11037524" cy="5223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medical ultrasound (US), a transmitted ultrasonic pulse interacts with an anatomical region providing information about internal tissue structures  </a:t>
            </a:r>
          </a:p>
          <a:p>
            <a:r>
              <a:rPr lang="en-US" dirty="0" smtClean="0"/>
              <a:t>The backscattered (received) signal is corrupted by a characteristic granular pattern noise called speckle , which depends on the number of </a:t>
            </a:r>
            <a:r>
              <a:rPr lang="en-US" dirty="0" err="1" smtClean="0"/>
              <a:t>scatterers</a:t>
            </a:r>
            <a:r>
              <a:rPr lang="en-US" dirty="0" smtClean="0"/>
              <a:t> (reflectors) as well as their size.</a:t>
            </a:r>
          </a:p>
          <a:p>
            <a:r>
              <a:rPr lang="en-US" dirty="0" smtClean="0"/>
              <a:t>Intravascular US (IVUS) is an imaging technique that allows to clearly assess the arterial wall internal </a:t>
            </a:r>
            <a:r>
              <a:rPr lang="en-US" dirty="0" err="1" smtClean="0"/>
              <a:t>echomorphology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technical procedure of acquiring IVUS data consists in introducing a catheter, carrying a rotating US emitter inside the vessel. During rotation, a piezoelectric transducer transmits US waves and collects the reflected components that are afterward converted into electrical signals (A-lines) and sampled by an analog-to-digital converter.</a:t>
            </a:r>
          </a:p>
          <a:p>
            <a:r>
              <a:rPr lang="en-US" dirty="0" smtClean="0"/>
              <a:t> The IVUS image obtained by processing the received echoes is a 360◦ topographic view of the inner arterial walls </a:t>
            </a:r>
          </a:p>
          <a:p>
            <a:r>
              <a:rPr lang="en-US" dirty="0" smtClean="0"/>
              <a:t>Thus, IVUS is considered a suitable technique for in vivo characterization of the coronary plaques 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54" y="0"/>
            <a:ext cx="3401424" cy="13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Rayleigh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paper intends to model the plaque through the analysis of the envelope backscattered IVUS data.</a:t>
            </a:r>
          </a:p>
          <a:p>
            <a:r>
              <a:rPr lang="en-US" dirty="0" smtClean="0"/>
              <a:t> For this purpose, an hypothetical model is considered, where a scanned tissue sample suffers from a certain number of scattering phenomena, as depicted in the most common model for speckle formation, known as fully developed speckle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scatterers</a:t>
            </a:r>
            <a:r>
              <a:rPr lang="en-US" dirty="0" smtClean="0"/>
              <a:t> arise from in homogeneity and structures approximately equal to or smaller in size than the wavelength of the US.</a:t>
            </a:r>
          </a:p>
          <a:p>
            <a:r>
              <a:rPr lang="en-US" dirty="0" smtClean="0"/>
              <a:t> It is recognized that under fully developed speckle, pixel intensities in envelope images are very well modeled by Rayleigh probability density functions (PDFs).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411051"/>
            <a:ext cx="3430838" cy="3430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00" y="686787"/>
            <a:ext cx="4803405" cy="4129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251" y="4355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IVUS image showing three plaques (tissues) labeled according to their composition.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93214" y="4678251"/>
            <a:ext cx="539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RMM estimated from the three labeled distinct plaques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9461471" y="-566672"/>
            <a:ext cx="6233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63299"/>
              </p:ext>
            </p:extLst>
          </p:nvPr>
        </p:nvGraphicFramePr>
        <p:xfrm>
          <a:off x="4599371" y="737336"/>
          <a:ext cx="4147063" cy="612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Slide" r:id="rId3" imgW="4568804" imgH="3425985" progId="PowerPoint.Slide.12">
                  <p:embed/>
                </p:oleObj>
              </mc:Choice>
              <mc:Fallback>
                <p:oleObj name="Slide" r:id="rId3" imgW="4568804" imgH="3425985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371" y="737336"/>
                        <a:ext cx="4147063" cy="6120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6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2142410"/>
            <a:ext cx="10515600" cy="1325563"/>
          </a:xfrm>
        </p:spPr>
        <p:txBody>
          <a:bodyPr/>
          <a:lstStyle/>
          <a:p>
            <a:r>
              <a:rPr lang="en-US" dirty="0" smtClean="0"/>
              <a:t>Estimation of RMM parameters using EM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2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881</TotalTime>
  <Words>396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Slide</vt:lpstr>
      <vt:lpstr>Previous Semester…</vt:lpstr>
      <vt:lpstr>What is a mixture model?  Why we used Gaussian Distribution in a mixture model?  Why did we switch to Rayleigh Mixture Model this time?</vt:lpstr>
      <vt:lpstr>Rayleigh Mixture Model for Plaque Characterization in Intravascular Ultrasound</vt:lpstr>
      <vt:lpstr>Intravascular Ultrasound</vt:lpstr>
      <vt:lpstr>Role of Rayleigh Mixture Model</vt:lpstr>
      <vt:lpstr>PowerPoint Presentation</vt:lpstr>
      <vt:lpstr>PowerPoint Presentation</vt:lpstr>
      <vt:lpstr>Estimation of RMM parameters using EM algorithm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Semester…</dc:title>
  <dc:creator>kartik</dc:creator>
  <cp:lastModifiedBy>kartik</cp:lastModifiedBy>
  <cp:revision>16</cp:revision>
  <dcterms:created xsi:type="dcterms:W3CDTF">2016-04-01T14:22:08Z</dcterms:created>
  <dcterms:modified xsi:type="dcterms:W3CDTF">2016-04-02T06:49:39Z</dcterms:modified>
</cp:coreProperties>
</file>