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0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2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4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28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7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01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0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4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1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3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0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047E-CE5D-4920-B618-0778651984EF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3B73-9997-4C2E-9EF8-2E2231C9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5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1BFE-373B-38E9-6557-5F3D5BA8A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DCF81-7555-CB7F-4450-A7529A14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066801"/>
            <a:ext cx="9448800" cy="23622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/>
              <a:t>			     </a:t>
            </a:r>
          </a:p>
          <a:p>
            <a:pPr algn="ctr"/>
            <a:r>
              <a:rPr lang="en-US" sz="6600" dirty="0">
                <a:solidFill>
                  <a:srgbClr val="FFFF00"/>
                </a:solidFill>
              </a:rPr>
              <a:t>			</a:t>
            </a:r>
            <a:r>
              <a:rPr lang="en-US" sz="8000" b="1" i="1" dirty="0">
                <a:solidFill>
                  <a:srgbClr val="FFFF00"/>
                </a:solidFill>
              </a:rPr>
              <a:t>     STUCONNECT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2DBB4-D19F-36A7-E81E-1B12E0B01A59}"/>
              </a:ext>
            </a:extLst>
          </p:cNvPr>
          <p:cNvSpPr txBox="1"/>
          <p:nvPr/>
        </p:nvSpPr>
        <p:spPr>
          <a:xfrm>
            <a:off x="7904480" y="5191760"/>
            <a:ext cx="412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		         </a:t>
            </a:r>
            <a:r>
              <a:rPr lang="en-US" sz="2400" b="1" dirty="0">
                <a:solidFill>
                  <a:srgbClr val="FFC000"/>
                </a:solidFill>
              </a:rPr>
              <a:t>BY :-  DSHBC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B473-7B87-E991-F6E3-D95ADC27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STUCONNECT: INNOVATIVE WAY TO CONNECT STUDENTS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8F75-A40D-F5C8-0B4B-B30B72FC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2194560"/>
            <a:ext cx="11602720" cy="4024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To resolve their project-related issues, students connect with one </a:t>
            </a:r>
            <a:r>
              <a:rPr lang="en-US" sz="2400" dirty="0" err="1"/>
              <a:t>another.The</a:t>
            </a:r>
            <a:r>
              <a:rPr lang="en-US" sz="2400" dirty="0"/>
              <a:t> project acknowledges every student who contributes.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99B0E-31DC-46F3-E85D-B4013BF65519}"/>
              </a:ext>
            </a:extLst>
          </p:cNvPr>
          <p:cNvSpPr txBox="1"/>
          <p:nvPr/>
        </p:nvSpPr>
        <p:spPr>
          <a:xfrm>
            <a:off x="9479280" y="6034019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BY :-  DSHBC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CF2A-122F-8C5A-5503-4260E12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764372"/>
            <a:ext cx="10947400" cy="12981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CONNECT STUDENTS WITH OTHER STUDENTS AS THEIR MENTOR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0B0D-A353-09A8-3FCC-57EC5747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Students attempt exams to meet requirements and become mentors.</a:t>
            </a:r>
          </a:p>
          <a:p>
            <a:pPr marL="0" indent="0">
              <a:buNone/>
            </a:pPr>
            <a:r>
              <a:rPr lang="en-US" dirty="0"/>
              <a:t>Now they can sign in as both mentors and students to learn and teach.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They can guide other students in their projects once they become a mentor, and they can also make money teaching them.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Students can complete their projects more efficiently and set a flexible money transfer by coordinating with one another, creating a win-win situation. 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F1975-0A6D-125C-EA19-BE1834EB99A9}"/>
              </a:ext>
            </a:extLst>
          </p:cNvPr>
          <p:cNvSpPr txBox="1"/>
          <p:nvPr/>
        </p:nvSpPr>
        <p:spPr>
          <a:xfrm>
            <a:off x="9550400" y="609362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BY :-  DSHBC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BB98-E055-5851-1E39-F7FA2433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764372"/>
            <a:ext cx="10977880" cy="4793147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rgbClr val="FFC000"/>
                </a:solidFill>
              </a:rPr>
              <a:t>Thank you</a:t>
            </a:r>
            <a:endParaRPr lang="en-IN" sz="10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980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135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Vapor Trail</vt:lpstr>
      <vt:lpstr>     </vt:lpstr>
      <vt:lpstr>STUCONNECT: INNOVATIVE WAY TO CONNECT STUDENTS</vt:lpstr>
      <vt:lpstr>CONNECT STUDENTS WITH OTHER STUDENTS AS THEIR MENTOR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SOURADIP SAHA</dc:creator>
  <cp:lastModifiedBy>SOURADIP SAHA</cp:lastModifiedBy>
  <cp:revision>1</cp:revision>
  <dcterms:created xsi:type="dcterms:W3CDTF">2023-06-02T07:18:32Z</dcterms:created>
  <dcterms:modified xsi:type="dcterms:W3CDTF">2023-06-02T07:46:22Z</dcterms:modified>
</cp:coreProperties>
</file>