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5EAD8-9B72-449F-B4A4-AB4CC197ED88}" v="32" dt="2022-11-20T12:26:39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ramanan A" userId="67c88d95-3147-420e-83bb-447bc31d92f4" providerId="ADAL" clId="{0AB5EAD8-9B72-449F-B4A4-AB4CC197ED88}"/>
    <pc:docChg chg="undo custSel addSld modSld sldOrd">
      <pc:chgData name="Venkataramanan A" userId="67c88d95-3147-420e-83bb-447bc31d92f4" providerId="ADAL" clId="{0AB5EAD8-9B72-449F-B4A4-AB4CC197ED88}" dt="2022-11-20T12:26:56.099" v="6301" actId="1076"/>
      <pc:docMkLst>
        <pc:docMk/>
      </pc:docMkLst>
      <pc:sldChg chg="addSp modSp mod">
        <pc:chgData name="Venkataramanan A" userId="67c88d95-3147-420e-83bb-447bc31d92f4" providerId="ADAL" clId="{0AB5EAD8-9B72-449F-B4A4-AB4CC197ED88}" dt="2022-11-06T13:31:12.118" v="794" actId="20577"/>
        <pc:sldMkLst>
          <pc:docMk/>
          <pc:sldMk cId="740743965" sldId="256"/>
        </pc:sldMkLst>
        <pc:spChg chg="add mod">
          <ac:chgData name="Venkataramanan A" userId="67c88d95-3147-420e-83bb-447bc31d92f4" providerId="ADAL" clId="{0AB5EAD8-9B72-449F-B4A4-AB4CC197ED88}" dt="2022-11-06T13:28:30.476" v="573" actId="20577"/>
          <ac:spMkLst>
            <pc:docMk/>
            <pc:sldMk cId="740743965" sldId="256"/>
            <ac:spMk id="4" creationId="{A776CD72-ABE0-6F52-6CB3-8405EFF21532}"/>
          </ac:spMkLst>
        </pc:spChg>
        <pc:spChg chg="add mod">
          <ac:chgData name="Venkataramanan A" userId="67c88d95-3147-420e-83bb-447bc31d92f4" providerId="ADAL" clId="{0AB5EAD8-9B72-449F-B4A4-AB4CC197ED88}" dt="2022-11-06T13:31:12.118" v="794" actId="20577"/>
          <ac:spMkLst>
            <pc:docMk/>
            <pc:sldMk cId="740743965" sldId="256"/>
            <ac:spMk id="5" creationId="{240FE146-C75F-D6B9-8096-20EB4F2785A4}"/>
          </ac:spMkLst>
        </pc:spChg>
      </pc:sldChg>
      <pc:sldChg chg="addSp delSp modSp add mod">
        <pc:chgData name="Venkataramanan A" userId="67c88d95-3147-420e-83bb-447bc31d92f4" providerId="ADAL" clId="{0AB5EAD8-9B72-449F-B4A4-AB4CC197ED88}" dt="2022-11-06T13:53:37.605" v="1340" actId="20577"/>
        <pc:sldMkLst>
          <pc:docMk/>
          <pc:sldMk cId="4109882297" sldId="257"/>
        </pc:sldMkLst>
        <pc:spChg chg="add mod">
          <ac:chgData name="Venkataramanan A" userId="67c88d95-3147-420e-83bb-447bc31d92f4" providerId="ADAL" clId="{0AB5EAD8-9B72-449F-B4A4-AB4CC197ED88}" dt="2022-11-06T13:45:02.456" v="1195" actId="20577"/>
          <ac:spMkLst>
            <pc:docMk/>
            <pc:sldMk cId="4109882297" sldId="257"/>
            <ac:spMk id="2" creationId="{79081713-DB45-CAAE-B92A-B74EC93E5635}"/>
          </ac:spMkLst>
        </pc:spChg>
        <pc:spChg chg="add mod">
          <ac:chgData name="Venkataramanan A" userId="67c88d95-3147-420e-83bb-447bc31d92f4" providerId="ADAL" clId="{0AB5EAD8-9B72-449F-B4A4-AB4CC197ED88}" dt="2022-11-06T13:53:37.605" v="1340" actId="20577"/>
          <ac:spMkLst>
            <pc:docMk/>
            <pc:sldMk cId="4109882297" sldId="257"/>
            <ac:spMk id="3" creationId="{5717FF6A-FF50-9273-B738-44A696B4E16E}"/>
          </ac:spMkLst>
        </pc:spChg>
        <pc:spChg chg="mod">
          <ac:chgData name="Venkataramanan A" userId="67c88d95-3147-420e-83bb-447bc31d92f4" providerId="ADAL" clId="{0AB5EAD8-9B72-449F-B4A4-AB4CC197ED88}" dt="2022-11-06T13:35:33.194" v="885" actId="14100"/>
          <ac:spMkLst>
            <pc:docMk/>
            <pc:sldMk cId="4109882297" sldId="257"/>
            <ac:spMk id="4" creationId="{A776CD72-ABE0-6F52-6CB3-8405EFF21532}"/>
          </ac:spMkLst>
        </pc:spChg>
        <pc:spChg chg="del">
          <ac:chgData name="Venkataramanan A" userId="67c88d95-3147-420e-83bb-447bc31d92f4" providerId="ADAL" clId="{0AB5EAD8-9B72-449F-B4A4-AB4CC197ED88}" dt="2022-11-06T13:34:08.681" v="796" actId="478"/>
          <ac:spMkLst>
            <pc:docMk/>
            <pc:sldMk cId="4109882297" sldId="257"/>
            <ac:spMk id="5" creationId="{240FE146-C75F-D6B9-8096-20EB4F2785A4}"/>
          </ac:spMkLst>
        </pc:spChg>
      </pc:sldChg>
      <pc:sldChg chg="delSp modSp add mod">
        <pc:chgData name="Venkataramanan A" userId="67c88d95-3147-420e-83bb-447bc31d92f4" providerId="ADAL" clId="{0AB5EAD8-9B72-449F-B4A4-AB4CC197ED88}" dt="2022-11-06T16:18:46.317" v="1539" actId="20577"/>
        <pc:sldMkLst>
          <pc:docMk/>
          <pc:sldMk cId="1470919083" sldId="258"/>
        </pc:sldMkLst>
        <pc:spChg chg="del">
          <ac:chgData name="Venkataramanan A" userId="67c88d95-3147-420e-83bb-447bc31d92f4" providerId="ADAL" clId="{0AB5EAD8-9B72-449F-B4A4-AB4CC197ED88}" dt="2022-11-06T16:15:43.780" v="1363" actId="478"/>
          <ac:spMkLst>
            <pc:docMk/>
            <pc:sldMk cId="1470919083" sldId="258"/>
            <ac:spMk id="2" creationId="{79081713-DB45-CAAE-B92A-B74EC93E5635}"/>
          </ac:spMkLst>
        </pc:spChg>
        <pc:spChg chg="del">
          <ac:chgData name="Venkataramanan A" userId="67c88d95-3147-420e-83bb-447bc31d92f4" providerId="ADAL" clId="{0AB5EAD8-9B72-449F-B4A4-AB4CC197ED88}" dt="2022-11-06T16:17:03.178" v="1426" actId="478"/>
          <ac:spMkLst>
            <pc:docMk/>
            <pc:sldMk cId="1470919083" sldId="258"/>
            <ac:spMk id="3" creationId="{5717FF6A-FF50-9273-B738-44A696B4E16E}"/>
          </ac:spMkLst>
        </pc:spChg>
        <pc:spChg chg="mod">
          <ac:chgData name="Venkataramanan A" userId="67c88d95-3147-420e-83bb-447bc31d92f4" providerId="ADAL" clId="{0AB5EAD8-9B72-449F-B4A4-AB4CC197ED88}" dt="2022-11-06T16:18:46.317" v="1539" actId="20577"/>
          <ac:spMkLst>
            <pc:docMk/>
            <pc:sldMk cId="1470919083" sldId="258"/>
            <ac:spMk id="4" creationId="{A776CD72-ABE0-6F52-6CB3-8405EFF21532}"/>
          </ac:spMkLst>
        </pc:spChg>
      </pc:sldChg>
      <pc:sldChg chg="addSp delSp modSp add mod ord">
        <pc:chgData name="Venkataramanan A" userId="67c88d95-3147-420e-83bb-447bc31d92f4" providerId="ADAL" clId="{0AB5EAD8-9B72-449F-B4A4-AB4CC197ED88}" dt="2022-11-19T10:05:52.806" v="1914" actId="1076"/>
        <pc:sldMkLst>
          <pc:docMk/>
          <pc:sldMk cId="2482894631" sldId="259"/>
        </pc:sldMkLst>
        <pc:spChg chg="add mod">
          <ac:chgData name="Venkataramanan A" userId="67c88d95-3147-420e-83bb-447bc31d92f4" providerId="ADAL" clId="{0AB5EAD8-9B72-449F-B4A4-AB4CC197ED88}" dt="2022-11-19T09:55:09.327" v="1813" actId="20577"/>
          <ac:spMkLst>
            <pc:docMk/>
            <pc:sldMk cId="2482894631" sldId="259"/>
            <ac:spMk id="2" creationId="{22DBC03C-5C69-6B78-8E43-E79B4D37A42C}"/>
          </ac:spMkLst>
        </pc:spChg>
        <pc:spChg chg="add mod">
          <ac:chgData name="Venkataramanan A" userId="67c88d95-3147-420e-83bb-447bc31d92f4" providerId="ADAL" clId="{0AB5EAD8-9B72-449F-B4A4-AB4CC197ED88}" dt="2022-11-19T09:55:54.411" v="1864" actId="20577"/>
          <ac:spMkLst>
            <pc:docMk/>
            <pc:sldMk cId="2482894631" sldId="259"/>
            <ac:spMk id="3" creationId="{E0C50302-02B0-DFA7-4D0E-7E871910D259}"/>
          </ac:spMkLst>
        </pc:spChg>
        <pc:spChg chg="mod">
          <ac:chgData name="Venkataramanan A" userId="67c88d95-3147-420e-83bb-447bc31d92f4" providerId="ADAL" clId="{0AB5EAD8-9B72-449F-B4A4-AB4CC197ED88}" dt="2022-11-19T09:50:06.482" v="1636" actId="20577"/>
          <ac:spMkLst>
            <pc:docMk/>
            <pc:sldMk cId="2482894631" sldId="259"/>
            <ac:spMk id="4" creationId="{A776CD72-ABE0-6F52-6CB3-8405EFF21532}"/>
          </ac:spMkLst>
        </pc:spChg>
        <pc:spChg chg="del">
          <ac:chgData name="Venkataramanan A" userId="67c88d95-3147-420e-83bb-447bc31d92f4" providerId="ADAL" clId="{0AB5EAD8-9B72-449F-B4A4-AB4CC197ED88}" dt="2022-11-19T09:25:00.454" v="1552" actId="478"/>
          <ac:spMkLst>
            <pc:docMk/>
            <pc:sldMk cId="2482894631" sldId="259"/>
            <ac:spMk id="5" creationId="{240FE146-C75F-D6B9-8096-20EB4F2785A4}"/>
          </ac:spMkLst>
        </pc:spChg>
        <pc:spChg chg="add mod">
          <ac:chgData name="Venkataramanan A" userId="67c88d95-3147-420e-83bb-447bc31d92f4" providerId="ADAL" clId="{0AB5EAD8-9B72-449F-B4A4-AB4CC197ED88}" dt="2022-11-19T09:56:45.492" v="1912" actId="20577"/>
          <ac:spMkLst>
            <pc:docMk/>
            <pc:sldMk cId="2482894631" sldId="259"/>
            <ac:spMk id="6" creationId="{52C13884-75F9-57E4-2EED-F955136AB6EC}"/>
          </ac:spMkLst>
        </pc:spChg>
        <pc:picChg chg="add mod">
          <ac:chgData name="Venkataramanan A" userId="67c88d95-3147-420e-83bb-447bc31d92f4" providerId="ADAL" clId="{0AB5EAD8-9B72-449F-B4A4-AB4CC197ED88}" dt="2022-11-19T10:05:52.806" v="1914" actId="1076"/>
          <ac:picMkLst>
            <pc:docMk/>
            <pc:sldMk cId="2482894631" sldId="259"/>
            <ac:picMk id="8" creationId="{2A8CC235-0921-CDA2-0031-49E3837EF509}"/>
          </ac:picMkLst>
        </pc:picChg>
      </pc:sldChg>
      <pc:sldChg chg="addSp delSp modSp add mod">
        <pc:chgData name="Venkataramanan A" userId="67c88d95-3147-420e-83bb-447bc31d92f4" providerId="ADAL" clId="{0AB5EAD8-9B72-449F-B4A4-AB4CC197ED88}" dt="2022-11-19T10:14:57.533" v="2319" actId="20577"/>
        <pc:sldMkLst>
          <pc:docMk/>
          <pc:sldMk cId="2050080839" sldId="260"/>
        </pc:sldMkLst>
        <pc:spChg chg="del">
          <ac:chgData name="Venkataramanan A" userId="67c88d95-3147-420e-83bb-447bc31d92f4" providerId="ADAL" clId="{0AB5EAD8-9B72-449F-B4A4-AB4CC197ED88}" dt="2022-11-19T10:06:24.924" v="1916" actId="478"/>
          <ac:spMkLst>
            <pc:docMk/>
            <pc:sldMk cId="2050080839" sldId="260"/>
            <ac:spMk id="2" creationId="{22DBC03C-5C69-6B78-8E43-E79B4D37A42C}"/>
          </ac:spMkLst>
        </pc:spChg>
        <pc:spChg chg="del">
          <ac:chgData name="Venkataramanan A" userId="67c88d95-3147-420e-83bb-447bc31d92f4" providerId="ADAL" clId="{0AB5EAD8-9B72-449F-B4A4-AB4CC197ED88}" dt="2022-11-19T10:06:31.516" v="1918" actId="478"/>
          <ac:spMkLst>
            <pc:docMk/>
            <pc:sldMk cId="2050080839" sldId="260"/>
            <ac:spMk id="3" creationId="{E0C50302-02B0-DFA7-4D0E-7E871910D259}"/>
          </ac:spMkLst>
        </pc:spChg>
        <pc:spChg chg="mod">
          <ac:chgData name="Venkataramanan A" userId="67c88d95-3147-420e-83bb-447bc31d92f4" providerId="ADAL" clId="{0AB5EAD8-9B72-449F-B4A4-AB4CC197ED88}" dt="2022-11-19T10:10:28.557" v="2134" actId="20577"/>
          <ac:spMkLst>
            <pc:docMk/>
            <pc:sldMk cId="2050080839" sldId="260"/>
            <ac:spMk id="4" creationId="{A776CD72-ABE0-6F52-6CB3-8405EFF21532}"/>
          </ac:spMkLst>
        </pc:spChg>
        <pc:spChg chg="add del mod">
          <ac:chgData name="Venkataramanan A" userId="67c88d95-3147-420e-83bb-447bc31d92f4" providerId="ADAL" clId="{0AB5EAD8-9B72-449F-B4A4-AB4CC197ED88}" dt="2022-11-19T10:08:43.874" v="1961" actId="767"/>
          <ac:spMkLst>
            <pc:docMk/>
            <pc:sldMk cId="2050080839" sldId="260"/>
            <ac:spMk id="5" creationId="{9B65F0C4-D6F7-3CF4-6E6F-2A6B17962B1E}"/>
          </ac:spMkLst>
        </pc:spChg>
        <pc:spChg chg="del">
          <ac:chgData name="Venkataramanan A" userId="67c88d95-3147-420e-83bb-447bc31d92f4" providerId="ADAL" clId="{0AB5EAD8-9B72-449F-B4A4-AB4CC197ED88}" dt="2022-11-19T10:06:27.739" v="1917" actId="478"/>
          <ac:spMkLst>
            <pc:docMk/>
            <pc:sldMk cId="2050080839" sldId="260"/>
            <ac:spMk id="6" creationId="{52C13884-75F9-57E4-2EED-F955136AB6EC}"/>
          </ac:spMkLst>
        </pc:spChg>
        <pc:spChg chg="add mod">
          <ac:chgData name="Venkataramanan A" userId="67c88d95-3147-420e-83bb-447bc31d92f4" providerId="ADAL" clId="{0AB5EAD8-9B72-449F-B4A4-AB4CC197ED88}" dt="2022-11-19T10:13:27.122" v="2273" actId="20577"/>
          <ac:spMkLst>
            <pc:docMk/>
            <pc:sldMk cId="2050080839" sldId="260"/>
            <ac:spMk id="7" creationId="{F4823EC4-F883-C1AA-5C7D-B9B42693672C}"/>
          </ac:spMkLst>
        </pc:spChg>
        <pc:spChg chg="add mod">
          <ac:chgData name="Venkataramanan A" userId="67c88d95-3147-420e-83bb-447bc31d92f4" providerId="ADAL" clId="{0AB5EAD8-9B72-449F-B4A4-AB4CC197ED88}" dt="2022-11-19T10:14:57.533" v="2319" actId="20577"/>
          <ac:spMkLst>
            <pc:docMk/>
            <pc:sldMk cId="2050080839" sldId="260"/>
            <ac:spMk id="9" creationId="{2C2F77ED-7202-61D5-6892-15B47D8131EA}"/>
          </ac:spMkLst>
        </pc:spChg>
        <pc:picChg chg="del">
          <ac:chgData name="Venkataramanan A" userId="67c88d95-3147-420e-83bb-447bc31d92f4" providerId="ADAL" clId="{0AB5EAD8-9B72-449F-B4A4-AB4CC197ED88}" dt="2022-11-19T10:06:33.693" v="1919" actId="478"/>
          <ac:picMkLst>
            <pc:docMk/>
            <pc:sldMk cId="2050080839" sldId="260"/>
            <ac:picMk id="8" creationId="{2A8CC235-0921-CDA2-0031-49E3837EF509}"/>
          </ac:picMkLst>
        </pc:picChg>
      </pc:sldChg>
      <pc:sldChg chg="delSp modSp add mod">
        <pc:chgData name="Venkataramanan A" userId="67c88d95-3147-420e-83bb-447bc31d92f4" providerId="ADAL" clId="{0AB5EAD8-9B72-449F-B4A4-AB4CC197ED88}" dt="2022-11-19T10:20:44.580" v="2565" actId="20577"/>
        <pc:sldMkLst>
          <pc:docMk/>
          <pc:sldMk cId="940176188" sldId="261"/>
        </pc:sldMkLst>
        <pc:spChg chg="mod">
          <ac:chgData name="Venkataramanan A" userId="67c88d95-3147-420e-83bb-447bc31d92f4" providerId="ADAL" clId="{0AB5EAD8-9B72-449F-B4A4-AB4CC197ED88}" dt="2022-11-19T10:20:44.580" v="2565" actId="20577"/>
          <ac:spMkLst>
            <pc:docMk/>
            <pc:sldMk cId="940176188" sldId="261"/>
            <ac:spMk id="4" creationId="{A776CD72-ABE0-6F52-6CB3-8405EFF21532}"/>
          </ac:spMkLst>
        </pc:spChg>
        <pc:spChg chg="del">
          <ac:chgData name="Venkataramanan A" userId="67c88d95-3147-420e-83bb-447bc31d92f4" providerId="ADAL" clId="{0AB5EAD8-9B72-449F-B4A4-AB4CC197ED88}" dt="2022-11-19T10:16:30.853" v="2363" actId="478"/>
          <ac:spMkLst>
            <pc:docMk/>
            <pc:sldMk cId="940176188" sldId="261"/>
            <ac:spMk id="7" creationId="{F4823EC4-F883-C1AA-5C7D-B9B42693672C}"/>
          </ac:spMkLst>
        </pc:spChg>
        <pc:spChg chg="del">
          <ac:chgData name="Venkataramanan A" userId="67c88d95-3147-420e-83bb-447bc31d92f4" providerId="ADAL" clId="{0AB5EAD8-9B72-449F-B4A4-AB4CC197ED88}" dt="2022-11-19T10:16:33.872" v="2364" actId="478"/>
          <ac:spMkLst>
            <pc:docMk/>
            <pc:sldMk cId="940176188" sldId="261"/>
            <ac:spMk id="9" creationId="{2C2F77ED-7202-61D5-6892-15B47D8131EA}"/>
          </ac:spMkLst>
        </pc:spChg>
      </pc:sldChg>
      <pc:sldChg chg="addSp modSp add mod">
        <pc:chgData name="Venkataramanan A" userId="67c88d95-3147-420e-83bb-447bc31d92f4" providerId="ADAL" clId="{0AB5EAD8-9B72-449F-B4A4-AB4CC197ED88}" dt="2022-11-19T11:29:28.957" v="3048" actId="1038"/>
        <pc:sldMkLst>
          <pc:docMk/>
          <pc:sldMk cId="3580784538" sldId="262"/>
        </pc:sldMkLst>
        <pc:spChg chg="add mod">
          <ac:chgData name="Venkataramanan A" userId="67c88d95-3147-420e-83bb-447bc31d92f4" providerId="ADAL" clId="{0AB5EAD8-9B72-449F-B4A4-AB4CC197ED88}" dt="2022-11-19T11:16:27.090" v="3025" actId="20577"/>
          <ac:spMkLst>
            <pc:docMk/>
            <pc:sldMk cId="3580784538" sldId="262"/>
            <ac:spMk id="2" creationId="{9B389971-3BD7-23C7-36F2-180749FC9516}"/>
          </ac:spMkLst>
        </pc:spChg>
        <pc:spChg chg="add mod">
          <ac:chgData name="Venkataramanan A" userId="67c88d95-3147-420e-83bb-447bc31d92f4" providerId="ADAL" clId="{0AB5EAD8-9B72-449F-B4A4-AB4CC197ED88}" dt="2022-11-19T11:29:28.957" v="3048" actId="1038"/>
          <ac:spMkLst>
            <pc:docMk/>
            <pc:sldMk cId="3580784538" sldId="262"/>
            <ac:spMk id="3" creationId="{F1A9B6CB-E36D-4382-457B-29312FF2DBDC}"/>
          </ac:spMkLst>
        </pc:spChg>
        <pc:spChg chg="mod">
          <ac:chgData name="Venkataramanan A" userId="67c88d95-3147-420e-83bb-447bc31d92f4" providerId="ADAL" clId="{0AB5EAD8-9B72-449F-B4A4-AB4CC197ED88}" dt="2022-11-19T11:14:29.667" v="2918" actId="20577"/>
          <ac:spMkLst>
            <pc:docMk/>
            <pc:sldMk cId="3580784538" sldId="262"/>
            <ac:spMk id="4" creationId="{A776CD72-ABE0-6F52-6CB3-8405EFF21532}"/>
          </ac:spMkLst>
        </pc:spChg>
        <pc:spChg chg="add mod ord">
          <ac:chgData name="Venkataramanan A" userId="67c88d95-3147-420e-83bb-447bc31d92f4" providerId="ADAL" clId="{0AB5EAD8-9B72-449F-B4A4-AB4CC197ED88}" dt="2022-11-19T11:29:10.154" v="3038" actId="167"/>
          <ac:spMkLst>
            <pc:docMk/>
            <pc:sldMk cId="3580784538" sldId="262"/>
            <ac:spMk id="5" creationId="{95FB7B4C-B412-5DA0-2C3B-95F86BE061A1}"/>
          </ac:spMkLst>
        </pc:spChg>
      </pc:sldChg>
      <pc:sldChg chg="addSp delSp modSp add mod ord">
        <pc:chgData name="Venkataramanan A" userId="67c88d95-3147-420e-83bb-447bc31d92f4" providerId="ADAL" clId="{0AB5EAD8-9B72-449F-B4A4-AB4CC197ED88}" dt="2022-11-20T10:23:14.422" v="3707" actId="14100"/>
        <pc:sldMkLst>
          <pc:docMk/>
          <pc:sldMk cId="2917126676" sldId="263"/>
        </pc:sldMkLst>
        <pc:spChg chg="del">
          <ac:chgData name="Venkataramanan A" userId="67c88d95-3147-420e-83bb-447bc31d92f4" providerId="ADAL" clId="{0AB5EAD8-9B72-449F-B4A4-AB4CC197ED88}" dt="2022-11-20T09:21:09.895" v="3058" actId="478"/>
          <ac:spMkLst>
            <pc:docMk/>
            <pc:sldMk cId="2917126676" sldId="263"/>
            <ac:spMk id="2" creationId="{22DBC03C-5C69-6B78-8E43-E79B4D37A42C}"/>
          </ac:spMkLst>
        </pc:spChg>
        <pc:spChg chg="del">
          <ac:chgData name="Venkataramanan A" userId="67c88d95-3147-420e-83bb-447bc31d92f4" providerId="ADAL" clId="{0AB5EAD8-9B72-449F-B4A4-AB4CC197ED88}" dt="2022-11-20T09:21:15.764" v="3060" actId="478"/>
          <ac:spMkLst>
            <pc:docMk/>
            <pc:sldMk cId="2917126676" sldId="263"/>
            <ac:spMk id="3" creationId="{E0C50302-02B0-DFA7-4D0E-7E871910D259}"/>
          </ac:spMkLst>
        </pc:spChg>
        <pc:spChg chg="mod">
          <ac:chgData name="Venkataramanan A" userId="67c88d95-3147-420e-83bb-447bc31d92f4" providerId="ADAL" clId="{0AB5EAD8-9B72-449F-B4A4-AB4CC197ED88}" dt="2022-11-20T10:21:06.812" v="3679" actId="20577"/>
          <ac:spMkLst>
            <pc:docMk/>
            <pc:sldMk cId="2917126676" sldId="263"/>
            <ac:spMk id="4" creationId="{A776CD72-ABE0-6F52-6CB3-8405EFF21532}"/>
          </ac:spMkLst>
        </pc:spChg>
        <pc:spChg chg="add mod">
          <ac:chgData name="Venkataramanan A" userId="67c88d95-3147-420e-83bb-447bc31d92f4" providerId="ADAL" clId="{0AB5EAD8-9B72-449F-B4A4-AB4CC197ED88}" dt="2022-11-20T09:56:36.863" v="3211" actId="20577"/>
          <ac:spMkLst>
            <pc:docMk/>
            <pc:sldMk cId="2917126676" sldId="263"/>
            <ac:spMk id="5" creationId="{2C9242D5-9AA8-77B7-E84E-43220375EAFE}"/>
          </ac:spMkLst>
        </pc:spChg>
        <pc:spChg chg="del">
          <ac:chgData name="Venkataramanan A" userId="67c88d95-3147-420e-83bb-447bc31d92f4" providerId="ADAL" clId="{0AB5EAD8-9B72-449F-B4A4-AB4CC197ED88}" dt="2022-11-20T09:21:13.119" v="3059" actId="478"/>
          <ac:spMkLst>
            <pc:docMk/>
            <pc:sldMk cId="2917126676" sldId="263"/>
            <ac:spMk id="6" creationId="{52C13884-75F9-57E4-2EED-F955136AB6EC}"/>
          </ac:spMkLst>
        </pc:spChg>
        <pc:spChg chg="add mod">
          <ac:chgData name="Venkataramanan A" userId="67c88d95-3147-420e-83bb-447bc31d92f4" providerId="ADAL" clId="{0AB5EAD8-9B72-449F-B4A4-AB4CC197ED88}" dt="2022-11-20T09:56:50.510" v="3220" actId="20577"/>
          <ac:spMkLst>
            <pc:docMk/>
            <pc:sldMk cId="2917126676" sldId="263"/>
            <ac:spMk id="7" creationId="{2E81305C-068C-C8D0-AD8E-E00CC10360F2}"/>
          </ac:spMkLst>
        </pc:spChg>
        <pc:spChg chg="add mod">
          <ac:chgData name="Venkataramanan A" userId="67c88d95-3147-420e-83bb-447bc31d92f4" providerId="ADAL" clId="{0AB5EAD8-9B72-449F-B4A4-AB4CC197ED88}" dt="2022-11-20T09:56:54.199" v="3226" actId="20577"/>
          <ac:spMkLst>
            <pc:docMk/>
            <pc:sldMk cId="2917126676" sldId="263"/>
            <ac:spMk id="9" creationId="{387596A1-1D30-4E85-F14A-B0BD972254B2}"/>
          </ac:spMkLst>
        </pc:spChg>
        <pc:spChg chg="add mod">
          <ac:chgData name="Venkataramanan A" userId="67c88d95-3147-420e-83bb-447bc31d92f4" providerId="ADAL" clId="{0AB5EAD8-9B72-449F-B4A4-AB4CC197ED88}" dt="2022-11-20T09:57:44.111" v="3281" actId="20577"/>
          <ac:spMkLst>
            <pc:docMk/>
            <pc:sldMk cId="2917126676" sldId="263"/>
            <ac:spMk id="14" creationId="{8688600B-1391-4F7F-6AEE-56B57BACF5D6}"/>
          </ac:spMkLst>
        </pc:spChg>
        <pc:spChg chg="add mod">
          <ac:chgData name="Venkataramanan A" userId="67c88d95-3147-420e-83bb-447bc31d92f4" providerId="ADAL" clId="{0AB5EAD8-9B72-449F-B4A4-AB4CC197ED88}" dt="2022-11-20T10:21:56.101" v="3696" actId="5793"/>
          <ac:spMkLst>
            <pc:docMk/>
            <pc:sldMk cId="2917126676" sldId="263"/>
            <ac:spMk id="15" creationId="{457EBCFB-1A99-9340-5013-C8599C55291C}"/>
          </ac:spMkLst>
        </pc:spChg>
        <pc:spChg chg="add mod">
          <ac:chgData name="Venkataramanan A" userId="67c88d95-3147-420e-83bb-447bc31d92f4" providerId="ADAL" clId="{0AB5EAD8-9B72-449F-B4A4-AB4CC197ED88}" dt="2022-11-20T10:22:52.819" v="3702" actId="6549"/>
          <ac:spMkLst>
            <pc:docMk/>
            <pc:sldMk cId="2917126676" sldId="263"/>
            <ac:spMk id="16" creationId="{9787A746-D1B2-1739-2BC0-D24262CB20E5}"/>
          </ac:spMkLst>
        </pc:spChg>
        <pc:spChg chg="add mod">
          <ac:chgData name="Venkataramanan A" userId="67c88d95-3147-420e-83bb-447bc31d92f4" providerId="ADAL" clId="{0AB5EAD8-9B72-449F-B4A4-AB4CC197ED88}" dt="2022-11-20T10:23:14.422" v="3707" actId="14100"/>
          <ac:spMkLst>
            <pc:docMk/>
            <pc:sldMk cId="2917126676" sldId="263"/>
            <ac:spMk id="19" creationId="{14D2D3EC-DAD3-002B-22BA-7A924FCF046E}"/>
          </ac:spMkLst>
        </pc:spChg>
        <pc:picChg chg="del">
          <ac:chgData name="Venkataramanan A" userId="67c88d95-3147-420e-83bb-447bc31d92f4" providerId="ADAL" clId="{0AB5EAD8-9B72-449F-B4A4-AB4CC197ED88}" dt="2022-11-20T09:21:20.890" v="3061" actId="478"/>
          <ac:picMkLst>
            <pc:docMk/>
            <pc:sldMk cId="2917126676" sldId="263"/>
            <ac:picMk id="8" creationId="{2A8CC235-0921-CDA2-0031-49E3837EF509}"/>
          </ac:picMkLst>
        </pc:picChg>
        <pc:cxnChg chg="add">
          <ac:chgData name="Venkataramanan A" userId="67c88d95-3147-420e-83bb-447bc31d92f4" providerId="ADAL" clId="{0AB5EAD8-9B72-449F-B4A4-AB4CC197ED88}" dt="2022-11-20T09:57:00.309" v="3227" actId="11529"/>
          <ac:cxnSpMkLst>
            <pc:docMk/>
            <pc:sldMk cId="2917126676" sldId="263"/>
            <ac:cxnSpMk id="11" creationId="{5031341D-840B-7C32-0350-1A5317EFD6F3}"/>
          </ac:cxnSpMkLst>
        </pc:cxnChg>
        <pc:cxnChg chg="add">
          <ac:chgData name="Venkataramanan A" userId="67c88d95-3147-420e-83bb-447bc31d92f4" providerId="ADAL" clId="{0AB5EAD8-9B72-449F-B4A4-AB4CC197ED88}" dt="2022-11-20T09:57:05.841" v="3228" actId="11529"/>
          <ac:cxnSpMkLst>
            <pc:docMk/>
            <pc:sldMk cId="2917126676" sldId="263"/>
            <ac:cxnSpMk id="13" creationId="{FFD203BB-FAD9-33F8-AAA9-A04CFEA9E58D}"/>
          </ac:cxnSpMkLst>
        </pc:cxnChg>
        <pc:cxnChg chg="add">
          <ac:chgData name="Venkataramanan A" userId="67c88d95-3147-420e-83bb-447bc31d92f4" providerId="ADAL" clId="{0AB5EAD8-9B72-449F-B4A4-AB4CC197ED88}" dt="2022-11-20T10:22:46.967" v="3700" actId="11529"/>
          <ac:cxnSpMkLst>
            <pc:docMk/>
            <pc:sldMk cId="2917126676" sldId="263"/>
            <ac:cxnSpMk id="18" creationId="{2795AAB0-C28F-8FE4-8F83-96F63768F4AF}"/>
          </ac:cxnSpMkLst>
        </pc:cxnChg>
      </pc:sldChg>
      <pc:sldChg chg="addSp delSp modSp add mod">
        <pc:chgData name="Venkataramanan A" userId="67c88d95-3147-420e-83bb-447bc31d92f4" providerId="ADAL" clId="{0AB5EAD8-9B72-449F-B4A4-AB4CC197ED88}" dt="2022-11-20T10:33:23.169" v="3744" actId="20577"/>
        <pc:sldMkLst>
          <pc:docMk/>
          <pc:sldMk cId="4016525975" sldId="264"/>
        </pc:sldMkLst>
        <pc:spChg chg="add mod">
          <ac:chgData name="Venkataramanan A" userId="67c88d95-3147-420e-83bb-447bc31d92f4" providerId="ADAL" clId="{0AB5EAD8-9B72-449F-B4A4-AB4CC197ED88}" dt="2022-11-20T10:33:23.169" v="3744" actId="20577"/>
          <ac:spMkLst>
            <pc:docMk/>
            <pc:sldMk cId="4016525975" sldId="264"/>
            <ac:spMk id="2" creationId="{650FF5CE-3AEF-14AA-996A-F2AE9DC8BD11}"/>
          </ac:spMkLst>
        </pc:spChg>
        <pc:spChg chg="add mod">
          <ac:chgData name="Venkataramanan A" userId="67c88d95-3147-420e-83bb-447bc31d92f4" providerId="ADAL" clId="{0AB5EAD8-9B72-449F-B4A4-AB4CC197ED88}" dt="2022-11-20T10:11:22.704" v="3652" actId="20577"/>
          <ac:spMkLst>
            <pc:docMk/>
            <pc:sldMk cId="4016525975" sldId="264"/>
            <ac:spMk id="3" creationId="{A428A78D-611C-D566-9B97-9172D665003D}"/>
          </ac:spMkLst>
        </pc:spChg>
        <pc:spChg chg="del">
          <ac:chgData name="Venkataramanan A" userId="67c88d95-3147-420e-83bb-447bc31d92f4" providerId="ADAL" clId="{0AB5EAD8-9B72-449F-B4A4-AB4CC197ED88}" dt="2022-11-20T10:08:28.034" v="3283" actId="478"/>
          <ac:spMkLst>
            <pc:docMk/>
            <pc:sldMk cId="4016525975" sldId="264"/>
            <ac:spMk id="4" creationId="{A776CD72-ABE0-6F52-6CB3-8405EFF21532}"/>
          </ac:spMkLst>
        </pc:spChg>
        <pc:spChg chg="mod">
          <ac:chgData name="Venkataramanan A" userId="67c88d95-3147-420e-83bb-447bc31d92f4" providerId="ADAL" clId="{0AB5EAD8-9B72-449F-B4A4-AB4CC197ED88}" dt="2022-11-20T10:11:12.871" v="3636" actId="20577"/>
          <ac:spMkLst>
            <pc:docMk/>
            <pc:sldMk cId="4016525975" sldId="264"/>
            <ac:spMk id="5" creationId="{2C9242D5-9AA8-77B7-E84E-43220375EAFE}"/>
          </ac:spMkLst>
        </pc:spChg>
        <pc:spChg chg="add mod">
          <ac:chgData name="Venkataramanan A" userId="67c88d95-3147-420e-83bb-447bc31d92f4" providerId="ADAL" clId="{0AB5EAD8-9B72-449F-B4A4-AB4CC197ED88}" dt="2022-11-20T10:11:30.300" v="3663" actId="20577"/>
          <ac:spMkLst>
            <pc:docMk/>
            <pc:sldMk cId="4016525975" sldId="264"/>
            <ac:spMk id="6" creationId="{C322F30C-92C8-8C68-2624-BC59864FAF36}"/>
          </ac:spMkLst>
        </pc:spChg>
        <pc:spChg chg="del">
          <ac:chgData name="Venkataramanan A" userId="67c88d95-3147-420e-83bb-447bc31d92f4" providerId="ADAL" clId="{0AB5EAD8-9B72-449F-B4A4-AB4CC197ED88}" dt="2022-11-20T10:08:38.947" v="3286" actId="478"/>
          <ac:spMkLst>
            <pc:docMk/>
            <pc:sldMk cId="4016525975" sldId="264"/>
            <ac:spMk id="7" creationId="{2E81305C-068C-C8D0-AD8E-E00CC10360F2}"/>
          </ac:spMkLst>
        </pc:spChg>
        <pc:spChg chg="del">
          <ac:chgData name="Venkataramanan A" userId="67c88d95-3147-420e-83bb-447bc31d92f4" providerId="ADAL" clId="{0AB5EAD8-9B72-449F-B4A4-AB4CC197ED88}" dt="2022-11-20T10:08:38.947" v="3286" actId="478"/>
          <ac:spMkLst>
            <pc:docMk/>
            <pc:sldMk cId="4016525975" sldId="264"/>
            <ac:spMk id="9" creationId="{387596A1-1D30-4E85-F14A-B0BD972254B2}"/>
          </ac:spMkLst>
        </pc:spChg>
        <pc:spChg chg="del">
          <ac:chgData name="Venkataramanan A" userId="67c88d95-3147-420e-83bb-447bc31d92f4" providerId="ADAL" clId="{0AB5EAD8-9B72-449F-B4A4-AB4CC197ED88}" dt="2022-11-20T10:08:33.089" v="3284" actId="478"/>
          <ac:spMkLst>
            <pc:docMk/>
            <pc:sldMk cId="4016525975" sldId="264"/>
            <ac:spMk id="14" creationId="{8688600B-1391-4F7F-6AEE-56B57BACF5D6}"/>
          </ac:spMkLst>
        </pc:spChg>
        <pc:cxnChg chg="add">
          <ac:chgData name="Venkataramanan A" userId="67c88d95-3147-420e-83bb-447bc31d92f4" providerId="ADAL" clId="{0AB5EAD8-9B72-449F-B4A4-AB4CC197ED88}" dt="2022-11-20T10:12:07.377" v="3664" actId="11529"/>
          <ac:cxnSpMkLst>
            <pc:docMk/>
            <pc:sldMk cId="4016525975" sldId="264"/>
            <ac:cxnSpMk id="10" creationId="{94726CE7-7FBF-4A8B-71B7-68A97534B869}"/>
          </ac:cxnSpMkLst>
        </pc:cxnChg>
        <pc:cxnChg chg="del">
          <ac:chgData name="Venkataramanan A" userId="67c88d95-3147-420e-83bb-447bc31d92f4" providerId="ADAL" clId="{0AB5EAD8-9B72-449F-B4A4-AB4CC197ED88}" dt="2022-11-20T10:08:38.947" v="3286" actId="478"/>
          <ac:cxnSpMkLst>
            <pc:docMk/>
            <pc:sldMk cId="4016525975" sldId="264"/>
            <ac:cxnSpMk id="11" creationId="{5031341D-840B-7C32-0350-1A5317EFD6F3}"/>
          </ac:cxnSpMkLst>
        </pc:cxnChg>
        <pc:cxnChg chg="del mod">
          <ac:chgData name="Venkataramanan A" userId="67c88d95-3147-420e-83bb-447bc31d92f4" providerId="ADAL" clId="{0AB5EAD8-9B72-449F-B4A4-AB4CC197ED88}" dt="2022-11-20T10:08:38.947" v="3286" actId="478"/>
          <ac:cxnSpMkLst>
            <pc:docMk/>
            <pc:sldMk cId="4016525975" sldId="264"/>
            <ac:cxnSpMk id="13" creationId="{FFD203BB-FAD9-33F8-AAA9-A04CFEA9E58D}"/>
          </ac:cxnSpMkLst>
        </pc:cxnChg>
        <pc:cxnChg chg="add">
          <ac:chgData name="Venkataramanan A" userId="67c88d95-3147-420e-83bb-447bc31d92f4" providerId="ADAL" clId="{0AB5EAD8-9B72-449F-B4A4-AB4CC197ED88}" dt="2022-11-20T10:12:11.850" v="3665" actId="11529"/>
          <ac:cxnSpMkLst>
            <pc:docMk/>
            <pc:sldMk cId="4016525975" sldId="264"/>
            <ac:cxnSpMk id="15" creationId="{FAAE959B-F1D0-44B0-781E-DFD375F30318}"/>
          </ac:cxnSpMkLst>
        </pc:cxnChg>
      </pc:sldChg>
      <pc:sldChg chg="addSp delSp modSp add mod">
        <pc:chgData name="Venkataramanan A" userId="67c88d95-3147-420e-83bb-447bc31d92f4" providerId="ADAL" clId="{0AB5EAD8-9B72-449F-B4A4-AB4CC197ED88}" dt="2022-11-20T10:52:04.543" v="3818" actId="20577"/>
        <pc:sldMkLst>
          <pc:docMk/>
          <pc:sldMk cId="421212910" sldId="265"/>
        </pc:sldMkLst>
        <pc:spChg chg="del">
          <ac:chgData name="Venkataramanan A" userId="67c88d95-3147-420e-83bb-447bc31d92f4" providerId="ADAL" clId="{0AB5EAD8-9B72-449F-B4A4-AB4CC197ED88}" dt="2022-11-20T10:50:00.423" v="3746" actId="478"/>
          <ac:spMkLst>
            <pc:docMk/>
            <pc:sldMk cId="421212910" sldId="265"/>
            <ac:spMk id="2" creationId="{650FF5CE-3AEF-14AA-996A-F2AE9DC8BD11}"/>
          </ac:spMkLst>
        </pc:spChg>
        <pc:spChg chg="del">
          <ac:chgData name="Venkataramanan A" userId="67c88d95-3147-420e-83bb-447bc31d92f4" providerId="ADAL" clId="{0AB5EAD8-9B72-449F-B4A4-AB4CC197ED88}" dt="2022-11-20T10:50:03.788" v="3747" actId="478"/>
          <ac:spMkLst>
            <pc:docMk/>
            <pc:sldMk cId="421212910" sldId="265"/>
            <ac:spMk id="3" creationId="{A428A78D-611C-D566-9B97-9172D665003D}"/>
          </ac:spMkLst>
        </pc:spChg>
        <pc:spChg chg="add mod">
          <ac:chgData name="Venkataramanan A" userId="67c88d95-3147-420e-83bb-447bc31d92f4" providerId="ADAL" clId="{0AB5EAD8-9B72-449F-B4A4-AB4CC197ED88}" dt="2022-11-20T10:50:24.887" v="3764" actId="14100"/>
          <ac:spMkLst>
            <pc:docMk/>
            <pc:sldMk cId="421212910" sldId="265"/>
            <ac:spMk id="4" creationId="{1D88BBF5-C57A-B9B3-B38A-6843E5EAD536}"/>
          </ac:spMkLst>
        </pc:spChg>
        <pc:spChg chg="del">
          <ac:chgData name="Venkataramanan A" userId="67c88d95-3147-420e-83bb-447bc31d92f4" providerId="ADAL" clId="{0AB5EAD8-9B72-449F-B4A4-AB4CC197ED88}" dt="2022-11-20T10:50:03.788" v="3747" actId="478"/>
          <ac:spMkLst>
            <pc:docMk/>
            <pc:sldMk cId="421212910" sldId="265"/>
            <ac:spMk id="5" creationId="{2C9242D5-9AA8-77B7-E84E-43220375EAFE}"/>
          </ac:spMkLst>
        </pc:spChg>
        <pc:spChg chg="del">
          <ac:chgData name="Venkataramanan A" userId="67c88d95-3147-420e-83bb-447bc31d92f4" providerId="ADAL" clId="{0AB5EAD8-9B72-449F-B4A4-AB4CC197ED88}" dt="2022-11-20T10:50:03.788" v="3747" actId="478"/>
          <ac:spMkLst>
            <pc:docMk/>
            <pc:sldMk cId="421212910" sldId="265"/>
            <ac:spMk id="6" creationId="{C322F30C-92C8-8C68-2624-BC59864FAF36}"/>
          </ac:spMkLst>
        </pc:spChg>
        <pc:spChg chg="add mod">
          <ac:chgData name="Venkataramanan A" userId="67c88d95-3147-420e-83bb-447bc31d92f4" providerId="ADAL" clId="{0AB5EAD8-9B72-449F-B4A4-AB4CC197ED88}" dt="2022-11-20T10:50:40.091" v="3798" actId="20577"/>
          <ac:spMkLst>
            <pc:docMk/>
            <pc:sldMk cId="421212910" sldId="265"/>
            <ac:spMk id="7" creationId="{E9639F0D-F408-47E6-6AEB-61E003AE0C11}"/>
          </ac:spMkLst>
        </pc:spChg>
        <pc:spChg chg="add mod">
          <ac:chgData name="Venkataramanan A" userId="67c88d95-3147-420e-83bb-447bc31d92f4" providerId="ADAL" clId="{0AB5EAD8-9B72-449F-B4A4-AB4CC197ED88}" dt="2022-11-20T10:52:04.543" v="3818" actId="20577"/>
          <ac:spMkLst>
            <pc:docMk/>
            <pc:sldMk cId="421212910" sldId="265"/>
            <ac:spMk id="11" creationId="{B3A4C8BE-7696-51E3-C413-39DF2AD31DD1}"/>
          </ac:spMkLst>
        </pc:spChg>
        <pc:cxnChg chg="add">
          <ac:chgData name="Venkataramanan A" userId="67c88d95-3147-420e-83bb-447bc31d92f4" providerId="ADAL" clId="{0AB5EAD8-9B72-449F-B4A4-AB4CC197ED88}" dt="2022-11-20T10:50:47.783" v="3799" actId="11529"/>
          <ac:cxnSpMkLst>
            <pc:docMk/>
            <pc:sldMk cId="421212910" sldId="265"/>
            <ac:cxnSpMk id="9" creationId="{B0F48D1E-8206-9B67-3A05-5FFE42CC36A6}"/>
          </ac:cxnSpMkLst>
        </pc:cxnChg>
        <pc:cxnChg chg="del mod">
          <ac:chgData name="Venkataramanan A" userId="67c88d95-3147-420e-83bb-447bc31d92f4" providerId="ADAL" clId="{0AB5EAD8-9B72-449F-B4A4-AB4CC197ED88}" dt="2022-11-20T10:50:03.788" v="3747" actId="478"/>
          <ac:cxnSpMkLst>
            <pc:docMk/>
            <pc:sldMk cId="421212910" sldId="265"/>
            <ac:cxnSpMk id="10" creationId="{94726CE7-7FBF-4A8B-71B7-68A97534B869}"/>
          </ac:cxnSpMkLst>
        </pc:cxnChg>
        <pc:cxnChg chg="del">
          <ac:chgData name="Venkataramanan A" userId="67c88d95-3147-420e-83bb-447bc31d92f4" providerId="ADAL" clId="{0AB5EAD8-9B72-449F-B4A4-AB4CC197ED88}" dt="2022-11-20T10:50:03.788" v="3747" actId="478"/>
          <ac:cxnSpMkLst>
            <pc:docMk/>
            <pc:sldMk cId="421212910" sldId="265"/>
            <ac:cxnSpMk id="15" creationId="{FAAE959B-F1D0-44B0-781E-DFD375F30318}"/>
          </ac:cxnSpMkLst>
        </pc:cxnChg>
      </pc:sldChg>
      <pc:sldChg chg="addSp delSp modSp add mod">
        <pc:chgData name="Venkataramanan A" userId="67c88d95-3147-420e-83bb-447bc31d92f4" providerId="ADAL" clId="{0AB5EAD8-9B72-449F-B4A4-AB4CC197ED88}" dt="2022-11-20T11:01:47.941" v="4636" actId="207"/>
        <pc:sldMkLst>
          <pc:docMk/>
          <pc:sldMk cId="2960641535" sldId="266"/>
        </pc:sldMkLst>
        <pc:spChg chg="add mod">
          <ac:chgData name="Venkataramanan A" userId="67c88d95-3147-420e-83bb-447bc31d92f4" providerId="ADAL" clId="{0AB5EAD8-9B72-449F-B4A4-AB4CC197ED88}" dt="2022-11-20T10:56:44.631" v="4632" actId="20577"/>
          <ac:spMkLst>
            <pc:docMk/>
            <pc:sldMk cId="2960641535" sldId="266"/>
            <ac:spMk id="2" creationId="{6607F3BF-2C65-952B-50FC-AF2DA58F69F5}"/>
          </ac:spMkLst>
        </pc:spChg>
        <pc:spChg chg="add">
          <ac:chgData name="Venkataramanan A" userId="67c88d95-3147-420e-83bb-447bc31d92f4" providerId="ADAL" clId="{0AB5EAD8-9B72-449F-B4A4-AB4CC197ED88}" dt="2022-11-20T11:01:32.766" v="4633" actId="11529"/>
          <ac:spMkLst>
            <pc:docMk/>
            <pc:sldMk cId="2960641535" sldId="266"/>
            <ac:spMk id="3" creationId="{A7640041-67A7-E0FF-7D70-5D0FA9DEA82A}"/>
          </ac:spMkLst>
        </pc:spChg>
        <pc:spChg chg="del">
          <ac:chgData name="Venkataramanan A" userId="67c88d95-3147-420e-83bb-447bc31d92f4" providerId="ADAL" clId="{0AB5EAD8-9B72-449F-B4A4-AB4CC197ED88}" dt="2022-11-20T10:53:33.075" v="3820" actId="478"/>
          <ac:spMkLst>
            <pc:docMk/>
            <pc:sldMk cId="2960641535" sldId="266"/>
            <ac:spMk id="4" creationId="{1D88BBF5-C57A-B9B3-B38A-6843E5EAD536}"/>
          </ac:spMkLst>
        </pc:spChg>
        <pc:spChg chg="add">
          <ac:chgData name="Venkataramanan A" userId="67c88d95-3147-420e-83bb-447bc31d92f4" providerId="ADAL" clId="{0AB5EAD8-9B72-449F-B4A4-AB4CC197ED88}" dt="2022-11-20T11:01:39.531" v="4634" actId="11529"/>
          <ac:spMkLst>
            <pc:docMk/>
            <pc:sldMk cId="2960641535" sldId="266"/>
            <ac:spMk id="5" creationId="{6EB82EFD-BDC3-7621-F389-6C870858D62B}"/>
          </ac:spMkLst>
        </pc:spChg>
        <pc:spChg chg="add mod">
          <ac:chgData name="Venkataramanan A" userId="67c88d95-3147-420e-83bb-447bc31d92f4" providerId="ADAL" clId="{0AB5EAD8-9B72-449F-B4A4-AB4CC197ED88}" dt="2022-11-20T11:01:47.941" v="4636" actId="207"/>
          <ac:spMkLst>
            <pc:docMk/>
            <pc:sldMk cId="2960641535" sldId="266"/>
            <ac:spMk id="6" creationId="{00B8B6A3-FB95-E038-D1EC-87F6DC4D498D}"/>
          </ac:spMkLst>
        </pc:spChg>
        <pc:spChg chg="del">
          <ac:chgData name="Venkataramanan A" userId="67c88d95-3147-420e-83bb-447bc31d92f4" providerId="ADAL" clId="{0AB5EAD8-9B72-449F-B4A4-AB4CC197ED88}" dt="2022-11-20T10:53:33.075" v="3820" actId="478"/>
          <ac:spMkLst>
            <pc:docMk/>
            <pc:sldMk cId="2960641535" sldId="266"/>
            <ac:spMk id="7" creationId="{E9639F0D-F408-47E6-6AEB-61E003AE0C11}"/>
          </ac:spMkLst>
        </pc:spChg>
        <pc:spChg chg="del">
          <ac:chgData name="Venkataramanan A" userId="67c88d95-3147-420e-83bb-447bc31d92f4" providerId="ADAL" clId="{0AB5EAD8-9B72-449F-B4A4-AB4CC197ED88}" dt="2022-11-20T10:53:33.075" v="3820" actId="478"/>
          <ac:spMkLst>
            <pc:docMk/>
            <pc:sldMk cId="2960641535" sldId="266"/>
            <ac:spMk id="11" creationId="{B3A4C8BE-7696-51E3-C413-39DF2AD31DD1}"/>
          </ac:spMkLst>
        </pc:spChg>
        <pc:cxnChg chg="del mod">
          <ac:chgData name="Venkataramanan A" userId="67c88d95-3147-420e-83bb-447bc31d92f4" providerId="ADAL" clId="{0AB5EAD8-9B72-449F-B4A4-AB4CC197ED88}" dt="2022-11-20T10:53:33.075" v="3820" actId="478"/>
          <ac:cxnSpMkLst>
            <pc:docMk/>
            <pc:sldMk cId="2960641535" sldId="266"/>
            <ac:cxnSpMk id="9" creationId="{B0F48D1E-8206-9B67-3A05-5FFE42CC36A6}"/>
          </ac:cxnSpMkLst>
        </pc:cxnChg>
      </pc:sldChg>
      <pc:sldChg chg="addSp delSp modSp add mod">
        <pc:chgData name="Venkataramanan A" userId="67c88d95-3147-420e-83bb-447bc31d92f4" providerId="ADAL" clId="{0AB5EAD8-9B72-449F-B4A4-AB4CC197ED88}" dt="2022-11-20T12:26:56.099" v="6301" actId="1076"/>
        <pc:sldMkLst>
          <pc:docMk/>
          <pc:sldMk cId="1371689691" sldId="267"/>
        </pc:sldMkLst>
        <pc:spChg chg="mod">
          <ac:chgData name="Venkataramanan A" userId="67c88d95-3147-420e-83bb-447bc31d92f4" providerId="ADAL" clId="{0AB5EAD8-9B72-449F-B4A4-AB4CC197ED88}" dt="2022-11-20T12:26:15.326" v="6288" actId="1076"/>
          <ac:spMkLst>
            <pc:docMk/>
            <pc:sldMk cId="1371689691" sldId="267"/>
            <ac:spMk id="2" creationId="{6607F3BF-2C65-952B-50FC-AF2DA58F69F5}"/>
          </ac:spMkLst>
        </pc:spChg>
        <pc:spChg chg="del">
          <ac:chgData name="Venkataramanan A" userId="67c88d95-3147-420e-83bb-447bc31d92f4" providerId="ADAL" clId="{0AB5EAD8-9B72-449F-B4A4-AB4CC197ED88}" dt="2022-11-20T11:02:59.106" v="4656" actId="478"/>
          <ac:spMkLst>
            <pc:docMk/>
            <pc:sldMk cId="1371689691" sldId="267"/>
            <ac:spMk id="3" creationId="{A7640041-67A7-E0FF-7D70-5D0FA9DEA82A}"/>
          </ac:spMkLst>
        </pc:spChg>
        <pc:spChg chg="add mod">
          <ac:chgData name="Venkataramanan A" userId="67c88d95-3147-420e-83bb-447bc31d92f4" providerId="ADAL" clId="{0AB5EAD8-9B72-449F-B4A4-AB4CC197ED88}" dt="2022-11-20T12:26:18.884" v="6289" actId="164"/>
          <ac:spMkLst>
            <pc:docMk/>
            <pc:sldMk cId="1371689691" sldId="267"/>
            <ac:spMk id="4" creationId="{2EB0DDF2-33DF-E939-3B96-0EBBBCE02415}"/>
          </ac:spMkLst>
        </pc:spChg>
        <pc:spChg chg="del">
          <ac:chgData name="Venkataramanan A" userId="67c88d95-3147-420e-83bb-447bc31d92f4" providerId="ADAL" clId="{0AB5EAD8-9B72-449F-B4A4-AB4CC197ED88}" dt="2022-11-20T11:02:59.106" v="4656" actId="478"/>
          <ac:spMkLst>
            <pc:docMk/>
            <pc:sldMk cId="1371689691" sldId="267"/>
            <ac:spMk id="5" creationId="{6EB82EFD-BDC3-7621-F389-6C870858D62B}"/>
          </ac:spMkLst>
        </pc:spChg>
        <pc:spChg chg="del">
          <ac:chgData name="Venkataramanan A" userId="67c88d95-3147-420e-83bb-447bc31d92f4" providerId="ADAL" clId="{0AB5EAD8-9B72-449F-B4A4-AB4CC197ED88}" dt="2022-11-20T11:02:59.106" v="4656" actId="478"/>
          <ac:spMkLst>
            <pc:docMk/>
            <pc:sldMk cId="1371689691" sldId="267"/>
            <ac:spMk id="6" creationId="{00B8B6A3-FB95-E038-D1EC-87F6DC4D498D}"/>
          </ac:spMkLst>
        </pc:spChg>
        <pc:spChg chg="add mod">
          <ac:chgData name="Venkataramanan A" userId="67c88d95-3147-420e-83bb-447bc31d92f4" providerId="ADAL" clId="{0AB5EAD8-9B72-449F-B4A4-AB4CC197ED88}" dt="2022-11-20T12:26:18.884" v="6289" actId="164"/>
          <ac:spMkLst>
            <pc:docMk/>
            <pc:sldMk cId="1371689691" sldId="267"/>
            <ac:spMk id="7" creationId="{48D6E9D5-83E5-C011-35F8-0B41AB04E915}"/>
          </ac:spMkLst>
        </pc:spChg>
        <pc:spChg chg="add mod">
          <ac:chgData name="Venkataramanan A" userId="67c88d95-3147-420e-83bb-447bc31d92f4" providerId="ADAL" clId="{0AB5EAD8-9B72-449F-B4A4-AB4CC197ED88}" dt="2022-11-20T12:26:18.884" v="6289" actId="164"/>
          <ac:spMkLst>
            <pc:docMk/>
            <pc:sldMk cId="1371689691" sldId="267"/>
            <ac:spMk id="8" creationId="{34E8B52D-DF51-16E2-C83D-831B25FF4249}"/>
          </ac:spMkLst>
        </pc:spChg>
        <pc:spChg chg="add mod">
          <ac:chgData name="Venkataramanan A" userId="67c88d95-3147-420e-83bb-447bc31d92f4" providerId="ADAL" clId="{0AB5EAD8-9B72-449F-B4A4-AB4CC197ED88}" dt="2022-11-20T12:26:18.884" v="6289" actId="164"/>
          <ac:spMkLst>
            <pc:docMk/>
            <pc:sldMk cId="1371689691" sldId="267"/>
            <ac:spMk id="9" creationId="{937724F7-9439-9DA3-4BCC-C747E74820B2}"/>
          </ac:spMkLst>
        </pc:spChg>
        <pc:spChg chg="add mod">
          <ac:chgData name="Venkataramanan A" userId="67c88d95-3147-420e-83bb-447bc31d92f4" providerId="ADAL" clId="{0AB5EAD8-9B72-449F-B4A4-AB4CC197ED88}" dt="2022-11-20T12:25:59.574" v="6282" actId="164"/>
          <ac:spMkLst>
            <pc:docMk/>
            <pc:sldMk cId="1371689691" sldId="267"/>
            <ac:spMk id="10" creationId="{0A453E2E-2181-5A0E-838D-3625331001D9}"/>
          </ac:spMkLst>
        </pc:spChg>
        <pc:spChg chg="add mod">
          <ac:chgData name="Venkataramanan A" userId="67c88d95-3147-420e-83bb-447bc31d92f4" providerId="ADAL" clId="{0AB5EAD8-9B72-449F-B4A4-AB4CC197ED88}" dt="2022-11-20T12:25:59.574" v="6282" actId="164"/>
          <ac:spMkLst>
            <pc:docMk/>
            <pc:sldMk cId="1371689691" sldId="267"/>
            <ac:spMk id="11" creationId="{9E8A8074-BAC1-C334-54D6-C000B71BD6F5}"/>
          </ac:spMkLst>
        </pc:spChg>
        <pc:spChg chg="add del mod">
          <ac:chgData name="Venkataramanan A" userId="67c88d95-3147-420e-83bb-447bc31d92f4" providerId="ADAL" clId="{0AB5EAD8-9B72-449F-B4A4-AB4CC197ED88}" dt="2022-11-20T12:26:11.658" v="6286" actId="478"/>
          <ac:spMkLst>
            <pc:docMk/>
            <pc:sldMk cId="1371689691" sldId="267"/>
            <ac:spMk id="15" creationId="{5949242B-EAD7-0F39-F944-2937A37EE196}"/>
          </ac:spMkLst>
        </pc:spChg>
        <pc:spChg chg="mod topLvl">
          <ac:chgData name="Venkataramanan A" userId="67c88d95-3147-420e-83bb-447bc31d92f4" providerId="ADAL" clId="{0AB5EAD8-9B72-449F-B4A4-AB4CC197ED88}" dt="2022-11-20T12:26:50.349" v="6299" actId="1076"/>
          <ac:spMkLst>
            <pc:docMk/>
            <pc:sldMk cId="1371689691" sldId="267"/>
            <ac:spMk id="18" creationId="{8901A225-8961-6ECF-6010-CF2F09442BB5}"/>
          </ac:spMkLst>
        </pc:spChg>
        <pc:spChg chg="mod topLvl">
          <ac:chgData name="Venkataramanan A" userId="67c88d95-3147-420e-83bb-447bc31d92f4" providerId="ADAL" clId="{0AB5EAD8-9B72-449F-B4A4-AB4CC197ED88}" dt="2022-11-20T12:26:35.557" v="6293" actId="164"/>
          <ac:spMkLst>
            <pc:docMk/>
            <pc:sldMk cId="1371689691" sldId="267"/>
            <ac:spMk id="19" creationId="{62EE3442-2F97-3E52-B0CB-D3D299E04D21}"/>
          </ac:spMkLst>
        </pc:spChg>
        <pc:spChg chg="mod topLvl">
          <ac:chgData name="Venkataramanan A" userId="67c88d95-3147-420e-83bb-447bc31d92f4" providerId="ADAL" clId="{0AB5EAD8-9B72-449F-B4A4-AB4CC197ED88}" dt="2022-11-20T12:26:27.231" v="6292" actId="165"/>
          <ac:spMkLst>
            <pc:docMk/>
            <pc:sldMk cId="1371689691" sldId="267"/>
            <ac:spMk id="20" creationId="{F4E0A54A-1802-AF0F-746E-454873F9B38F}"/>
          </ac:spMkLst>
        </pc:spChg>
        <pc:spChg chg="mod topLvl">
          <ac:chgData name="Venkataramanan A" userId="67c88d95-3147-420e-83bb-447bc31d92f4" providerId="ADAL" clId="{0AB5EAD8-9B72-449F-B4A4-AB4CC197ED88}" dt="2022-11-20T12:26:35.557" v="6293" actId="164"/>
          <ac:spMkLst>
            <pc:docMk/>
            <pc:sldMk cId="1371689691" sldId="267"/>
            <ac:spMk id="21" creationId="{86D19E49-FEB9-4E6B-7A24-05519B9E6F2F}"/>
          </ac:spMkLst>
        </pc:spChg>
        <pc:spChg chg="mod">
          <ac:chgData name="Venkataramanan A" userId="67c88d95-3147-420e-83bb-447bc31d92f4" providerId="ADAL" clId="{0AB5EAD8-9B72-449F-B4A4-AB4CC197ED88}" dt="2022-11-20T12:26:39.662" v="6295"/>
          <ac:spMkLst>
            <pc:docMk/>
            <pc:sldMk cId="1371689691" sldId="267"/>
            <ac:spMk id="24" creationId="{26020D46-B353-41C2-3EB8-7AF78761FE32}"/>
          </ac:spMkLst>
        </pc:spChg>
        <pc:spChg chg="mod">
          <ac:chgData name="Venkataramanan A" userId="67c88d95-3147-420e-83bb-447bc31d92f4" providerId="ADAL" clId="{0AB5EAD8-9B72-449F-B4A4-AB4CC197ED88}" dt="2022-11-20T12:26:39.662" v="6295"/>
          <ac:spMkLst>
            <pc:docMk/>
            <pc:sldMk cId="1371689691" sldId="267"/>
            <ac:spMk id="25" creationId="{C528968F-0AE9-75A6-9593-CCF87E00A0C6}"/>
          </ac:spMkLst>
        </pc:spChg>
        <pc:grpChg chg="add mod">
          <ac:chgData name="Venkataramanan A" userId="67c88d95-3147-420e-83bb-447bc31d92f4" providerId="ADAL" clId="{0AB5EAD8-9B72-449F-B4A4-AB4CC197ED88}" dt="2022-11-20T12:26:02.993" v="6283" actId="1076"/>
          <ac:grpSpMkLst>
            <pc:docMk/>
            <pc:sldMk cId="1371689691" sldId="267"/>
            <ac:grpSpMk id="14" creationId="{413B9C04-F7B1-8AA9-4A69-DACB6832DD40}"/>
          </ac:grpSpMkLst>
        </pc:grpChg>
        <pc:grpChg chg="add mod">
          <ac:chgData name="Venkataramanan A" userId="67c88d95-3147-420e-83bb-447bc31d92f4" providerId="ADAL" clId="{0AB5EAD8-9B72-449F-B4A4-AB4CC197ED88}" dt="2022-11-20T12:26:56.099" v="6301" actId="1076"/>
          <ac:grpSpMkLst>
            <pc:docMk/>
            <pc:sldMk cId="1371689691" sldId="267"/>
            <ac:grpSpMk id="16" creationId="{4865BB00-F4B3-7267-8574-CD16D96C7BC7}"/>
          </ac:grpSpMkLst>
        </pc:grpChg>
        <pc:grpChg chg="add del mod">
          <ac:chgData name="Venkataramanan A" userId="67c88d95-3147-420e-83bb-447bc31d92f4" providerId="ADAL" clId="{0AB5EAD8-9B72-449F-B4A4-AB4CC197ED88}" dt="2022-11-20T12:26:27.231" v="6292" actId="165"/>
          <ac:grpSpMkLst>
            <pc:docMk/>
            <pc:sldMk cId="1371689691" sldId="267"/>
            <ac:grpSpMk id="17" creationId="{C2FFF624-340F-658F-8BD8-719AB36EF26A}"/>
          </ac:grpSpMkLst>
        </pc:grpChg>
        <pc:grpChg chg="add del mod">
          <ac:chgData name="Venkataramanan A" userId="67c88d95-3147-420e-83bb-447bc31d92f4" providerId="ADAL" clId="{0AB5EAD8-9B72-449F-B4A4-AB4CC197ED88}" dt="2022-11-20T12:26:37.263" v="6294" actId="21"/>
          <ac:grpSpMkLst>
            <pc:docMk/>
            <pc:sldMk cId="1371689691" sldId="267"/>
            <ac:grpSpMk id="22" creationId="{DFB8957E-546B-5BAD-C88C-9327BBE2D04D}"/>
          </ac:grpSpMkLst>
        </pc:grpChg>
        <pc:grpChg chg="add mod">
          <ac:chgData name="Venkataramanan A" userId="67c88d95-3147-420e-83bb-447bc31d92f4" providerId="ADAL" clId="{0AB5EAD8-9B72-449F-B4A4-AB4CC197ED88}" dt="2022-11-20T12:26:51.853" v="6300" actId="1076"/>
          <ac:grpSpMkLst>
            <pc:docMk/>
            <pc:sldMk cId="1371689691" sldId="267"/>
            <ac:grpSpMk id="23" creationId="{865324E6-6C30-1604-245F-F2310EEBEDB1}"/>
          </ac:grpSpMkLst>
        </pc:grpChg>
        <pc:cxnChg chg="add mod">
          <ac:chgData name="Venkataramanan A" userId="67c88d95-3147-420e-83bb-447bc31d92f4" providerId="ADAL" clId="{0AB5EAD8-9B72-449F-B4A4-AB4CC197ED88}" dt="2022-11-20T12:25:59.574" v="6282" actId="164"/>
          <ac:cxnSpMkLst>
            <pc:docMk/>
            <pc:sldMk cId="1371689691" sldId="267"/>
            <ac:cxnSpMk id="13" creationId="{9E2ED7DC-A632-8930-469D-6489E521CE0A}"/>
          </ac:cxnSpMkLst>
        </pc:cxnChg>
      </pc:sldChg>
      <pc:sldChg chg="addSp delSp modSp add mod">
        <pc:chgData name="Venkataramanan A" userId="67c88d95-3147-420e-83bb-447bc31d92f4" providerId="ADAL" clId="{0AB5EAD8-9B72-449F-B4A4-AB4CC197ED88}" dt="2022-11-20T11:35:07.119" v="5535" actId="20577"/>
        <pc:sldMkLst>
          <pc:docMk/>
          <pc:sldMk cId="258268040" sldId="268"/>
        </pc:sldMkLst>
        <pc:spChg chg="mod">
          <ac:chgData name="Venkataramanan A" userId="67c88d95-3147-420e-83bb-447bc31d92f4" providerId="ADAL" clId="{0AB5EAD8-9B72-449F-B4A4-AB4CC197ED88}" dt="2022-11-20T11:35:07.119" v="5535" actId="20577"/>
          <ac:spMkLst>
            <pc:docMk/>
            <pc:sldMk cId="258268040" sldId="268"/>
            <ac:spMk id="2" creationId="{6607F3BF-2C65-952B-50FC-AF2DA58F69F5}"/>
          </ac:spMkLst>
        </pc:spChg>
        <pc:spChg chg="add mod">
          <ac:chgData name="Venkataramanan A" userId="67c88d95-3147-420e-83bb-447bc31d92f4" providerId="ADAL" clId="{0AB5EAD8-9B72-449F-B4A4-AB4CC197ED88}" dt="2022-11-20T11:31:45.148" v="5314" actId="20577"/>
          <ac:spMkLst>
            <pc:docMk/>
            <pc:sldMk cId="258268040" sldId="268"/>
            <ac:spMk id="3" creationId="{068303C7-DA2B-4847-509F-137CF86F350A}"/>
          </ac:spMkLst>
        </pc:spChg>
        <pc:spChg chg="del">
          <ac:chgData name="Venkataramanan A" userId="67c88d95-3147-420e-83bb-447bc31d92f4" providerId="ADAL" clId="{0AB5EAD8-9B72-449F-B4A4-AB4CC197ED88}" dt="2022-11-20T11:28:04.265" v="4930" actId="478"/>
          <ac:spMkLst>
            <pc:docMk/>
            <pc:sldMk cId="258268040" sldId="268"/>
            <ac:spMk id="4" creationId="{2EB0DDF2-33DF-E939-3B96-0EBBBCE02415}"/>
          </ac:spMkLst>
        </pc:spChg>
        <pc:spChg chg="add mod">
          <ac:chgData name="Venkataramanan A" userId="67c88d95-3147-420e-83bb-447bc31d92f4" providerId="ADAL" clId="{0AB5EAD8-9B72-449F-B4A4-AB4CC197ED88}" dt="2022-11-20T11:31:34.254" v="5302" actId="1076"/>
          <ac:spMkLst>
            <pc:docMk/>
            <pc:sldMk cId="258268040" sldId="268"/>
            <ac:spMk id="5" creationId="{0658DD42-97EC-97EF-836A-C0EB0A942683}"/>
          </ac:spMkLst>
        </pc:spChg>
        <pc:spChg chg="add mod">
          <ac:chgData name="Venkataramanan A" userId="67c88d95-3147-420e-83bb-447bc31d92f4" providerId="ADAL" clId="{0AB5EAD8-9B72-449F-B4A4-AB4CC197ED88}" dt="2022-11-20T11:31:53.517" v="5324" actId="20577"/>
          <ac:spMkLst>
            <pc:docMk/>
            <pc:sldMk cId="258268040" sldId="268"/>
            <ac:spMk id="6" creationId="{54CE3A9A-0508-76E8-4A0A-171992BFFB44}"/>
          </ac:spMkLst>
        </pc:spChg>
        <pc:spChg chg="del">
          <ac:chgData name="Venkataramanan A" userId="67c88d95-3147-420e-83bb-447bc31d92f4" providerId="ADAL" clId="{0AB5EAD8-9B72-449F-B4A4-AB4CC197ED88}" dt="2022-11-20T11:28:04.265" v="4930" actId="478"/>
          <ac:spMkLst>
            <pc:docMk/>
            <pc:sldMk cId="258268040" sldId="268"/>
            <ac:spMk id="7" creationId="{48D6E9D5-83E5-C011-35F8-0B41AB04E915}"/>
          </ac:spMkLst>
        </pc:spChg>
        <pc:spChg chg="del">
          <ac:chgData name="Venkataramanan A" userId="67c88d95-3147-420e-83bb-447bc31d92f4" providerId="ADAL" clId="{0AB5EAD8-9B72-449F-B4A4-AB4CC197ED88}" dt="2022-11-20T11:28:04.265" v="4930" actId="478"/>
          <ac:spMkLst>
            <pc:docMk/>
            <pc:sldMk cId="258268040" sldId="268"/>
            <ac:spMk id="8" creationId="{34E8B52D-DF51-16E2-C83D-831B25FF4249}"/>
          </ac:spMkLst>
        </pc:spChg>
        <pc:spChg chg="del">
          <ac:chgData name="Venkataramanan A" userId="67c88d95-3147-420e-83bb-447bc31d92f4" providerId="ADAL" clId="{0AB5EAD8-9B72-449F-B4A4-AB4CC197ED88}" dt="2022-11-20T11:28:04.265" v="4930" actId="478"/>
          <ac:spMkLst>
            <pc:docMk/>
            <pc:sldMk cId="258268040" sldId="268"/>
            <ac:spMk id="9" creationId="{937724F7-9439-9DA3-4BCC-C747E74820B2}"/>
          </ac:spMkLst>
        </pc:spChg>
        <pc:spChg chg="del">
          <ac:chgData name="Venkataramanan A" userId="67c88d95-3147-420e-83bb-447bc31d92f4" providerId="ADAL" clId="{0AB5EAD8-9B72-449F-B4A4-AB4CC197ED88}" dt="2022-11-20T11:28:04.265" v="4930" actId="478"/>
          <ac:spMkLst>
            <pc:docMk/>
            <pc:sldMk cId="258268040" sldId="268"/>
            <ac:spMk id="10" creationId="{0A453E2E-2181-5A0E-838D-3625331001D9}"/>
          </ac:spMkLst>
        </pc:spChg>
        <pc:spChg chg="del">
          <ac:chgData name="Venkataramanan A" userId="67c88d95-3147-420e-83bb-447bc31d92f4" providerId="ADAL" clId="{0AB5EAD8-9B72-449F-B4A4-AB4CC197ED88}" dt="2022-11-20T11:28:04.265" v="4930" actId="478"/>
          <ac:spMkLst>
            <pc:docMk/>
            <pc:sldMk cId="258268040" sldId="268"/>
            <ac:spMk id="11" creationId="{9E8A8074-BAC1-C334-54D6-C000B71BD6F5}"/>
          </ac:spMkLst>
        </pc:spChg>
        <pc:spChg chg="add mod">
          <ac:chgData name="Venkataramanan A" userId="67c88d95-3147-420e-83bb-447bc31d92f4" providerId="ADAL" clId="{0AB5EAD8-9B72-449F-B4A4-AB4CC197ED88}" dt="2022-11-20T11:32:25.902" v="5332" actId="400"/>
          <ac:spMkLst>
            <pc:docMk/>
            <pc:sldMk cId="258268040" sldId="268"/>
            <ac:spMk id="12" creationId="{F6D5EC92-C657-34BB-DE32-B2B80E059563}"/>
          </ac:spMkLst>
        </pc:spChg>
        <pc:spChg chg="add mod">
          <ac:chgData name="Venkataramanan A" userId="67c88d95-3147-420e-83bb-447bc31d92f4" providerId="ADAL" clId="{0AB5EAD8-9B72-449F-B4A4-AB4CC197ED88}" dt="2022-11-20T11:33:17.122" v="5341" actId="1076"/>
          <ac:spMkLst>
            <pc:docMk/>
            <pc:sldMk cId="258268040" sldId="268"/>
            <ac:spMk id="14" creationId="{5F4F384E-848C-8923-9951-E5CE882C1FB3}"/>
          </ac:spMkLst>
        </pc:spChg>
        <pc:cxnChg chg="del">
          <ac:chgData name="Venkataramanan A" userId="67c88d95-3147-420e-83bb-447bc31d92f4" providerId="ADAL" clId="{0AB5EAD8-9B72-449F-B4A4-AB4CC197ED88}" dt="2022-11-20T11:28:04.265" v="4930" actId="478"/>
          <ac:cxnSpMkLst>
            <pc:docMk/>
            <pc:sldMk cId="258268040" sldId="268"/>
            <ac:cxnSpMk id="13" creationId="{9E2ED7DC-A632-8930-469D-6489E521CE0A}"/>
          </ac:cxnSpMkLst>
        </pc:cxnChg>
      </pc:sldChg>
      <pc:sldChg chg="addSp delSp modSp add mod">
        <pc:chgData name="Venkataramanan A" userId="67c88d95-3147-420e-83bb-447bc31d92f4" providerId="ADAL" clId="{0AB5EAD8-9B72-449F-B4A4-AB4CC197ED88}" dt="2022-11-20T11:51:10.844" v="6279" actId="20577"/>
        <pc:sldMkLst>
          <pc:docMk/>
          <pc:sldMk cId="99670436" sldId="269"/>
        </pc:sldMkLst>
        <pc:spChg chg="del">
          <ac:chgData name="Venkataramanan A" userId="67c88d95-3147-420e-83bb-447bc31d92f4" providerId="ADAL" clId="{0AB5EAD8-9B72-449F-B4A4-AB4CC197ED88}" dt="2022-11-20T11:35:31.274" v="5538" actId="478"/>
          <ac:spMkLst>
            <pc:docMk/>
            <pc:sldMk cId="99670436" sldId="269"/>
            <ac:spMk id="2" creationId="{6607F3BF-2C65-952B-50FC-AF2DA58F69F5}"/>
          </ac:spMkLst>
        </pc:spChg>
        <pc:spChg chg="del">
          <ac:chgData name="Venkataramanan A" userId="67c88d95-3147-420e-83bb-447bc31d92f4" providerId="ADAL" clId="{0AB5EAD8-9B72-449F-B4A4-AB4CC197ED88}" dt="2022-11-20T11:35:27.370" v="5537" actId="478"/>
          <ac:spMkLst>
            <pc:docMk/>
            <pc:sldMk cId="99670436" sldId="269"/>
            <ac:spMk id="3" creationId="{068303C7-DA2B-4847-509F-137CF86F350A}"/>
          </ac:spMkLst>
        </pc:spChg>
        <pc:spChg chg="add mod">
          <ac:chgData name="Venkataramanan A" userId="67c88d95-3147-420e-83bb-447bc31d92f4" providerId="ADAL" clId="{0AB5EAD8-9B72-449F-B4A4-AB4CC197ED88}" dt="2022-11-20T11:40:57.073" v="5835" actId="20577"/>
          <ac:spMkLst>
            <pc:docMk/>
            <pc:sldMk cId="99670436" sldId="269"/>
            <ac:spMk id="4" creationId="{7DC8AF78-B25B-B2D9-2B13-6BA0FAE4C2F4}"/>
          </ac:spMkLst>
        </pc:spChg>
        <pc:spChg chg="del">
          <ac:chgData name="Venkataramanan A" userId="67c88d95-3147-420e-83bb-447bc31d92f4" providerId="ADAL" clId="{0AB5EAD8-9B72-449F-B4A4-AB4CC197ED88}" dt="2022-11-20T11:35:27.370" v="5537" actId="478"/>
          <ac:spMkLst>
            <pc:docMk/>
            <pc:sldMk cId="99670436" sldId="269"/>
            <ac:spMk id="5" creationId="{0658DD42-97EC-97EF-836A-C0EB0A942683}"/>
          </ac:spMkLst>
        </pc:spChg>
        <pc:spChg chg="del">
          <ac:chgData name="Venkataramanan A" userId="67c88d95-3147-420e-83bb-447bc31d92f4" providerId="ADAL" clId="{0AB5EAD8-9B72-449F-B4A4-AB4CC197ED88}" dt="2022-11-20T11:35:27.370" v="5537" actId="478"/>
          <ac:spMkLst>
            <pc:docMk/>
            <pc:sldMk cId="99670436" sldId="269"/>
            <ac:spMk id="6" creationId="{54CE3A9A-0508-76E8-4A0A-171992BFFB44}"/>
          </ac:spMkLst>
        </pc:spChg>
        <pc:spChg chg="add mod">
          <ac:chgData name="Venkataramanan A" userId="67c88d95-3147-420e-83bb-447bc31d92f4" providerId="ADAL" clId="{0AB5EAD8-9B72-449F-B4A4-AB4CC197ED88}" dt="2022-11-20T11:51:10.844" v="6279" actId="20577"/>
          <ac:spMkLst>
            <pc:docMk/>
            <pc:sldMk cId="99670436" sldId="269"/>
            <ac:spMk id="7" creationId="{425D0E76-7434-3C39-8932-19481917E203}"/>
          </ac:spMkLst>
        </pc:spChg>
        <pc:spChg chg="del">
          <ac:chgData name="Venkataramanan A" userId="67c88d95-3147-420e-83bb-447bc31d92f4" providerId="ADAL" clId="{0AB5EAD8-9B72-449F-B4A4-AB4CC197ED88}" dt="2022-11-20T11:35:27.370" v="5537" actId="478"/>
          <ac:spMkLst>
            <pc:docMk/>
            <pc:sldMk cId="99670436" sldId="269"/>
            <ac:spMk id="12" creationId="{F6D5EC92-C657-34BB-DE32-B2B80E059563}"/>
          </ac:spMkLst>
        </pc:spChg>
        <pc:spChg chg="del">
          <ac:chgData name="Venkataramanan A" userId="67c88d95-3147-420e-83bb-447bc31d92f4" providerId="ADAL" clId="{0AB5EAD8-9B72-449F-B4A4-AB4CC197ED88}" dt="2022-11-20T11:35:27.370" v="5537" actId="478"/>
          <ac:spMkLst>
            <pc:docMk/>
            <pc:sldMk cId="99670436" sldId="269"/>
            <ac:spMk id="14" creationId="{5F4F384E-848C-8923-9951-E5CE882C1F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AB04-1CCC-D307-ED6A-9C6362896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35319-1BA6-8974-3758-9CCD1399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3751-95E8-5545-8722-92AA274A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9797-F019-6E86-BB37-443D7BD9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E9DB-9158-43FB-4DBC-80BD1B89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4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1D09-D689-77A3-5EA8-0D9426CE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7583E-BEF7-7B9B-A279-FA1B2B6F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82FC-60F2-28D5-7B90-E6C870C7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706A-A559-88B4-F6AF-2ED67C81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7E10-E253-993D-0981-7B9B75BD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1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FD7A8-316F-B7CB-689E-D050C7BF4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AFC36-700D-2D13-B7F9-76A186BD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6731-CCFB-4B8E-119A-D36CB4DD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DDD9-C1B5-E84C-2643-F05316A1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80E3-95E2-A8E3-7467-AFDADC32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8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CE31-B14B-B18E-EDF4-1D8CA405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1173-BF2F-1124-754B-D4AF3B1C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62B5-B49D-4D38-2A9A-B00A64A2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61AC-C67B-2A9B-D108-E5327137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9FC9-D673-75EE-1C43-2F6CCF68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7357-011C-71CB-2570-93A7996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B169-F0D1-88C7-065E-4D1DF98B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714B-E8F4-D6BE-EF0F-80E8C63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9D86-24F9-B071-CB7E-63ECDCE8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8CBB-D2E6-5AC7-7395-4B593834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2DCA-3A56-446E-EBBF-64529DF1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D40E-3C95-4AF0-C805-A60F742C3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26555-D1C9-67DC-3FCA-9E5A0C314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20469-F0B0-14DA-C8BB-23A43248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63898-D1D6-A8B3-B3AA-C6225CA2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80A59-A1EB-DE7E-709B-79DF22C3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8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2286-9C7E-0DA2-7478-95D621FA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6DC7-048E-1DB1-D764-AB1916FF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5E9EF-39F1-B55C-B506-6F86D2A3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0185B-8FF0-2625-9E89-AAD059191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A2943-313D-7AA0-44F0-E9BED9524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F06D3-8EF3-B79A-1314-B9E0E558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171C6-1269-1C40-6B2D-664364D0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4B783-2467-562C-8ABE-561ED6AD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EBC9-D6A3-F091-C98D-270F9923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69B5E-34D4-EA56-D02C-849355BC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9EE80-6597-1FA1-7939-A8C51202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CE973-318D-25E0-4163-1598F7D0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6D3CE-2FCE-27F2-B9A1-4A0E911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534F-A158-CE16-90F9-D1D0374D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8BEC9-C185-7B8B-8ACD-2DCC7C03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C8B3-9472-5513-1AFB-6051BC3E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9DEE-AE02-3018-A0FF-D0C913D6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7148-E1CA-9719-83CB-C82D0D90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0F59-42E1-8E1E-C61A-B7587A4D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736E-ED09-D11C-61FC-5BABD877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90C71-65E9-676B-1DFC-DF885252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0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188B-3ED8-2152-3DF0-2B684CD9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EAFC6-E582-0238-DCFB-408207771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CD0D0-CE4C-4A26-63DF-9CB1393C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5BB90-3743-17AA-93D8-435A7D0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9B88-DA52-1E5B-61DC-6390E52B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F6F0C-FE4D-821E-9EFA-E0D6BA3E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14882-0F4B-2D3F-C3F3-79C1174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C806-39B0-4106-32DA-68C49CD4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2552-E09B-5D26-0FF0-26EFBB555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69D4-73E4-4F70-A5E2-ECEC3AD53801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08FD-750B-F92D-BDDF-85DDD6D6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B9F7-ECC9-D7FB-5546-1B0099457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924F-1725-4CD7-B928-2EFBC760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2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6CD72-ABE0-6F52-6CB3-8405EFF21532}"/>
              </a:ext>
            </a:extLst>
          </p:cNvPr>
          <p:cNvSpPr txBox="1"/>
          <p:nvPr/>
        </p:nvSpPr>
        <p:spPr>
          <a:xfrm>
            <a:off x="709127" y="550506"/>
            <a:ext cx="60462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Nov 6 2022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Java – Programming languages.</a:t>
            </a:r>
          </a:p>
          <a:p>
            <a:endParaRPr lang="en-IN" dirty="0"/>
          </a:p>
          <a:p>
            <a:r>
              <a:rPr lang="en-IN" dirty="0"/>
              <a:t>Compiler, Interpreter</a:t>
            </a:r>
          </a:p>
          <a:p>
            <a:endParaRPr lang="en-IN" dirty="0"/>
          </a:p>
          <a:p>
            <a:r>
              <a:rPr lang="en-IN" dirty="0"/>
              <a:t>Source code -- &gt; Compiler </a:t>
            </a:r>
            <a:r>
              <a:rPr lang="en-IN" dirty="0">
                <a:sym typeface="Wingdings" panose="05000000000000000000" pitchFamily="2" charset="2"/>
              </a:rPr>
              <a:t> Compiled code  Linking Editing  Exe files (windows exe, mac dmg files)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Airline booking -- &gt; It uses 3</a:t>
            </a:r>
            <a:r>
              <a:rPr lang="en-IN" baseline="30000" dirty="0">
                <a:sym typeface="Wingdings" panose="05000000000000000000" pitchFamily="2" charset="2"/>
              </a:rPr>
              <a:t>rd</a:t>
            </a:r>
            <a:r>
              <a:rPr lang="en-IN" dirty="0">
                <a:sym typeface="Wingdings" panose="05000000000000000000" pitchFamily="2" charset="2"/>
              </a:rPr>
              <a:t> party libraries.</a:t>
            </a:r>
          </a:p>
          <a:p>
            <a:r>
              <a:rPr lang="en-IN" dirty="0">
                <a:sym typeface="Wingdings" panose="05000000000000000000" pitchFamily="2" charset="2"/>
              </a:rPr>
              <a:t>Airline.exe  Self executable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>
                <a:sym typeface="Wingdings" panose="05000000000000000000" pitchFamily="2" charset="2"/>
              </a:rPr>
              <a:t>Reservation.Cpp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Schedule.CPP</a:t>
            </a:r>
          </a:p>
          <a:p>
            <a:r>
              <a:rPr lang="en-IN" dirty="0">
                <a:sym typeface="Wingdings" panose="05000000000000000000" pitchFamily="2" charset="2"/>
              </a:rPr>
              <a:t>Tracker.dll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Compilation  2CPP  2 compiled files</a:t>
            </a:r>
          </a:p>
          <a:p>
            <a:r>
              <a:rPr lang="en-IN" dirty="0">
                <a:sym typeface="Wingdings" panose="05000000000000000000" pitchFamily="2" charset="2"/>
              </a:rPr>
              <a:t>LE 2 compiled files + 1 DLL  EXE</a:t>
            </a:r>
          </a:p>
          <a:p>
            <a:r>
              <a:rPr lang="en-IN" dirty="0">
                <a:sym typeface="Wingdings" panose="05000000000000000000" pitchFamily="2" charset="2"/>
              </a:rPr>
              <a:t>Airline.exe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FE146-C75F-D6B9-8096-20EB4F2785A4}"/>
              </a:ext>
            </a:extLst>
          </p:cNvPr>
          <p:cNvSpPr txBox="1"/>
          <p:nvPr/>
        </p:nvSpPr>
        <p:spPr>
          <a:xfrm>
            <a:off x="7595118" y="933061"/>
            <a:ext cx="3741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Interpreter</a:t>
            </a:r>
          </a:p>
          <a:p>
            <a:endParaRPr lang="en-IN" dirty="0"/>
          </a:p>
          <a:p>
            <a:r>
              <a:rPr lang="en-IN" dirty="0"/>
              <a:t>Source code </a:t>
            </a:r>
            <a:r>
              <a:rPr lang="en-IN" dirty="0">
                <a:sym typeface="Wingdings" panose="05000000000000000000" pitchFamily="2" charset="2"/>
              </a:rPr>
              <a:t> is being interpreted at runtime. So there is no concept of compile time.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>
                <a:sym typeface="Wingdings" panose="05000000000000000000" pitchFamily="2" charset="2"/>
              </a:rPr>
              <a:t>Javascript</a:t>
            </a:r>
            <a:r>
              <a:rPr lang="en-IN" dirty="0">
                <a:sym typeface="Wingdings" panose="05000000000000000000" pitchFamily="2" charset="2"/>
              </a:rPr>
              <a:t>  Interpreted</a:t>
            </a:r>
          </a:p>
          <a:p>
            <a:r>
              <a:rPr lang="en-IN" dirty="0">
                <a:sym typeface="Wingdings" panose="05000000000000000000" pitchFamily="2" charset="2"/>
              </a:rPr>
              <a:t>HTML, CSS  Interpreted</a:t>
            </a:r>
          </a:p>
          <a:p>
            <a:r>
              <a:rPr lang="en-IN" dirty="0">
                <a:sym typeface="Wingdings" panose="05000000000000000000" pitchFamily="2" charset="2"/>
              </a:rPr>
              <a:t>Java  Compiled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7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1D88BBF5-C57A-B9B3-B38A-6843E5EAD536}"/>
              </a:ext>
            </a:extLst>
          </p:cNvPr>
          <p:cNvSpPr/>
          <p:nvPr/>
        </p:nvSpPr>
        <p:spPr>
          <a:xfrm>
            <a:off x="8229601" y="727789"/>
            <a:ext cx="1950098" cy="16795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39F0D-F408-47E6-6AEB-61E003AE0C11}"/>
              </a:ext>
            </a:extLst>
          </p:cNvPr>
          <p:cNvSpPr/>
          <p:nvPr/>
        </p:nvSpPr>
        <p:spPr>
          <a:xfrm>
            <a:off x="2090057" y="2043404"/>
            <a:ext cx="3079102" cy="23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Vistara airline web app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F48D1E-8206-9B67-3A05-5FFE42CC36A6}"/>
              </a:ext>
            </a:extLst>
          </p:cNvPr>
          <p:cNvCxnSpPr>
            <a:endCxn id="4" idx="2"/>
          </p:cNvCxnSpPr>
          <p:nvPr/>
        </p:nvCxnSpPr>
        <p:spPr>
          <a:xfrm flipV="1">
            <a:off x="5169159" y="1567544"/>
            <a:ext cx="3060442" cy="144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B3A4C8BE-7696-51E3-C413-39DF2AD31DD1}"/>
              </a:ext>
            </a:extLst>
          </p:cNvPr>
          <p:cNvSpPr/>
          <p:nvPr/>
        </p:nvSpPr>
        <p:spPr>
          <a:xfrm>
            <a:off x="8382001" y="3343470"/>
            <a:ext cx="1950098" cy="16795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1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7F3BF-2C65-952B-50FC-AF2DA58F69F5}"/>
              </a:ext>
            </a:extLst>
          </p:cNvPr>
          <p:cNvSpPr txBox="1"/>
          <p:nvPr/>
        </p:nvSpPr>
        <p:spPr>
          <a:xfrm>
            <a:off x="765110" y="699796"/>
            <a:ext cx="6242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has defined certain set of interfaces to connect to any kind of RDBMS.</a:t>
            </a:r>
          </a:p>
          <a:p>
            <a:endParaRPr lang="en-US" dirty="0"/>
          </a:p>
          <a:p>
            <a:r>
              <a:rPr lang="en-US" dirty="0"/>
              <a:t>Venkat developed web application using the interfaces provided by java.</a:t>
            </a:r>
          </a:p>
          <a:p>
            <a:endParaRPr lang="en-US" dirty="0"/>
          </a:p>
          <a:p>
            <a:r>
              <a:rPr lang="en-US" dirty="0"/>
              <a:t>Oracle developed a library that confirms to interface definitions given by Java.</a:t>
            </a:r>
          </a:p>
          <a:p>
            <a:endParaRPr lang="en-US" dirty="0"/>
          </a:p>
          <a:p>
            <a:r>
              <a:rPr lang="en-US" dirty="0"/>
              <a:t>So, Venkat is using the oracle library. But, Venkat goes by interface contract. Venkat need not worry about what goes inside the interfaces.</a:t>
            </a:r>
          </a:p>
          <a:p>
            <a:endParaRPr lang="en-US" dirty="0"/>
          </a:p>
          <a:p>
            <a:r>
              <a:rPr lang="en-US" dirty="0"/>
              <a:t>Venkat </a:t>
            </a:r>
            <a:r>
              <a:rPr lang="en-US" dirty="0">
                <a:sym typeface="Wingdings" panose="05000000000000000000" pitchFamily="2" charset="2"/>
              </a:rPr>
              <a:t> Interface  Oracle</a:t>
            </a:r>
          </a:p>
          <a:p>
            <a:r>
              <a:rPr lang="en-US" dirty="0">
                <a:sym typeface="Wingdings" panose="05000000000000000000" pitchFamily="2" charset="2"/>
              </a:rPr>
              <a:t> Now if MS </a:t>
            </a:r>
            <a:r>
              <a:rPr lang="en-US" dirty="0" err="1">
                <a:sym typeface="Wingdings" panose="05000000000000000000" pitchFamily="2" charset="2"/>
              </a:rPr>
              <a:t>Sql</a:t>
            </a:r>
            <a:r>
              <a:rPr lang="en-US" dirty="0">
                <a:sym typeface="Wingdings" panose="05000000000000000000" pitchFamily="2" charset="2"/>
              </a:rPr>
              <a:t> sever is replaced with Oracle, the flow remains the same.</a:t>
            </a:r>
          </a:p>
          <a:p>
            <a:r>
              <a:rPr lang="en-US" dirty="0">
                <a:sym typeface="Wingdings" panose="05000000000000000000" pitchFamily="2" charset="2"/>
              </a:rPr>
              <a:t>Venkat  Interface  MS </a:t>
            </a:r>
            <a:r>
              <a:rPr lang="en-US" dirty="0" err="1">
                <a:sym typeface="Wingdings" panose="05000000000000000000" pitchFamily="2" charset="2"/>
              </a:rPr>
              <a:t>SQl</a:t>
            </a:r>
            <a:r>
              <a:rPr lang="en-US" dirty="0">
                <a:sym typeface="Wingdings" panose="05000000000000000000" pitchFamily="2" charset="2"/>
              </a:rPr>
              <a:t> server.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Interface acts as bridge between application developers and library providers.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40041-67A7-E0FF-7D70-5D0FA9DEA82A}"/>
              </a:ext>
            </a:extLst>
          </p:cNvPr>
          <p:cNvSpPr/>
          <p:nvPr/>
        </p:nvSpPr>
        <p:spPr>
          <a:xfrm>
            <a:off x="8014996" y="2015412"/>
            <a:ext cx="438539" cy="281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82EFD-BDC3-7621-F389-6C870858D62B}"/>
              </a:ext>
            </a:extLst>
          </p:cNvPr>
          <p:cNvSpPr/>
          <p:nvPr/>
        </p:nvSpPr>
        <p:spPr>
          <a:xfrm>
            <a:off x="9834465" y="1903445"/>
            <a:ext cx="438539" cy="292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8B6A3-FB95-E038-D1EC-87F6DC4D498D}"/>
              </a:ext>
            </a:extLst>
          </p:cNvPr>
          <p:cNvSpPr/>
          <p:nvPr/>
        </p:nvSpPr>
        <p:spPr>
          <a:xfrm>
            <a:off x="8453535" y="3429000"/>
            <a:ext cx="1464906" cy="3592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4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7F3BF-2C65-952B-50FC-AF2DA58F69F5}"/>
              </a:ext>
            </a:extLst>
          </p:cNvPr>
          <p:cNvSpPr txBox="1"/>
          <p:nvPr/>
        </p:nvSpPr>
        <p:spPr>
          <a:xfrm>
            <a:off x="765110" y="699796"/>
            <a:ext cx="62421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  <a:p>
            <a:endParaRPr lang="en-US" dirty="0"/>
          </a:p>
          <a:p>
            <a:r>
              <a:rPr lang="en-US" dirty="0"/>
              <a:t>“has-a” relationship</a:t>
            </a:r>
          </a:p>
          <a:p>
            <a:endParaRPr lang="en-US" dirty="0"/>
          </a:p>
          <a:p>
            <a:r>
              <a:rPr lang="en-US" dirty="0"/>
              <a:t>Customer has accounts.</a:t>
            </a:r>
          </a:p>
          <a:p>
            <a:r>
              <a:rPr lang="en-US" dirty="0"/>
              <a:t>Customer has profile.</a:t>
            </a:r>
          </a:p>
          <a:p>
            <a:endParaRPr lang="en-US" dirty="0"/>
          </a:p>
          <a:p>
            <a:r>
              <a:rPr lang="en-US" dirty="0"/>
              <a:t>Accounts has Transactions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Aggregation – weaker form.</a:t>
            </a:r>
          </a:p>
          <a:p>
            <a:endParaRPr lang="en-US" dirty="0"/>
          </a:p>
          <a:p>
            <a:r>
              <a:rPr lang="en-US" dirty="0"/>
              <a:t>Car and Tire are related, but not dependent.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5BB00-F4B3-7267-8574-CD16D96C7BC7}"/>
              </a:ext>
            </a:extLst>
          </p:cNvPr>
          <p:cNvGrpSpPr/>
          <p:nvPr/>
        </p:nvGrpSpPr>
        <p:grpSpPr>
          <a:xfrm>
            <a:off x="7523183" y="148136"/>
            <a:ext cx="3107094" cy="2514600"/>
            <a:chOff x="8201608" y="914400"/>
            <a:chExt cx="3107094" cy="2514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B0DDF2-33DF-E939-3B96-0EBBBCE02415}"/>
                </a:ext>
              </a:extLst>
            </p:cNvPr>
            <p:cNvSpPr/>
            <p:nvPr/>
          </p:nvSpPr>
          <p:spPr>
            <a:xfrm>
              <a:off x="8201608" y="914400"/>
              <a:ext cx="3107094" cy="2514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D6E9D5-83E5-C011-35F8-0B41AB04E915}"/>
                </a:ext>
              </a:extLst>
            </p:cNvPr>
            <p:cNvSpPr/>
            <p:nvPr/>
          </p:nvSpPr>
          <p:spPr>
            <a:xfrm>
              <a:off x="9032033" y="1951672"/>
              <a:ext cx="1679510" cy="98747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E8B52D-DF51-16E2-C83D-831B25FF4249}"/>
                </a:ext>
              </a:extLst>
            </p:cNvPr>
            <p:cNvSpPr txBox="1"/>
            <p:nvPr/>
          </p:nvSpPr>
          <p:spPr>
            <a:xfrm>
              <a:off x="8742784" y="1380931"/>
              <a:ext cx="159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7724F7-9439-9DA3-4BCC-C747E74820B2}"/>
                </a:ext>
              </a:extLst>
            </p:cNvPr>
            <p:cNvSpPr txBox="1"/>
            <p:nvPr/>
          </p:nvSpPr>
          <p:spPr>
            <a:xfrm>
              <a:off x="9442580" y="2368402"/>
              <a:ext cx="97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3B9C04-F7B1-8AA9-4A69-DACB6832DD40}"/>
              </a:ext>
            </a:extLst>
          </p:cNvPr>
          <p:cNvGrpSpPr/>
          <p:nvPr/>
        </p:nvGrpSpPr>
        <p:grpSpPr>
          <a:xfrm>
            <a:off x="4704335" y="4907200"/>
            <a:ext cx="3163077" cy="1651518"/>
            <a:chOff x="8145625" y="4189445"/>
            <a:chExt cx="3163077" cy="165151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453E2E-2181-5A0E-838D-3625331001D9}"/>
                </a:ext>
              </a:extLst>
            </p:cNvPr>
            <p:cNvSpPr/>
            <p:nvPr/>
          </p:nvSpPr>
          <p:spPr>
            <a:xfrm>
              <a:off x="8145625" y="4189445"/>
              <a:ext cx="1539551" cy="13529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8A8074-BAC1-C334-54D6-C000B71BD6F5}"/>
                </a:ext>
              </a:extLst>
            </p:cNvPr>
            <p:cNvSpPr/>
            <p:nvPr/>
          </p:nvSpPr>
          <p:spPr>
            <a:xfrm>
              <a:off x="10002416" y="4851918"/>
              <a:ext cx="1306286" cy="9890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Tire</a:t>
              </a:r>
              <a:endParaRPr lang="en-IN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2ED7DC-A632-8930-469D-6489E521CE0A}"/>
                </a:ext>
              </a:extLst>
            </p:cNvPr>
            <p:cNvCxnSpPr/>
            <p:nvPr/>
          </p:nvCxnSpPr>
          <p:spPr>
            <a:xfrm>
              <a:off x="9573208" y="4945224"/>
              <a:ext cx="606490" cy="261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01A225-8961-6ECF-6010-CF2F09442BB5}"/>
              </a:ext>
            </a:extLst>
          </p:cNvPr>
          <p:cNvSpPr/>
          <p:nvPr/>
        </p:nvSpPr>
        <p:spPr>
          <a:xfrm>
            <a:off x="8629564" y="3186805"/>
            <a:ext cx="3107094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0A54A-1802-AF0F-746E-454873F9B38F}"/>
              </a:ext>
            </a:extLst>
          </p:cNvPr>
          <p:cNvSpPr txBox="1"/>
          <p:nvPr/>
        </p:nvSpPr>
        <p:spPr>
          <a:xfrm>
            <a:off x="9409923" y="3895531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5324E6-6C30-1604-245F-F2310EEBEDB1}"/>
              </a:ext>
            </a:extLst>
          </p:cNvPr>
          <p:cNvGrpSpPr/>
          <p:nvPr/>
        </p:nvGrpSpPr>
        <p:grpSpPr>
          <a:xfrm>
            <a:off x="10361194" y="5652396"/>
            <a:ext cx="1679510" cy="987471"/>
            <a:chOff x="9699172" y="4466272"/>
            <a:chExt cx="1679510" cy="98747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020D46-B353-41C2-3EB8-7AF78761FE32}"/>
                </a:ext>
              </a:extLst>
            </p:cNvPr>
            <p:cNvSpPr/>
            <p:nvPr/>
          </p:nvSpPr>
          <p:spPr>
            <a:xfrm>
              <a:off x="9699172" y="4466272"/>
              <a:ext cx="1679510" cy="98747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28968F-0AE9-75A6-9593-CCF87E00A0C6}"/>
                </a:ext>
              </a:extLst>
            </p:cNvPr>
            <p:cNvSpPr txBox="1"/>
            <p:nvPr/>
          </p:nvSpPr>
          <p:spPr>
            <a:xfrm>
              <a:off x="10109719" y="4883002"/>
              <a:ext cx="97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7168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7F3BF-2C65-952B-50FC-AF2DA58F69F5}"/>
              </a:ext>
            </a:extLst>
          </p:cNvPr>
          <p:cNvSpPr txBox="1"/>
          <p:nvPr/>
        </p:nvSpPr>
        <p:spPr>
          <a:xfrm>
            <a:off x="765110" y="699796"/>
            <a:ext cx="62421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class has logic for computing area.</a:t>
            </a:r>
          </a:p>
          <a:p>
            <a:endParaRPr lang="en-US" dirty="0"/>
          </a:p>
          <a:p>
            <a:r>
              <a:rPr lang="en-US" dirty="0"/>
              <a:t>Rectangle class has area as (L * B)</a:t>
            </a:r>
          </a:p>
          <a:p>
            <a:endParaRPr lang="en-US" dirty="0"/>
          </a:p>
          <a:p>
            <a:r>
              <a:rPr lang="en-US" dirty="0"/>
              <a:t>Cylinder class has area as (L * B * H)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 class supplies default implementation.</a:t>
            </a:r>
          </a:p>
          <a:p>
            <a:endParaRPr lang="en-US" dirty="0"/>
          </a:p>
          <a:p>
            <a:r>
              <a:rPr lang="en-US" dirty="0"/>
              <a:t>Derived class can come up with their own implementation.</a:t>
            </a:r>
          </a:p>
          <a:p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over”riding</a:t>
            </a:r>
            <a:r>
              <a:rPr lang="en-US" dirty="0"/>
              <a:t>”.</a:t>
            </a:r>
          </a:p>
          <a:p>
            <a:r>
              <a:rPr lang="en-US" dirty="0"/>
              <a:t>Overriding.</a:t>
            </a:r>
          </a:p>
          <a:p>
            <a:endParaRPr lang="en-US" dirty="0"/>
          </a:p>
          <a:p>
            <a:r>
              <a:rPr lang="en-US" dirty="0"/>
              <a:t>Overloading.</a:t>
            </a:r>
          </a:p>
          <a:p>
            <a:endParaRPr lang="en-US" dirty="0"/>
          </a:p>
          <a:p>
            <a:r>
              <a:rPr lang="en-US" dirty="0"/>
              <a:t>add(int x, int y) – 2 arguments</a:t>
            </a:r>
          </a:p>
          <a:p>
            <a:r>
              <a:rPr lang="en-US" dirty="0"/>
              <a:t>add(int x, int y , int z) – 3 arguments</a:t>
            </a:r>
          </a:p>
          <a:p>
            <a:r>
              <a:rPr lang="en-US" dirty="0"/>
              <a:t>add(int x, float y, int z) – this is also 3, but data type varies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8303C7-DA2B-4847-509F-137CF86F350A}"/>
              </a:ext>
            </a:extLst>
          </p:cNvPr>
          <p:cNvSpPr/>
          <p:nvPr/>
        </p:nvSpPr>
        <p:spPr>
          <a:xfrm>
            <a:off x="9181322" y="531845"/>
            <a:ext cx="1427584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area()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8DD42-97EC-97EF-836A-C0EB0A942683}"/>
              </a:ext>
            </a:extLst>
          </p:cNvPr>
          <p:cNvSpPr/>
          <p:nvPr/>
        </p:nvSpPr>
        <p:spPr>
          <a:xfrm>
            <a:off x="8176726" y="1797698"/>
            <a:ext cx="1427584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E3A9A-0508-76E8-4A0A-171992BFFB44}"/>
              </a:ext>
            </a:extLst>
          </p:cNvPr>
          <p:cNvSpPr/>
          <p:nvPr/>
        </p:nvSpPr>
        <p:spPr>
          <a:xfrm>
            <a:off x="10059954" y="1797698"/>
            <a:ext cx="1427584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Cylinder</a:t>
            </a:r>
          </a:p>
          <a:p>
            <a:pPr algn="ctr"/>
            <a:r>
              <a:rPr lang="en-US" dirty="0"/>
              <a:t>area()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D5EC92-C657-34BB-DE32-B2B80E059563}"/>
              </a:ext>
            </a:extLst>
          </p:cNvPr>
          <p:cNvSpPr/>
          <p:nvPr/>
        </p:nvSpPr>
        <p:spPr>
          <a:xfrm>
            <a:off x="8584163" y="3429000"/>
            <a:ext cx="2388637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Venkat</a:t>
            </a:r>
            <a:endParaRPr lang="en-IN" strike="sngStrik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4F384E-848C-8923-9951-E5CE882C1FB3}"/>
              </a:ext>
            </a:extLst>
          </p:cNvPr>
          <p:cNvSpPr/>
          <p:nvPr/>
        </p:nvSpPr>
        <p:spPr>
          <a:xfrm>
            <a:off x="8584163" y="4304524"/>
            <a:ext cx="2388637" cy="62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Venkate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6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8AF78-B25B-B2D9-2B13-6BA0FAE4C2F4}"/>
              </a:ext>
            </a:extLst>
          </p:cNvPr>
          <p:cNvSpPr txBox="1"/>
          <p:nvPr/>
        </p:nvSpPr>
        <p:spPr>
          <a:xfrm>
            <a:off x="578498" y="597159"/>
            <a:ext cx="5187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overloading</a:t>
            </a:r>
          </a:p>
          <a:p>
            <a:r>
              <a:rPr lang="en-US" dirty="0"/>
              <a:t>Method overriding</a:t>
            </a:r>
          </a:p>
          <a:p>
            <a:endParaRPr lang="en-US" dirty="0"/>
          </a:p>
          <a:p>
            <a:r>
              <a:rPr lang="en-US" dirty="0"/>
              <a:t>Class called A. Can I do method overriding in class A?</a:t>
            </a:r>
          </a:p>
          <a:p>
            <a:endParaRPr lang="en-US" dirty="0"/>
          </a:p>
          <a:p>
            <a:r>
              <a:rPr lang="en-US" dirty="0"/>
              <a:t>Overriding is in derived class or child class. Base class will have some default implementation.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Overloading can be in the same or child class. Parent or derived classes.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D0E76-7434-3C39-8932-19481917E203}"/>
              </a:ext>
            </a:extLst>
          </p:cNvPr>
          <p:cNvSpPr txBox="1"/>
          <p:nvPr/>
        </p:nvSpPr>
        <p:spPr>
          <a:xfrm>
            <a:off x="6606073" y="597159"/>
            <a:ext cx="52997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Constructors</a:t>
            </a:r>
          </a:p>
          <a:p>
            <a:r>
              <a:rPr lang="en-US" dirty="0"/>
              <a:t>Destructors</a:t>
            </a:r>
          </a:p>
          <a:p>
            <a:r>
              <a:rPr lang="en-US" dirty="0"/>
              <a:t>Multiple </a:t>
            </a:r>
            <a:r>
              <a:rPr lang="en-US" dirty="0" err="1"/>
              <a:t>arg</a:t>
            </a:r>
            <a:r>
              <a:rPr lang="en-US" dirty="0"/>
              <a:t> constructors.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create an object, you may need to do some initialization tasks.</a:t>
            </a:r>
          </a:p>
          <a:p>
            <a:endParaRPr lang="en-US" dirty="0"/>
          </a:p>
          <a:p>
            <a:r>
              <a:rPr lang="en-US" dirty="0"/>
              <a:t>Customer has 100 attributes.</a:t>
            </a:r>
          </a:p>
          <a:p>
            <a:endParaRPr lang="en-US" dirty="0"/>
          </a:p>
          <a:p>
            <a:r>
              <a:rPr lang="en-US" dirty="0"/>
              <a:t>Customer has one important attribute called </a:t>
            </a:r>
            <a:r>
              <a:rPr lang="en-US" dirty="0" err="1"/>
              <a:t>branchCode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Business team says all the customer must have </a:t>
            </a:r>
            <a:r>
              <a:rPr lang="en-US" dirty="0" err="1"/>
              <a:t>branchCode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DefaultBranchCode</a:t>
            </a:r>
            <a:r>
              <a:rPr lang="en-US" dirty="0"/>
              <a:t> is “NY”.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6CD72-ABE0-6F52-6CB3-8405EFF21532}"/>
              </a:ext>
            </a:extLst>
          </p:cNvPr>
          <p:cNvSpPr txBox="1"/>
          <p:nvPr/>
        </p:nvSpPr>
        <p:spPr>
          <a:xfrm>
            <a:off x="905070" y="671691"/>
            <a:ext cx="2239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Nov 6 2022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Bits and bytes.</a:t>
            </a:r>
          </a:p>
          <a:p>
            <a:endParaRPr lang="en-IN" dirty="0"/>
          </a:p>
          <a:p>
            <a:r>
              <a:rPr lang="en-IN" dirty="0"/>
              <a:t>1 byte – 8 bits</a:t>
            </a:r>
          </a:p>
          <a:p>
            <a:endParaRPr lang="en-IN" dirty="0"/>
          </a:p>
          <a:p>
            <a:r>
              <a:rPr lang="en-IN" dirty="0"/>
              <a:t>1s and 0s.</a:t>
            </a:r>
          </a:p>
          <a:p>
            <a:endParaRPr lang="en-IN" dirty="0"/>
          </a:p>
          <a:p>
            <a:r>
              <a:rPr lang="en-IN" dirty="0"/>
              <a:t>Binary to Decimal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81713-DB45-CAAE-B92A-B74EC93E5635}"/>
              </a:ext>
            </a:extLst>
          </p:cNvPr>
          <p:cNvSpPr txBox="1"/>
          <p:nvPr/>
        </p:nvSpPr>
        <p:spPr>
          <a:xfrm>
            <a:off x="4767943" y="438539"/>
            <a:ext cx="66433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 </a:t>
            </a:r>
            <a:r>
              <a:rPr lang="en-IN" dirty="0">
                <a:sym typeface="Wingdings" panose="05000000000000000000" pitchFamily="2" charset="2"/>
              </a:rPr>
              <a:t> 0</a:t>
            </a:r>
          </a:p>
          <a:p>
            <a:r>
              <a:rPr lang="en-IN" dirty="0">
                <a:sym typeface="Wingdings" panose="05000000000000000000" pitchFamily="2" charset="2"/>
              </a:rPr>
              <a:t>01  1</a:t>
            </a:r>
          </a:p>
          <a:p>
            <a:r>
              <a:rPr lang="en-IN" dirty="0">
                <a:sym typeface="Wingdings" panose="05000000000000000000" pitchFamily="2" charset="2"/>
              </a:rPr>
              <a:t>10  2</a:t>
            </a:r>
          </a:p>
          <a:p>
            <a:r>
              <a:rPr lang="en-IN" dirty="0">
                <a:sym typeface="Wingdings" panose="05000000000000000000" pitchFamily="2" charset="2"/>
              </a:rPr>
              <a:t>11  3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=2^(position-1)*value</a:t>
            </a:r>
          </a:p>
          <a:p>
            <a:endParaRPr lang="en-IN" dirty="0"/>
          </a:p>
          <a:p>
            <a:r>
              <a:rPr lang="en-IN" dirty="0"/>
              <a:t>Position = 5, value = 0 , decimal equivalent = 0</a:t>
            </a:r>
          </a:p>
          <a:p>
            <a:r>
              <a:rPr lang="en-IN" dirty="0"/>
              <a:t>Position = 2, value = 1 , decimal equivalent = 2^(2-1)*1=2</a:t>
            </a:r>
          </a:p>
          <a:p>
            <a:r>
              <a:rPr lang="en-IN" dirty="0"/>
              <a:t>Position = 1, value = 1 , decimal equivalent = 2^(1-1)*1=1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0000 0000 </a:t>
            </a:r>
            <a:r>
              <a:rPr lang="en-IN" dirty="0">
                <a:sym typeface="Wingdings" panose="05000000000000000000" pitchFamily="2" charset="2"/>
              </a:rPr>
              <a:t> 0</a:t>
            </a:r>
          </a:p>
          <a:p>
            <a:r>
              <a:rPr lang="en-IN" dirty="0">
                <a:sym typeface="Wingdings" panose="05000000000000000000" pitchFamily="2" charset="2"/>
              </a:rPr>
              <a:t>32 bit OS</a:t>
            </a:r>
          </a:p>
          <a:p>
            <a:r>
              <a:rPr lang="en-IN" dirty="0">
                <a:sym typeface="Wingdings" panose="05000000000000000000" pitchFamily="2" charset="2"/>
              </a:rPr>
              <a:t>64 bit OS</a:t>
            </a:r>
          </a:p>
          <a:p>
            <a:r>
              <a:rPr lang="en-IN" dirty="0">
                <a:sym typeface="Wingdings" panose="05000000000000000000" pitchFamily="2" charset="2"/>
              </a:rPr>
              <a:t>64 bit – 8 bytes</a:t>
            </a:r>
          </a:p>
          <a:p>
            <a:r>
              <a:rPr lang="en-IN" dirty="0">
                <a:sym typeface="Wingdings" panose="05000000000000000000" pitchFamily="2" charset="2"/>
              </a:rPr>
              <a:t>1 byte – 8 bits</a:t>
            </a:r>
          </a:p>
          <a:p>
            <a:r>
              <a:rPr lang="en-IN" dirty="0">
                <a:sym typeface="Wingdings" panose="05000000000000000000" pitchFamily="2" charset="2"/>
              </a:rPr>
              <a:t>0000 0000   0</a:t>
            </a:r>
          </a:p>
          <a:p>
            <a:r>
              <a:rPr lang="en-IN" dirty="0">
                <a:sym typeface="Wingdings" panose="05000000000000000000" pitchFamily="2" charset="2"/>
              </a:rPr>
              <a:t>0000 0001   1</a:t>
            </a:r>
          </a:p>
          <a:p>
            <a:r>
              <a:rPr lang="en-IN" dirty="0">
                <a:sym typeface="Wingdings" panose="05000000000000000000" pitchFamily="2" charset="2"/>
              </a:rPr>
              <a:t>0000 0010   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7FF6A-FF50-9273-B738-44A696B4E16E}"/>
              </a:ext>
            </a:extLst>
          </p:cNvPr>
          <p:cNvSpPr txBox="1"/>
          <p:nvPr/>
        </p:nvSpPr>
        <p:spPr>
          <a:xfrm>
            <a:off x="746449" y="4590661"/>
            <a:ext cx="2836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I want to declare a variable to hold booking amount.</a:t>
            </a:r>
          </a:p>
          <a:p>
            <a:endParaRPr lang="en-IN" dirty="0"/>
          </a:p>
          <a:p>
            <a:r>
              <a:rPr lang="en-IN" dirty="0"/>
              <a:t>Chennai to Delhi, Rs 15,000</a:t>
            </a:r>
          </a:p>
          <a:p>
            <a:endParaRPr lang="en-IN" dirty="0"/>
          </a:p>
          <a:p>
            <a:r>
              <a:rPr lang="en-IN" dirty="0"/>
              <a:t>int price; </a:t>
            </a:r>
            <a:r>
              <a:rPr lang="en-IN" dirty="0">
                <a:sym typeface="Wingdings" panose="05000000000000000000" pitchFamily="2" charset="2"/>
              </a:rPr>
              <a:t> 4 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88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6CD72-ABE0-6F52-6CB3-8405EFF21532}"/>
              </a:ext>
            </a:extLst>
          </p:cNvPr>
          <p:cNvSpPr txBox="1"/>
          <p:nvPr/>
        </p:nvSpPr>
        <p:spPr>
          <a:xfrm>
            <a:off x="905069" y="671691"/>
            <a:ext cx="100863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Nov 6 2022 Assignment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Convert the following to decimal: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10010011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11001100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1100111100001111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1111001100110111</a:t>
            </a:r>
          </a:p>
          <a:p>
            <a:endParaRPr lang="en-IN" dirty="0"/>
          </a:p>
          <a:p>
            <a:r>
              <a:rPr lang="en-IN" dirty="0"/>
              <a:t>Convert the following to binary: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1024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9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6CD72-ABE0-6F52-6CB3-8405EFF21532}"/>
              </a:ext>
            </a:extLst>
          </p:cNvPr>
          <p:cNvSpPr txBox="1"/>
          <p:nvPr/>
        </p:nvSpPr>
        <p:spPr>
          <a:xfrm>
            <a:off x="709127" y="550506"/>
            <a:ext cx="6046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Nov 19 2022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0 till 9</a:t>
            </a:r>
          </a:p>
          <a:p>
            <a:r>
              <a:rPr lang="en-IN" dirty="0"/>
              <a:t>10</a:t>
            </a:r>
          </a:p>
          <a:p>
            <a:r>
              <a:rPr lang="en-IN" dirty="0"/>
              <a:t>11</a:t>
            </a:r>
          </a:p>
          <a:p>
            <a:r>
              <a:rPr lang="en-IN" dirty="0"/>
              <a:t>12</a:t>
            </a:r>
          </a:p>
          <a:p>
            <a:endParaRPr lang="en-IN" dirty="0"/>
          </a:p>
          <a:p>
            <a:r>
              <a:rPr lang="en-IN" dirty="0"/>
              <a:t>Decimal numbering system.</a:t>
            </a:r>
          </a:p>
          <a:p>
            <a:endParaRPr lang="en-IN" dirty="0"/>
          </a:p>
          <a:p>
            <a:r>
              <a:rPr lang="en-IN" dirty="0"/>
              <a:t>Binary system – 0, 1</a:t>
            </a:r>
          </a:p>
          <a:p>
            <a:endParaRPr lang="en-IN" dirty="0"/>
          </a:p>
          <a:p>
            <a:r>
              <a:rPr lang="en-IN" dirty="0"/>
              <a:t>0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10</a:t>
            </a:r>
          </a:p>
          <a:p>
            <a:r>
              <a:rPr lang="en-IN" dirty="0"/>
              <a:t>11</a:t>
            </a:r>
          </a:p>
          <a:p>
            <a:r>
              <a:rPr lang="en-IN" dirty="0"/>
              <a:t>100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BC03C-5C69-6B78-8E43-E79B4D37A42C}"/>
              </a:ext>
            </a:extLst>
          </p:cNvPr>
          <p:cNvSpPr txBox="1"/>
          <p:nvPr/>
        </p:nvSpPr>
        <p:spPr>
          <a:xfrm>
            <a:off x="7212563" y="625151"/>
            <a:ext cx="44320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 GB RAM</a:t>
            </a:r>
          </a:p>
          <a:p>
            <a:r>
              <a:rPr lang="en-IN" dirty="0"/>
              <a:t>256 GB SDD</a:t>
            </a:r>
          </a:p>
          <a:p>
            <a:r>
              <a:rPr lang="en-IN" dirty="0"/>
              <a:t>1 TB HDD</a:t>
            </a:r>
          </a:p>
          <a:p>
            <a:endParaRPr lang="en-IN" dirty="0"/>
          </a:p>
          <a:p>
            <a:r>
              <a:rPr lang="en-IN" dirty="0"/>
              <a:t>1 byte – 8 bits</a:t>
            </a:r>
          </a:p>
          <a:p>
            <a:r>
              <a:rPr lang="en-IN" dirty="0"/>
              <a:t>I KB – 1024 bytes</a:t>
            </a:r>
          </a:p>
          <a:p>
            <a:r>
              <a:rPr lang="en-IN" dirty="0"/>
              <a:t>1 MB – 1024 KB</a:t>
            </a:r>
          </a:p>
          <a:p>
            <a:endParaRPr lang="en-IN" dirty="0"/>
          </a:p>
          <a:p>
            <a:r>
              <a:rPr lang="en-IN" dirty="0"/>
              <a:t>0</a:t>
            </a:r>
          </a:p>
          <a:p>
            <a:r>
              <a:rPr lang="en-IN" dirty="0"/>
              <a:t>00 - 0</a:t>
            </a:r>
          </a:p>
          <a:p>
            <a:r>
              <a:rPr lang="en-IN" dirty="0"/>
              <a:t>01 - 1</a:t>
            </a:r>
          </a:p>
          <a:p>
            <a:r>
              <a:rPr lang="en-IN" dirty="0"/>
              <a:t>10 - 2</a:t>
            </a:r>
          </a:p>
          <a:p>
            <a:r>
              <a:rPr lang="en-IN" dirty="0"/>
              <a:t>11 – 3</a:t>
            </a:r>
          </a:p>
          <a:p>
            <a:r>
              <a:rPr lang="en-IN" dirty="0"/>
              <a:t>100</a:t>
            </a:r>
          </a:p>
          <a:p>
            <a:endParaRPr lang="en-IN" dirty="0"/>
          </a:p>
          <a:p>
            <a:r>
              <a:rPr lang="en-IN" dirty="0"/>
              <a:t>8 7 6 5 4 3 2 1</a:t>
            </a:r>
          </a:p>
          <a:p>
            <a:r>
              <a:rPr lang="en-IN" dirty="0"/>
              <a:t>128 64 32 16 8 4 2 1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50302-02B0-DFA7-4D0E-7E871910D259}"/>
              </a:ext>
            </a:extLst>
          </p:cNvPr>
          <p:cNvSpPr txBox="1"/>
          <p:nvPr/>
        </p:nvSpPr>
        <p:spPr>
          <a:xfrm>
            <a:off x="5029200" y="2817845"/>
            <a:ext cx="138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1+ 1 = 10</a:t>
            </a:r>
          </a:p>
          <a:p>
            <a:r>
              <a:rPr lang="en-IN" dirty="0"/>
              <a:t>10 + 1 = 11</a:t>
            </a:r>
          </a:p>
          <a:p>
            <a:r>
              <a:rPr lang="en-IN" dirty="0"/>
              <a:t>11 + 1 = 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13884-75F9-57E4-2EED-F955136AB6EC}"/>
              </a:ext>
            </a:extLst>
          </p:cNvPr>
          <p:cNvSpPr txBox="1"/>
          <p:nvPr/>
        </p:nvSpPr>
        <p:spPr>
          <a:xfrm>
            <a:off x="4674637" y="345233"/>
            <a:ext cx="1987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+ 1 = 1</a:t>
            </a:r>
          </a:p>
          <a:p>
            <a:r>
              <a:rPr lang="en-IN" dirty="0"/>
              <a:t>1 + 1 = 2</a:t>
            </a:r>
          </a:p>
          <a:p>
            <a:endParaRPr lang="en-IN" dirty="0"/>
          </a:p>
          <a:p>
            <a:r>
              <a:rPr lang="en-IN" dirty="0"/>
              <a:t>9 + 1 = 10</a:t>
            </a:r>
          </a:p>
          <a:p>
            <a:r>
              <a:rPr lang="en-IN" dirty="0"/>
              <a:t>10 + 1= 11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CC235-0921-CDA2-0031-49E3837E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6" y="5262542"/>
            <a:ext cx="5303980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6CD72-ABE0-6F52-6CB3-8405EFF21532}"/>
              </a:ext>
            </a:extLst>
          </p:cNvPr>
          <p:cNvSpPr txBox="1"/>
          <p:nvPr/>
        </p:nvSpPr>
        <p:spPr>
          <a:xfrm>
            <a:off x="186613" y="167951"/>
            <a:ext cx="60462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Nov 19 2022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Java</a:t>
            </a:r>
          </a:p>
          <a:p>
            <a:endParaRPr lang="en-IN" dirty="0"/>
          </a:p>
          <a:p>
            <a:r>
              <a:rPr lang="en-IN" dirty="0"/>
              <a:t>Object oriented programming</a:t>
            </a:r>
          </a:p>
          <a:p>
            <a:endParaRPr lang="en-IN" dirty="0"/>
          </a:p>
          <a:p>
            <a:r>
              <a:rPr lang="en-IN" dirty="0"/>
              <a:t>Manager</a:t>
            </a:r>
          </a:p>
          <a:p>
            <a:r>
              <a:rPr lang="en-IN" dirty="0"/>
              <a:t>	Leader</a:t>
            </a:r>
          </a:p>
          <a:p>
            <a:r>
              <a:rPr lang="en-IN" dirty="0"/>
              <a:t>		Developers</a:t>
            </a:r>
          </a:p>
          <a:p>
            <a:endParaRPr lang="en-IN" dirty="0"/>
          </a:p>
          <a:p>
            <a:r>
              <a:rPr lang="en-IN" dirty="0"/>
              <a:t>Cart</a:t>
            </a:r>
          </a:p>
          <a:p>
            <a:r>
              <a:rPr lang="en-IN" dirty="0"/>
              <a:t>	Add items in the cart</a:t>
            </a:r>
          </a:p>
          <a:p>
            <a:r>
              <a:rPr lang="en-IN" dirty="0"/>
              <a:t>Customer</a:t>
            </a:r>
          </a:p>
          <a:p>
            <a:r>
              <a:rPr lang="en-IN" dirty="0"/>
              <a:t>	Cart</a:t>
            </a:r>
          </a:p>
          <a:p>
            <a:r>
              <a:rPr lang="en-IN" dirty="0"/>
              <a:t>		Items</a:t>
            </a:r>
          </a:p>
          <a:p>
            <a:endParaRPr lang="en-IN" dirty="0"/>
          </a:p>
          <a:p>
            <a:r>
              <a:rPr lang="en-IN" dirty="0"/>
              <a:t>1 dimension</a:t>
            </a:r>
          </a:p>
          <a:p>
            <a:r>
              <a:rPr lang="en-IN" dirty="0"/>
              <a:t>2 dimension</a:t>
            </a:r>
          </a:p>
          <a:p>
            <a:r>
              <a:rPr lang="en-IN" dirty="0"/>
              <a:t>3 dimension</a:t>
            </a:r>
          </a:p>
          <a:p>
            <a:r>
              <a:rPr lang="en-IN" dirty="0"/>
              <a:t>N dimension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23EC4-F883-C1AA-5C7D-B9B42693672C}"/>
              </a:ext>
            </a:extLst>
          </p:cNvPr>
          <p:cNvSpPr txBox="1"/>
          <p:nvPr/>
        </p:nvSpPr>
        <p:spPr>
          <a:xfrm>
            <a:off x="6811347" y="569167"/>
            <a:ext cx="3741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Calculator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Add()</a:t>
            </a:r>
          </a:p>
          <a:p>
            <a:r>
              <a:rPr lang="en-IN" dirty="0"/>
              <a:t>Subtract()</a:t>
            </a:r>
          </a:p>
          <a:p>
            <a:r>
              <a:rPr lang="en-IN" dirty="0"/>
              <a:t>Multiply()</a:t>
            </a:r>
          </a:p>
          <a:p>
            <a:r>
              <a:rPr lang="en-IN" dirty="0"/>
              <a:t>Divide()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Procedural programming</a:t>
            </a:r>
          </a:p>
          <a:p>
            <a:r>
              <a:rPr lang="en-IN" dirty="0"/>
              <a:t>Procedures aka functions aka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F77ED-7202-61D5-6892-15B47D8131EA}"/>
              </a:ext>
            </a:extLst>
          </p:cNvPr>
          <p:cNvSpPr txBox="1"/>
          <p:nvPr/>
        </p:nvSpPr>
        <p:spPr>
          <a:xfrm>
            <a:off x="6615404" y="4385388"/>
            <a:ext cx="4665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</a:t>
            </a:r>
          </a:p>
          <a:p>
            <a:r>
              <a:rPr lang="en-IN" dirty="0"/>
              <a:t>	Accounts</a:t>
            </a:r>
          </a:p>
          <a:p>
            <a:r>
              <a:rPr lang="en-IN" dirty="0"/>
              <a:t>	Profile</a:t>
            </a:r>
          </a:p>
          <a:p>
            <a:r>
              <a:rPr lang="en-IN" dirty="0"/>
              <a:t>	Transactions</a:t>
            </a:r>
          </a:p>
        </p:txBody>
      </p:sp>
    </p:spTree>
    <p:extLst>
      <p:ext uri="{BB962C8B-B14F-4D97-AF65-F5344CB8AC3E}">
        <p14:creationId xmlns:p14="http://schemas.microsoft.com/office/powerpoint/2010/main" val="205008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6CD72-ABE0-6F52-6CB3-8405EFF21532}"/>
              </a:ext>
            </a:extLst>
          </p:cNvPr>
          <p:cNvSpPr txBox="1"/>
          <p:nvPr/>
        </p:nvSpPr>
        <p:spPr>
          <a:xfrm>
            <a:off x="186613" y="167951"/>
            <a:ext cx="60462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Nov 19 2022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Class and Object</a:t>
            </a:r>
          </a:p>
          <a:p>
            <a:endParaRPr lang="en-IN" dirty="0"/>
          </a:p>
          <a:p>
            <a:r>
              <a:rPr lang="en-IN" dirty="0"/>
              <a:t>Blueprint vs House</a:t>
            </a:r>
          </a:p>
          <a:p>
            <a:endParaRPr lang="en-IN" dirty="0"/>
          </a:p>
          <a:p>
            <a:r>
              <a:rPr lang="en-IN" dirty="0"/>
              <a:t>11</a:t>
            </a:r>
          </a:p>
          <a:p>
            <a:r>
              <a:rPr lang="en-IN" dirty="0"/>
              <a:t>12</a:t>
            </a:r>
          </a:p>
          <a:p>
            <a:r>
              <a:rPr lang="en-IN" dirty="0"/>
              <a:t>13</a:t>
            </a:r>
          </a:p>
          <a:p>
            <a:r>
              <a:rPr lang="en-IN" dirty="0"/>
              <a:t>14</a:t>
            </a:r>
          </a:p>
          <a:p>
            <a:r>
              <a:rPr lang="en-IN" dirty="0"/>
              <a:t>15</a:t>
            </a:r>
          </a:p>
          <a:p>
            <a:endParaRPr lang="en-IN" dirty="0"/>
          </a:p>
          <a:p>
            <a:r>
              <a:rPr lang="en-IN" dirty="0"/>
              <a:t>21 will be same like 11</a:t>
            </a:r>
          </a:p>
          <a:p>
            <a:r>
              <a:rPr lang="en-IN" dirty="0"/>
              <a:t>22 12</a:t>
            </a:r>
          </a:p>
          <a:p>
            <a:r>
              <a:rPr lang="en-IN" dirty="0"/>
              <a:t>23 13</a:t>
            </a:r>
          </a:p>
          <a:p>
            <a:r>
              <a:rPr lang="en-IN" dirty="0"/>
              <a:t>24 14</a:t>
            </a:r>
          </a:p>
          <a:p>
            <a:r>
              <a:rPr lang="en-IN" dirty="0"/>
              <a:t>25 15</a:t>
            </a:r>
          </a:p>
          <a:p>
            <a:endParaRPr lang="en-IN" dirty="0"/>
          </a:p>
          <a:p>
            <a:r>
              <a:rPr lang="en-IN" dirty="0"/>
              <a:t>Blueprint , 11, 21, 31, 41, 51</a:t>
            </a:r>
          </a:p>
          <a:p>
            <a:endParaRPr lang="en-IN" dirty="0"/>
          </a:p>
          <a:p>
            <a:r>
              <a:rPr lang="en-IN" dirty="0"/>
              <a:t>One class  - More than one instances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1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5FB7B4C-B412-5DA0-2C3B-95F86BE061A1}"/>
              </a:ext>
            </a:extLst>
          </p:cNvPr>
          <p:cNvSpPr/>
          <p:nvPr/>
        </p:nvSpPr>
        <p:spPr>
          <a:xfrm>
            <a:off x="6680718" y="3918857"/>
            <a:ext cx="2313992" cy="16141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6CD72-ABE0-6F52-6CB3-8405EFF21532}"/>
              </a:ext>
            </a:extLst>
          </p:cNvPr>
          <p:cNvSpPr txBox="1"/>
          <p:nvPr/>
        </p:nvSpPr>
        <p:spPr>
          <a:xfrm>
            <a:off x="186613" y="167951"/>
            <a:ext cx="6046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IntelliJ IDE – community edition is free.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 type – Type of the data.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Mobile number – can it have alphabets?</a:t>
            </a:r>
          </a:p>
          <a:p>
            <a:endParaRPr lang="en-IN" dirty="0"/>
          </a:p>
          <a:p>
            <a:r>
              <a:rPr lang="en-IN" dirty="0"/>
              <a:t>Lat, Long – how many decimal points it has?</a:t>
            </a:r>
          </a:p>
          <a:p>
            <a:endParaRPr lang="en-IN" dirty="0"/>
          </a:p>
          <a:p>
            <a:r>
              <a:rPr lang="en-IN" dirty="0"/>
              <a:t>Password – can it have only numbers?</a:t>
            </a:r>
          </a:p>
          <a:p>
            <a:endParaRPr lang="en-IN" dirty="0"/>
          </a:p>
          <a:p>
            <a:r>
              <a:rPr lang="en-IN" dirty="0"/>
              <a:t>Name of the customer – can it have $ symbol?</a:t>
            </a:r>
          </a:p>
          <a:p>
            <a:endParaRPr lang="en-IN" dirty="0"/>
          </a:p>
          <a:p>
            <a:r>
              <a:rPr lang="en-IN" dirty="0"/>
              <a:t>int </a:t>
            </a:r>
            <a:r>
              <a:rPr lang="en-IN" dirty="0" err="1"/>
              <a:t>mobilenumber</a:t>
            </a:r>
            <a:r>
              <a:rPr lang="en-IN" dirty="0"/>
              <a:t>;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89971-3BD7-23C7-36F2-180749FC9516}"/>
              </a:ext>
            </a:extLst>
          </p:cNvPr>
          <p:cNvSpPr txBox="1"/>
          <p:nvPr/>
        </p:nvSpPr>
        <p:spPr>
          <a:xfrm>
            <a:off x="7175241" y="559837"/>
            <a:ext cx="4040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Primitive data types</a:t>
            </a:r>
          </a:p>
          <a:p>
            <a:r>
              <a:rPr lang="en-IN" dirty="0"/>
              <a:t>int</a:t>
            </a:r>
          </a:p>
          <a:p>
            <a:r>
              <a:rPr lang="en-IN" dirty="0"/>
              <a:t>long</a:t>
            </a:r>
          </a:p>
          <a:p>
            <a:r>
              <a:rPr lang="en-IN" dirty="0"/>
              <a:t>float</a:t>
            </a:r>
          </a:p>
          <a:p>
            <a:r>
              <a:rPr lang="en-IN" dirty="0"/>
              <a:t>double</a:t>
            </a:r>
          </a:p>
          <a:p>
            <a:r>
              <a:rPr lang="en-IN" dirty="0"/>
              <a:t>char – single char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A9B6CB-E36D-4382-457B-29312FF2DBDC}"/>
              </a:ext>
            </a:extLst>
          </p:cNvPr>
          <p:cNvSpPr/>
          <p:nvPr/>
        </p:nvSpPr>
        <p:spPr>
          <a:xfrm>
            <a:off x="7035285" y="4105469"/>
            <a:ext cx="1530220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Primitive</a:t>
            </a:r>
          </a:p>
        </p:txBody>
      </p:sp>
    </p:spTree>
    <p:extLst>
      <p:ext uri="{BB962C8B-B14F-4D97-AF65-F5344CB8AC3E}">
        <p14:creationId xmlns:p14="http://schemas.microsoft.com/office/powerpoint/2010/main" val="358078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6CD72-ABE0-6F52-6CB3-8405EFF21532}"/>
              </a:ext>
            </a:extLst>
          </p:cNvPr>
          <p:cNvSpPr txBox="1"/>
          <p:nvPr/>
        </p:nvSpPr>
        <p:spPr>
          <a:xfrm>
            <a:off x="709127" y="550506"/>
            <a:ext cx="6046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Nov 20 2022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OOP concepts</a:t>
            </a:r>
          </a:p>
          <a:p>
            <a:endParaRPr lang="en-IN" dirty="0"/>
          </a:p>
          <a:p>
            <a:r>
              <a:rPr lang="en-IN" dirty="0"/>
              <a:t>Inheritance</a:t>
            </a:r>
          </a:p>
          <a:p>
            <a:r>
              <a:rPr lang="en-IN" dirty="0"/>
              <a:t>Composition</a:t>
            </a:r>
          </a:p>
          <a:p>
            <a:r>
              <a:rPr lang="en-IN" dirty="0"/>
              <a:t>Aggregation</a:t>
            </a:r>
          </a:p>
          <a:p>
            <a:r>
              <a:rPr lang="en-IN" dirty="0"/>
              <a:t>encapsulation</a:t>
            </a:r>
          </a:p>
          <a:p>
            <a:endParaRPr lang="en-IN" dirty="0"/>
          </a:p>
          <a:p>
            <a:r>
              <a:rPr lang="en-IN" dirty="0" err="1"/>
              <a:t>calculateArea</a:t>
            </a:r>
            <a:r>
              <a:rPr lang="en-IN" dirty="0"/>
              <a:t>(length, breadth) = L * B;</a:t>
            </a:r>
          </a:p>
          <a:p>
            <a:endParaRPr lang="en-IN" dirty="0"/>
          </a:p>
          <a:p>
            <a:r>
              <a:rPr lang="en-IN" dirty="0"/>
              <a:t>Square</a:t>
            </a:r>
          </a:p>
          <a:p>
            <a:r>
              <a:rPr lang="en-IN" dirty="0"/>
              <a:t>Rectangle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242D5-9AA8-77B7-E84E-43220375EAFE}"/>
              </a:ext>
            </a:extLst>
          </p:cNvPr>
          <p:cNvSpPr/>
          <p:nvPr/>
        </p:nvSpPr>
        <p:spPr>
          <a:xfrm>
            <a:off x="8332237" y="531845"/>
            <a:ext cx="2024743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1305C-068C-C8D0-AD8E-E00CC10360F2}"/>
              </a:ext>
            </a:extLst>
          </p:cNvPr>
          <p:cNvSpPr/>
          <p:nvPr/>
        </p:nvSpPr>
        <p:spPr>
          <a:xfrm>
            <a:off x="7408506" y="1987420"/>
            <a:ext cx="1810139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596A1-1D30-4E85-F14A-B0BD972254B2}"/>
              </a:ext>
            </a:extLst>
          </p:cNvPr>
          <p:cNvSpPr/>
          <p:nvPr/>
        </p:nvSpPr>
        <p:spPr>
          <a:xfrm>
            <a:off x="9762930" y="1987420"/>
            <a:ext cx="1810139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31341D-840B-7C32-0350-1A5317EFD6F3}"/>
              </a:ext>
            </a:extLst>
          </p:cNvPr>
          <p:cNvCxnSpPr/>
          <p:nvPr/>
        </p:nvCxnSpPr>
        <p:spPr>
          <a:xfrm flipV="1">
            <a:off x="8154955" y="1502229"/>
            <a:ext cx="933061" cy="48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203BB-FAD9-33F8-AAA9-A04CFEA9E58D}"/>
              </a:ext>
            </a:extLst>
          </p:cNvPr>
          <p:cNvCxnSpPr>
            <a:endCxn id="9" idx="0"/>
          </p:cNvCxnSpPr>
          <p:nvPr/>
        </p:nvCxnSpPr>
        <p:spPr>
          <a:xfrm>
            <a:off x="9762930" y="1502229"/>
            <a:ext cx="905070" cy="48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88600B-1391-4F7F-6AEE-56B57BACF5D6}"/>
              </a:ext>
            </a:extLst>
          </p:cNvPr>
          <p:cNvSpPr txBox="1"/>
          <p:nvPr/>
        </p:nvSpPr>
        <p:spPr>
          <a:xfrm>
            <a:off x="6867331" y="4243825"/>
            <a:ext cx="340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applications needs to have at least one servlet.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7EBCFB-1A99-9340-5013-C8599C55291C}"/>
              </a:ext>
            </a:extLst>
          </p:cNvPr>
          <p:cNvSpPr/>
          <p:nvPr/>
        </p:nvSpPr>
        <p:spPr>
          <a:xfrm>
            <a:off x="3713584" y="4890156"/>
            <a:ext cx="2127379" cy="141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  <a:p>
            <a:pPr algn="ctr"/>
            <a:r>
              <a:rPr lang="en-US" dirty="0"/>
              <a:t>A2</a:t>
            </a:r>
          </a:p>
          <a:p>
            <a:pPr algn="ctr"/>
            <a:r>
              <a:rPr lang="en-US" dirty="0"/>
              <a:t>A3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87A746-D1B2-1739-2BC0-D24262CB20E5}"/>
              </a:ext>
            </a:extLst>
          </p:cNvPr>
          <p:cNvSpPr/>
          <p:nvPr/>
        </p:nvSpPr>
        <p:spPr>
          <a:xfrm>
            <a:off x="7865706" y="5215812"/>
            <a:ext cx="1222310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95AAB0-C28F-8FE4-8F83-96F63768F4AF}"/>
              </a:ext>
            </a:extLst>
          </p:cNvPr>
          <p:cNvCxnSpPr>
            <a:endCxn id="16" idx="7"/>
          </p:cNvCxnSpPr>
          <p:nvPr/>
        </p:nvCxnSpPr>
        <p:spPr>
          <a:xfrm flipH="1">
            <a:off x="8909013" y="5215812"/>
            <a:ext cx="853917" cy="9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D2D3EC-DAD3-002B-22BA-7A924FCF046E}"/>
              </a:ext>
            </a:extLst>
          </p:cNvPr>
          <p:cNvSpPr/>
          <p:nvPr/>
        </p:nvSpPr>
        <p:spPr>
          <a:xfrm>
            <a:off x="8201608" y="5449078"/>
            <a:ext cx="559837" cy="242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2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242D5-9AA8-77B7-E84E-43220375EAFE}"/>
              </a:ext>
            </a:extLst>
          </p:cNvPr>
          <p:cNvSpPr/>
          <p:nvPr/>
        </p:nvSpPr>
        <p:spPr>
          <a:xfrm>
            <a:off x="1912776" y="531845"/>
            <a:ext cx="2024743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FF5CE-3AEF-14AA-996A-F2AE9DC8BD11}"/>
              </a:ext>
            </a:extLst>
          </p:cNvPr>
          <p:cNvSpPr txBox="1"/>
          <p:nvPr/>
        </p:nvSpPr>
        <p:spPr>
          <a:xfrm>
            <a:off x="5878286" y="317241"/>
            <a:ext cx="48519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bank of India – Online banking application development.</a:t>
            </a:r>
          </a:p>
          <a:p>
            <a:endParaRPr lang="en-US" dirty="0"/>
          </a:p>
          <a:p>
            <a:r>
              <a:rPr lang="en-US" dirty="0"/>
              <a:t>100M clients.</a:t>
            </a:r>
          </a:p>
          <a:p>
            <a:endParaRPr lang="en-US" dirty="0"/>
          </a:p>
          <a:p>
            <a:r>
              <a:rPr lang="en-US" dirty="0"/>
              <a:t>Venkat</a:t>
            </a:r>
          </a:p>
          <a:p>
            <a:r>
              <a:rPr lang="en-US" dirty="0"/>
              <a:t>Karthik</a:t>
            </a:r>
          </a:p>
          <a:p>
            <a:r>
              <a:rPr lang="en-US" dirty="0" err="1"/>
              <a:t>Neelesh</a:t>
            </a:r>
            <a:endParaRPr lang="en-US" dirty="0"/>
          </a:p>
          <a:p>
            <a:r>
              <a:rPr lang="en-US" dirty="0"/>
              <a:t>Jayanthi</a:t>
            </a:r>
          </a:p>
          <a:p>
            <a:r>
              <a:rPr lang="en-US" dirty="0"/>
              <a:t>Ramkumar</a:t>
            </a:r>
          </a:p>
          <a:p>
            <a:endParaRPr lang="en-US" dirty="0"/>
          </a:p>
          <a:p>
            <a:r>
              <a:rPr lang="en-US" dirty="0"/>
              <a:t>Venkat has credit card account.</a:t>
            </a:r>
          </a:p>
          <a:p>
            <a:r>
              <a:rPr lang="en-US" dirty="0"/>
              <a:t>Karthik has credit card account.</a:t>
            </a:r>
          </a:p>
          <a:p>
            <a:r>
              <a:rPr lang="en-US" dirty="0"/>
              <a:t>Neel has Savings account</a:t>
            </a:r>
          </a:p>
          <a:p>
            <a:r>
              <a:rPr lang="en-US" dirty="0"/>
              <a:t>Jayanthi has investment account</a:t>
            </a:r>
          </a:p>
          <a:p>
            <a:r>
              <a:rPr lang="en-US" dirty="0"/>
              <a:t>Ramkumar has current account.</a:t>
            </a:r>
          </a:p>
          <a:p>
            <a:endParaRPr lang="en-US" dirty="0"/>
          </a:p>
          <a:p>
            <a:r>
              <a:rPr lang="en-US" dirty="0"/>
              <a:t>“is-a” relationship</a:t>
            </a:r>
          </a:p>
          <a:p>
            <a:endParaRPr lang="en-US" dirty="0"/>
          </a:p>
          <a:p>
            <a:r>
              <a:rPr lang="en-US" dirty="0"/>
              <a:t>Generalization</a:t>
            </a:r>
          </a:p>
          <a:p>
            <a:r>
              <a:rPr lang="en-US" dirty="0"/>
              <a:t>Specialization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8A78D-611C-D566-9B97-9172D665003D}"/>
              </a:ext>
            </a:extLst>
          </p:cNvPr>
          <p:cNvSpPr/>
          <p:nvPr/>
        </p:nvSpPr>
        <p:spPr>
          <a:xfrm>
            <a:off x="357674" y="2452396"/>
            <a:ext cx="2024743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 Account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2F30C-92C8-8C68-2624-BC59864FAF36}"/>
              </a:ext>
            </a:extLst>
          </p:cNvPr>
          <p:cNvSpPr/>
          <p:nvPr/>
        </p:nvSpPr>
        <p:spPr>
          <a:xfrm>
            <a:off x="2786744" y="2452396"/>
            <a:ext cx="2024743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 Account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726CE7-7FBF-4A8B-71B7-68A97534B869}"/>
              </a:ext>
            </a:extLst>
          </p:cNvPr>
          <p:cNvCxnSpPr>
            <a:endCxn id="5" idx="2"/>
          </p:cNvCxnSpPr>
          <p:nvPr/>
        </p:nvCxnSpPr>
        <p:spPr>
          <a:xfrm flipV="1">
            <a:off x="1138335" y="1502229"/>
            <a:ext cx="1786813" cy="95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AE959B-F1D0-44B0-781E-DFD375F30318}"/>
              </a:ext>
            </a:extLst>
          </p:cNvPr>
          <p:cNvCxnSpPr/>
          <p:nvPr/>
        </p:nvCxnSpPr>
        <p:spPr>
          <a:xfrm>
            <a:off x="3449216" y="1502229"/>
            <a:ext cx="656253" cy="95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1007</Words>
  <Application>Microsoft Office PowerPoint</Application>
  <PresentationFormat>Widescreen</PresentationFormat>
  <Paragraphs>335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Venkataramanan A</dc:creator>
  <cp:lastModifiedBy>Venkataramanan A</cp:lastModifiedBy>
  <cp:revision>1</cp:revision>
  <dcterms:created xsi:type="dcterms:W3CDTF">2022-11-06T13:20:57Z</dcterms:created>
  <dcterms:modified xsi:type="dcterms:W3CDTF">2022-11-20T12:27:06Z</dcterms:modified>
</cp:coreProperties>
</file>