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j1o2CPk8+FJ+/Kuw6Z2Q24hKtW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da536ca1_0_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7da536ca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e7da536ca1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4caf2edd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geb4caf2edd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eb4caf2edd_0_6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4caf2ed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eb4caf2ed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eb4caf2edd_0_7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b4caf2edd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geb4caf2edd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eb4caf2edd_0_5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4caf2edd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geb4caf2edd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eb4caf2edd_0_8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b4caf2edd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eb4caf2edd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b4caf2edd_0_9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4caf2edd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geb4caf2edd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eb4caf2edd_0_10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b4caf2edd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geb4caf2edd_0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eb4caf2edd_0_1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b4caf2edd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geb4caf2edd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eb4caf2edd_0_1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b4caf2edd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eb4caf2edd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eb4caf2edd_0_1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b4caf2edd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geb4caf2edd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eb4caf2edd_0_1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1f0f4d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ge81f0f4da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e81f0f4da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b4caf2edd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geb4caf2edd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eb4caf2edd_0_15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b4caf2edd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geb4caf2edd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eb4caf2edd_0_1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b4caf2edd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geb4caf2edd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eb4caf2edd_0_17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b4caf2edd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geb4caf2edd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eb4caf2edd_0_18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b4caf2edd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geb4caf2edd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eb4caf2edd_0_19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b4caf2edd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1" name="Google Shape;291;geb4caf2edd_0_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eb4caf2edd_0_2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b4caf2edd_0_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geb4caf2edd_0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eb4caf2edd_0_2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b4caf2edd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geb4caf2edd_0_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eb4caf2edd_0_2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b4caf2edd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geb4caf2edd_0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eb4caf2edd_0_2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b4caf2edd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geb4caf2edd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eb4caf2edd_0_2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1f0f4da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ge81f0f4da1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e81f0f4da1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b4caf2edd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6" name="Google Shape;336;geb4caf2edd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eb4caf2edd_0_2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b4caf2edd_0_2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geb4caf2edd_0_2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eb4caf2edd_0_2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b4caf2edd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4" name="Google Shape;354;geb4caf2edd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eb4caf2edd_0_26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b4caf2edd_0_2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geb4caf2edd_0_2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eb4caf2edd_0_27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b4caf2edd_0_2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2" name="Google Shape;372;geb4caf2edd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eb4caf2edd_0_28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b4caf2edd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1" name="Google Shape;381;geb4caf2edd_0_2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eb4caf2edd_0_29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b4caf2edd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geb4caf2edd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eb4caf2edd_0_3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b4caf2edd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geb4caf2edd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eb4caf2edd_0_3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b4caf2edd_0_3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geb4caf2edd_0_3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eb4caf2edd_0_3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b4caf2edd_0_3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7" name="Google Shape;417;geb4caf2edd_0_3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eb4caf2edd_0_3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4caf2ed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eb4caf2edd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eb4caf2edd_0_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b4caf2edd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geb4caf2edd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geb4caf2edd_0_3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b4caf2edd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5" name="Google Shape;435;geb4caf2edd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geb4caf2edd_0_3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b4caf2edd_0_3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4" name="Google Shape;444;geb4caf2edd_0_3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geb4caf2edd_0_3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b4caf2edd_0_3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3" name="Google Shape;453;geb4caf2edd_0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geb4caf2edd_0_36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b4caf2edd_0_3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2" name="Google Shape;462;geb4caf2edd_0_3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geb4caf2edd_0_37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0f862294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0f862294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50f862294f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0f862294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0f862294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50f862294f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0f862294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0f862294f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50f862294f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0f862294f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0f862294f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50f862294f_0_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4caf2edd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eb4caf2edd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eb4caf2edd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4caf2edd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eb4caf2edd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eb4caf2edd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4caf2ed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geb4caf2edd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eb4caf2edd_0_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b4caf2edd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geb4caf2edd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b4caf2edd_0_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4caf2edd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geb4caf2edd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eb4caf2edd_0_5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1" name="Google Shape;71;p3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2" name="Google Shape;72;p3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3" name="Google Shape;73;p3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81000" y="1371600"/>
            <a:ext cx="42099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743450" y="1371600"/>
            <a:ext cx="42117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 rot="5400000">
            <a:off x="4981588" y="2101950"/>
            <a:ext cx="59040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 rot="5400000">
            <a:off x="589775" y="19950"/>
            <a:ext cx="5904000" cy="6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 rot="5400000">
            <a:off x="2287587" y="-534900"/>
            <a:ext cx="4761000" cy="8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flipH="1" rot="10800000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500" cy="474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400" cy="47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400" cy="474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400" cy="422400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800" cy="105240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flipH="1" rot="10800000">
            <a:off x="460375" y="990737"/>
            <a:ext cx="8683500" cy="45900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da536ca1_0_23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AVL-Tree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b4caf2edd_0_6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100"/>
              <a:t>Construct a AVL Tree by inserting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100"/>
              <a:t>from 1 to 5 numbers</a:t>
            </a:r>
            <a:endParaRPr/>
          </a:p>
        </p:txBody>
      </p:sp>
      <p:sp>
        <p:nvSpPr>
          <p:cNvPr id="162" name="Google Shape;162;geb4caf2edd_0_6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63" name="Google Shape;163;geb4caf2edd_0_6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geb4caf2edd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213" y="1573838"/>
            <a:ext cx="32861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4caf2edd_0_7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Construct AVL Tree with data items: 51, 26, 11, 6, 8, 4, 31</a:t>
            </a:r>
            <a:endParaRPr sz="3400"/>
          </a:p>
        </p:txBody>
      </p:sp>
      <p:sp>
        <p:nvSpPr>
          <p:cNvPr id="171" name="Google Shape;171;geb4caf2edd_0_7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72" name="Google Shape;172;geb4caf2edd_0_7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geb4caf2edd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25" y="1200875"/>
            <a:ext cx="6888550" cy="60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4caf2edd_0_5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 in AVL Tree</a:t>
            </a:r>
            <a:endParaRPr/>
          </a:p>
        </p:txBody>
      </p:sp>
      <p:sp>
        <p:nvSpPr>
          <p:cNvPr id="180" name="Google Shape;180;geb4caf2edd_0_5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81" name="Google Shape;181;geb4caf2edd_0_5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geb4caf2edd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50" y="1423975"/>
            <a:ext cx="761047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4caf2edd_0_8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 in AVL Tree</a:t>
            </a:r>
            <a:endParaRPr/>
          </a:p>
        </p:txBody>
      </p:sp>
      <p:sp>
        <p:nvSpPr>
          <p:cNvPr id="189" name="Google Shape;189;geb4caf2edd_0_8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90" name="Google Shape;190;geb4caf2edd_0_8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geb4caf2edd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63" y="1328725"/>
            <a:ext cx="743902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b4caf2edd_0_9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Deletion in AVL Tree</a:t>
            </a:r>
            <a:endParaRPr/>
          </a:p>
        </p:txBody>
      </p:sp>
      <p:sp>
        <p:nvSpPr>
          <p:cNvPr id="198" name="Google Shape;198;geb4caf2edd_0_9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99" name="Google Shape;199;geb4caf2edd_0_9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geb4caf2edd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63" y="1528763"/>
            <a:ext cx="74580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4caf2edd_0_10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Deletion in AVL Tree</a:t>
            </a:r>
            <a:endParaRPr/>
          </a:p>
        </p:txBody>
      </p:sp>
      <p:sp>
        <p:nvSpPr>
          <p:cNvPr id="207" name="Google Shape;207;geb4caf2edd_0_10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08" name="Google Shape;208;geb4caf2edd_0_10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geb4caf2edd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88" y="1481138"/>
            <a:ext cx="80486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b4caf2edd_0_11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Deletion in AVL Tree</a:t>
            </a:r>
            <a:endParaRPr/>
          </a:p>
        </p:txBody>
      </p:sp>
      <p:sp>
        <p:nvSpPr>
          <p:cNvPr id="216" name="Google Shape;216;geb4caf2edd_0_11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deletion is also the same as in BST. However, in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 imbalanced tree due to deletion, one or more rotations need to be applied to balance the AVL tree.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Right(R) imbalance is classified into R0, R1, R-1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The Left(L) imbalance is classified into L0, L1, L-1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17" name="Google Shape;217;geb4caf2edd_0_11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b4caf2edd_0_12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Deletion in AVL Tree</a:t>
            </a:r>
            <a:endParaRPr/>
          </a:p>
        </p:txBody>
      </p:sp>
      <p:sp>
        <p:nvSpPr>
          <p:cNvPr id="224" name="Google Shape;224;geb4caf2edd_0_12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LL Rotation is same to R0 and R1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RR Rotation is same to L0 and L-1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LR Rotation is same to R-1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RL Rotation is same to L1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25" name="Google Shape;225;geb4caf2edd_0_12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b4caf2edd_0_1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R0 Rotation</a:t>
            </a:r>
            <a:endParaRPr/>
          </a:p>
        </p:txBody>
      </p:sp>
      <p:sp>
        <p:nvSpPr>
          <p:cNvPr id="232" name="Google Shape;232;geb4caf2edd_0_13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33" name="Google Shape;233;geb4caf2edd_0_1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geb4caf2edd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25" y="1471600"/>
            <a:ext cx="77819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b4caf2edd_0_14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R0 Rotation</a:t>
            </a:r>
            <a:endParaRPr/>
          </a:p>
        </p:txBody>
      </p:sp>
      <p:sp>
        <p:nvSpPr>
          <p:cNvPr id="241" name="Google Shape;241;geb4caf2edd_0_14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42" name="Google Shape;242;geb4caf2edd_0_14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geb4caf2edd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988" y="1481125"/>
            <a:ext cx="797242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1f0f4da1_0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Rotation</a:t>
            </a:r>
            <a:endParaRPr/>
          </a:p>
        </p:txBody>
      </p:sp>
      <p:sp>
        <p:nvSpPr>
          <p:cNvPr id="91" name="Google Shape;91;ge81f0f4da1_0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Rotation- To switch children and parents among two 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three adjacent nodes to restore balance of a tree.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92" name="Google Shape;92;ge81f0f4da1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ge81f0f4da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88" y="2439613"/>
            <a:ext cx="70961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b4caf2edd_0_15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R0 Rotation Example</a:t>
            </a:r>
            <a:endParaRPr/>
          </a:p>
        </p:txBody>
      </p:sp>
      <p:sp>
        <p:nvSpPr>
          <p:cNvPr id="250" name="Google Shape;250;geb4caf2edd_0_15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51" name="Google Shape;251;geb4caf2edd_0_15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geb4caf2edd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13" y="1371588"/>
            <a:ext cx="77628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b4caf2edd_0_15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R0 Rotation Example</a:t>
            </a:r>
            <a:endParaRPr/>
          </a:p>
        </p:txBody>
      </p:sp>
      <p:sp>
        <p:nvSpPr>
          <p:cNvPr id="259" name="Google Shape;259;geb4caf2edd_0_15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60" name="Google Shape;260;geb4caf2edd_0_15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geb4caf2edd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3" y="1109663"/>
            <a:ext cx="79152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b4caf2edd_0_17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 Rotation</a:t>
            </a:r>
            <a:endParaRPr/>
          </a:p>
        </p:txBody>
      </p:sp>
      <p:sp>
        <p:nvSpPr>
          <p:cNvPr id="268" name="Google Shape;268;geb4caf2edd_0_17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69" name="Google Shape;269;geb4caf2edd_0_17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geb4caf2edd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913" y="1509700"/>
            <a:ext cx="79343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4caf2edd_0_18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 Rotation</a:t>
            </a:r>
            <a:endParaRPr/>
          </a:p>
        </p:txBody>
      </p:sp>
      <p:sp>
        <p:nvSpPr>
          <p:cNvPr id="277" name="Google Shape;277;geb4caf2edd_0_18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78" name="Google Shape;278;geb4caf2edd_0_18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geb4caf2edd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50" y="1371588"/>
            <a:ext cx="79914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b4caf2edd_0_19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 Rotation Example</a:t>
            </a:r>
            <a:endParaRPr/>
          </a:p>
        </p:txBody>
      </p:sp>
      <p:sp>
        <p:nvSpPr>
          <p:cNvPr id="286" name="Google Shape;286;geb4caf2edd_0_19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87" name="Google Shape;287;geb4caf2edd_0_19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geb4caf2edd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25" y="1371588"/>
            <a:ext cx="79343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b4caf2edd_0_20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 Rotation Example</a:t>
            </a:r>
            <a:endParaRPr/>
          </a:p>
        </p:txBody>
      </p:sp>
      <p:sp>
        <p:nvSpPr>
          <p:cNvPr id="295" name="Google Shape;295;geb4caf2edd_0_20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96" name="Google Shape;296;geb4caf2edd_0_20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geb4caf2edd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3" y="1423988"/>
            <a:ext cx="79152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b4caf2edd_0_21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R-1 Rotation</a:t>
            </a:r>
            <a:endParaRPr/>
          </a:p>
        </p:txBody>
      </p:sp>
      <p:sp>
        <p:nvSpPr>
          <p:cNvPr id="304" name="Google Shape;304;geb4caf2edd_0_21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05" name="Google Shape;305;geb4caf2edd_0_21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geb4caf2edd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88" y="1414450"/>
            <a:ext cx="79914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b4caf2edd_0_22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R-1 Rotation</a:t>
            </a:r>
            <a:endParaRPr/>
          </a:p>
        </p:txBody>
      </p:sp>
      <p:sp>
        <p:nvSpPr>
          <p:cNvPr id="313" name="Google Shape;313;geb4caf2edd_0_22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14" name="Google Shape;314;geb4caf2edd_0_22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geb4caf2edd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8" y="1690688"/>
            <a:ext cx="78962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b4caf2edd_0_23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R-1 Rotation</a:t>
            </a:r>
            <a:endParaRPr/>
          </a:p>
        </p:txBody>
      </p:sp>
      <p:sp>
        <p:nvSpPr>
          <p:cNvPr id="322" name="Google Shape;322;geb4caf2edd_0_23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23" name="Google Shape;323;geb4caf2edd_0_2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4" name="Google Shape;324;geb4caf2edd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88" y="1576375"/>
            <a:ext cx="77247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4caf2edd_0_23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R-1 Rotation Example</a:t>
            </a:r>
            <a:endParaRPr/>
          </a:p>
        </p:txBody>
      </p:sp>
      <p:sp>
        <p:nvSpPr>
          <p:cNvPr id="331" name="Google Shape;331;geb4caf2edd_0_23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32" name="Google Shape;332;geb4caf2edd_0_23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geb4caf2edd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50" y="1371588"/>
            <a:ext cx="783907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1f0f4da1_0_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Rotation</a:t>
            </a:r>
            <a:endParaRPr/>
          </a:p>
        </p:txBody>
      </p:sp>
      <p:sp>
        <p:nvSpPr>
          <p:cNvPr id="100" name="Google Shape;100;ge81f0f4da1_0_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Single Rotation is applied when imbalanced node and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child has same sign of BF (in the direction of new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inserted node).</a:t>
            </a:r>
            <a:endParaRPr/>
          </a:p>
          <a:p>
            <a:pPr indent="-29718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LL Rotation is applied in case of +ve sign. It mean left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tree is heavy and so LL rotation is done.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RR Rotation is applied in case of -ve sign. It mean right tree is heavy and so RR rotation is done.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Double Rotation is applied when imbalanced node and child has different signs of BF (in the direction of new inserted node).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01" name="Google Shape;101;ge81f0f4da1_0_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b4caf2edd_0_24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R-1 Rotation Example</a:t>
            </a:r>
            <a:endParaRPr/>
          </a:p>
        </p:txBody>
      </p:sp>
      <p:sp>
        <p:nvSpPr>
          <p:cNvPr id="340" name="Google Shape;340;geb4caf2edd_0_24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41" name="Google Shape;341;geb4caf2edd_0_24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geb4caf2edd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938" y="1443025"/>
            <a:ext cx="76866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b4caf2edd_0_25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R-1 Rotation Example</a:t>
            </a:r>
            <a:endParaRPr/>
          </a:p>
        </p:txBody>
      </p:sp>
      <p:sp>
        <p:nvSpPr>
          <p:cNvPr id="349" name="Google Shape;349;geb4caf2edd_0_25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50" name="Google Shape;350;geb4caf2edd_0_25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geb4caf2edd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8" y="1300163"/>
            <a:ext cx="79343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b4caf2edd_0_26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L0 Rotation</a:t>
            </a:r>
            <a:endParaRPr/>
          </a:p>
        </p:txBody>
      </p:sp>
      <p:sp>
        <p:nvSpPr>
          <p:cNvPr id="358" name="Google Shape;358;geb4caf2edd_0_26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59" name="Google Shape;359;geb4caf2edd_0_26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0" name="Google Shape;360;geb4caf2edd_0_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3" y="1147763"/>
            <a:ext cx="79533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b4caf2edd_0_27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L0 Rotation	</a:t>
            </a:r>
            <a:endParaRPr/>
          </a:p>
        </p:txBody>
      </p:sp>
      <p:sp>
        <p:nvSpPr>
          <p:cNvPr id="367" name="Google Shape;367;geb4caf2edd_0_27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68" name="Google Shape;368;geb4caf2edd_0_27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geb4caf2edd_0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3" y="1166813"/>
            <a:ext cx="77628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b4caf2edd_0_28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L0 Rotation</a:t>
            </a:r>
            <a:endParaRPr/>
          </a:p>
        </p:txBody>
      </p:sp>
      <p:sp>
        <p:nvSpPr>
          <p:cNvPr id="376" name="Google Shape;376;geb4caf2edd_0_28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77" name="Google Shape;377;geb4caf2edd_0_28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8" name="Google Shape;378;geb4caf2edd_0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50" y="1785938"/>
            <a:ext cx="79152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b4caf2edd_0_29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L0 Rotation</a:t>
            </a:r>
            <a:endParaRPr/>
          </a:p>
        </p:txBody>
      </p:sp>
      <p:sp>
        <p:nvSpPr>
          <p:cNvPr id="385" name="Google Shape;385;geb4caf2edd_0_29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86" name="Google Shape;386;geb4caf2edd_0_29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geb4caf2edd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8" y="1643063"/>
            <a:ext cx="77819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b4caf2edd_0_30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L1 Rotation</a:t>
            </a:r>
            <a:endParaRPr/>
          </a:p>
        </p:txBody>
      </p:sp>
      <p:sp>
        <p:nvSpPr>
          <p:cNvPr id="394" name="Google Shape;394;geb4caf2edd_0_30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95" name="Google Shape;395;geb4caf2edd_0_30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6" name="Google Shape;396;geb4caf2edd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838" y="1371588"/>
            <a:ext cx="785812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b4caf2edd_0_31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L1 Rotation</a:t>
            </a:r>
            <a:endParaRPr/>
          </a:p>
        </p:txBody>
      </p:sp>
      <p:sp>
        <p:nvSpPr>
          <p:cNvPr id="403" name="Google Shape;403;geb4caf2edd_0_31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04" name="Google Shape;404;geb4caf2edd_0_31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5" name="Google Shape;405;geb4caf2edd_0_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8" y="1147763"/>
            <a:ext cx="78962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b4caf2edd_0_32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L1 Rotation</a:t>
            </a:r>
            <a:endParaRPr/>
          </a:p>
        </p:txBody>
      </p:sp>
      <p:sp>
        <p:nvSpPr>
          <p:cNvPr id="412" name="Google Shape;412;geb4caf2edd_0_32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13" name="Google Shape;413;geb4caf2edd_0_32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4" name="Google Shape;414;geb4caf2edd_0_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8" y="1595438"/>
            <a:ext cx="78200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b4caf2edd_0_33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L1 Rotation</a:t>
            </a:r>
            <a:endParaRPr/>
          </a:p>
        </p:txBody>
      </p:sp>
      <p:sp>
        <p:nvSpPr>
          <p:cNvPr id="421" name="Google Shape;421;geb4caf2edd_0_33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22" name="Google Shape;422;geb4caf2edd_0_3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3" name="Google Shape;423;geb4caf2edd_0_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3" y="1795463"/>
            <a:ext cx="79152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4caf2edd_0_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LL Rotation</a:t>
            </a:r>
            <a:endParaRPr/>
          </a:p>
        </p:txBody>
      </p:sp>
      <p:sp>
        <p:nvSpPr>
          <p:cNvPr id="108" name="Google Shape;108;geb4caf2edd_0_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09" name="Google Shape;109;geb4caf2edd_0_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geb4caf2edd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88" y="1585913"/>
            <a:ext cx="76676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b4caf2edd_0_33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L1 Rotation</a:t>
            </a:r>
            <a:endParaRPr/>
          </a:p>
        </p:txBody>
      </p:sp>
      <p:sp>
        <p:nvSpPr>
          <p:cNvPr id="430" name="Google Shape;430;geb4caf2edd_0_33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31" name="Google Shape;431;geb4caf2edd_0_33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2" name="Google Shape;432;geb4caf2edd_0_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8" y="1852613"/>
            <a:ext cx="78200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b4caf2edd_0_34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L-1 Rotation</a:t>
            </a:r>
            <a:endParaRPr/>
          </a:p>
        </p:txBody>
      </p:sp>
      <p:sp>
        <p:nvSpPr>
          <p:cNvPr id="439" name="Google Shape;439;geb4caf2edd_0_34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40" name="Google Shape;440;geb4caf2edd_0_34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1" name="Google Shape;441;geb4caf2edd_0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3" y="1176338"/>
            <a:ext cx="764857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b4caf2edd_0_35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L-1 Rotation</a:t>
            </a:r>
            <a:endParaRPr/>
          </a:p>
        </p:txBody>
      </p:sp>
      <p:sp>
        <p:nvSpPr>
          <p:cNvPr id="448" name="Google Shape;448;geb4caf2edd_0_35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49" name="Google Shape;449;geb4caf2edd_0_35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0" name="Google Shape;450;geb4caf2edd_0_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8" y="1185863"/>
            <a:ext cx="77819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b4caf2edd_0_36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L-1 Rotation</a:t>
            </a:r>
            <a:endParaRPr/>
          </a:p>
        </p:txBody>
      </p:sp>
      <p:sp>
        <p:nvSpPr>
          <p:cNvPr id="457" name="Google Shape;457;geb4caf2edd_0_36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58" name="Google Shape;458;geb4caf2edd_0_36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9" name="Google Shape;459;geb4caf2edd_0_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3" y="1595438"/>
            <a:ext cx="76485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b4caf2edd_0_37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L-1 Rotation</a:t>
            </a:r>
            <a:endParaRPr/>
          </a:p>
        </p:txBody>
      </p:sp>
      <p:sp>
        <p:nvSpPr>
          <p:cNvPr id="466" name="Google Shape;466;geb4caf2edd_0_37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67" name="Google Shape;467;geb4caf2edd_0_37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8" name="Google Shape;468;geb4caf2edd_0_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13" y="1833563"/>
            <a:ext cx="77247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50f862294f_0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Problem-1</a:t>
            </a:r>
            <a:endParaRPr/>
          </a:p>
        </p:txBody>
      </p:sp>
      <p:sp>
        <p:nvSpPr>
          <p:cNvPr id="475" name="Google Shape;475;g150f862294f_0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10,		6,		11,		12,		1,		7,		0,		2,		3</a:t>
            </a:r>
            <a:endParaRPr/>
          </a:p>
        </p:txBody>
      </p:sp>
      <p:sp>
        <p:nvSpPr>
          <p:cNvPr id="476" name="Google Shape;476;g150f862294f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0f862294f_0_1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Problem-2</a:t>
            </a:r>
            <a:endParaRPr/>
          </a:p>
        </p:txBody>
      </p:sp>
      <p:sp>
        <p:nvSpPr>
          <p:cNvPr id="483" name="Google Shape;483;g150f862294f_0_1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B, 		C,		G,		E,		F,		D,		A</a:t>
            </a:r>
            <a:endParaRPr/>
          </a:p>
        </p:txBody>
      </p:sp>
      <p:sp>
        <p:nvSpPr>
          <p:cNvPr id="484" name="Google Shape;484;g150f862294f_0_1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50f862294f_0_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Problem-3</a:t>
            </a:r>
            <a:endParaRPr/>
          </a:p>
        </p:txBody>
      </p:sp>
      <p:sp>
        <p:nvSpPr>
          <p:cNvPr id="491" name="Google Shape;491;g150f862294f_0_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21,		26,		30,		9,		4,		14,		28,		18,		15,		10,		2,		3,		7</a:t>
            </a:r>
            <a:endParaRPr/>
          </a:p>
        </p:txBody>
      </p:sp>
      <p:sp>
        <p:nvSpPr>
          <p:cNvPr id="492" name="Google Shape;492;g150f862294f_0_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0f862294f_0_2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Problem-4</a:t>
            </a:r>
            <a:endParaRPr/>
          </a:p>
        </p:txBody>
      </p:sp>
      <p:sp>
        <p:nvSpPr>
          <p:cNvPr id="499" name="Google Shape;499;g150f862294f_0_2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2,	3,	10,	  18,	4,	9,	14,	  7,	15</a:t>
            </a:r>
            <a:endParaRPr/>
          </a:p>
        </p:txBody>
      </p:sp>
      <p:sp>
        <p:nvSpPr>
          <p:cNvPr id="500" name="Google Shape;500;g150f862294f_0_2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4caf2edd_0_1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RR Rotation</a:t>
            </a:r>
            <a:endParaRPr/>
          </a:p>
        </p:txBody>
      </p:sp>
      <p:sp>
        <p:nvSpPr>
          <p:cNvPr id="117" name="Google Shape;117;geb4caf2edd_0_1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18" name="Google Shape;118;geb4caf2edd_0_1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geb4caf2edd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138" y="1566850"/>
            <a:ext cx="75723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4caf2edd_0_2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LR Rotation</a:t>
            </a:r>
            <a:endParaRPr/>
          </a:p>
        </p:txBody>
      </p:sp>
      <p:sp>
        <p:nvSpPr>
          <p:cNvPr id="126" name="Google Shape;126;geb4caf2edd_0_2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27" name="Google Shape;127;geb4caf2edd_0_2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geb4caf2edd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3" y="1500188"/>
            <a:ext cx="79152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4caf2edd_0_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RL Rotation</a:t>
            </a:r>
            <a:endParaRPr/>
          </a:p>
        </p:txBody>
      </p:sp>
      <p:sp>
        <p:nvSpPr>
          <p:cNvPr id="135" name="Google Shape;135;geb4caf2edd_0_3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36" name="Google Shape;136;geb4caf2edd_0_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geb4caf2edd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" y="1576388"/>
            <a:ext cx="80676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4caf2edd_0_4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/>
              <a:t>Construct a AVL Tree by inserting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100"/>
              <a:t>from 1 to 5 numbers</a:t>
            </a:r>
            <a:endParaRPr sz="3100"/>
          </a:p>
        </p:txBody>
      </p:sp>
      <p:sp>
        <p:nvSpPr>
          <p:cNvPr id="144" name="Google Shape;144;geb4caf2edd_0_4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45" name="Google Shape;145;geb4caf2edd_0_4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geb4caf2edd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13" y="1671625"/>
            <a:ext cx="77438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4caf2edd_0_5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/>
              <a:t>Construct a AVL Tree by inserting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/>
              <a:t>from 1 to 5 numbers</a:t>
            </a:r>
            <a:endParaRPr/>
          </a:p>
        </p:txBody>
      </p:sp>
      <p:sp>
        <p:nvSpPr>
          <p:cNvPr id="153" name="Google Shape;153;geb4caf2edd_0_5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54" name="Google Shape;154;geb4caf2edd_0_5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geb4caf2edd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8" y="1814513"/>
            <a:ext cx="79343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2002-02-16T18:21:11Z</dcterms:created>
  <dc:creator>David Matuszek</dc:creator>
</cp:coreProperties>
</file>