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embeddedFontLst>
    <p:embeddedFont>
      <p:font typeface="Quattrocento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gtTOzFl8VHKtx1H+kBucqJa3Up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QuattrocentoSans-bold.fntdata"/><Relationship Id="rId27" Type="http://schemas.openxmlformats.org/officeDocument/2006/relationships/font" Target="fonts/Quattrocento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Quattrocento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Quattrocento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ea6b0f3983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ea6b0f398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ea6b0f3983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ea6b0f398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ea6b0f3983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ea6b0f398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646745" y="640080"/>
            <a:ext cx="10920415" cy="557781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8CAC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>
            <p:ph type="ctrTitle"/>
          </p:nvPr>
        </p:nvSpPr>
        <p:spPr>
          <a:xfrm>
            <a:off x="1524000" y="1376363"/>
            <a:ext cx="9144000" cy="25215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Calibri"/>
              <a:buNone/>
            </a:pPr>
            <a:r>
              <a:rPr lang="en-IN" sz="7000"/>
              <a:t>Advanced Tree Data Structures </a:t>
            </a:r>
            <a:endParaRPr sz="7000"/>
          </a:p>
        </p:txBody>
      </p:sp>
      <p:sp>
        <p:nvSpPr>
          <p:cNvPr id="88" name="Google Shape;88;p1"/>
          <p:cNvSpPr txBox="1"/>
          <p:nvPr>
            <p:ph idx="1" type="subTitle"/>
          </p:nvPr>
        </p:nvSpPr>
        <p:spPr>
          <a:xfrm>
            <a:off x="1524000" y="4617728"/>
            <a:ext cx="9144000" cy="944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89" name="Google Shape;89;p1"/>
          <p:cNvCxnSpPr/>
          <p:nvPr/>
        </p:nvCxnSpPr>
        <p:spPr>
          <a:xfrm>
            <a:off x="3352800" y="4479276"/>
            <a:ext cx="54864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0"/>
          <p:cNvSpPr txBox="1"/>
          <p:nvPr>
            <p:ph type="title"/>
          </p:nvPr>
        </p:nvSpPr>
        <p:spPr>
          <a:xfrm>
            <a:off x="645859" y="640081"/>
            <a:ext cx="3494341" cy="3793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Calibri"/>
              <a:buNone/>
            </a:pPr>
            <a:r>
              <a:rPr lang="en-IN" sz="4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(2,4) Insertion (cont.)</a:t>
            </a:r>
            <a:endParaRPr/>
          </a:p>
        </p:txBody>
      </p:sp>
      <p:sp>
        <p:nvSpPr>
          <p:cNvPr id="386" name="Google Shape;386;p10"/>
          <p:cNvSpPr/>
          <p:nvPr/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0"/>
          <p:cNvSpPr/>
          <p:nvPr/>
        </p:nvSpPr>
        <p:spPr>
          <a:xfrm>
            <a:off x="5275903" y="640091"/>
            <a:ext cx="6266120" cy="557781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8CAC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8" name="Google Shape;38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4635" y="804672"/>
            <a:ext cx="5248656" cy="5248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1"/>
          <p:cNvSpPr txBox="1"/>
          <p:nvPr>
            <p:ph type="title"/>
          </p:nvPr>
        </p:nvSpPr>
        <p:spPr>
          <a:xfrm>
            <a:off x="648929" y="629266"/>
            <a:ext cx="3505495" cy="1622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(2,4) Insertion (cont.)</a:t>
            </a:r>
            <a:endParaRPr/>
          </a:p>
        </p:txBody>
      </p:sp>
      <p:sp>
        <p:nvSpPr>
          <p:cNvPr id="394" name="Google Shape;394;p11"/>
          <p:cNvSpPr txBox="1"/>
          <p:nvPr>
            <p:ph idx="1" type="body"/>
          </p:nvPr>
        </p:nvSpPr>
        <p:spPr>
          <a:xfrm>
            <a:off x="648931" y="2438400"/>
            <a:ext cx="3505494" cy="3785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Tree always grows from the top, maintaining balance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What if parent is full?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82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IN" sz="16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Do the same thing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Overflow cascade all the way up to the root</a:t>
            </a:r>
            <a:endParaRPr/>
          </a:p>
          <a:p>
            <a:pPr indent="-342900" lvl="1" marL="800100" rtl="0" algn="l">
              <a:lnSpc>
                <a:spcPct val="110000"/>
              </a:lnSpc>
              <a:spcBef>
                <a:spcPts val="82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I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still at most </a:t>
            </a:r>
            <a:r>
              <a:rPr i="1" lang="en-I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IN" sz="16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</a:t>
            </a:r>
            <a:r>
              <a:rPr lang="en-I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</a:t>
            </a:r>
            <a:r>
              <a:rPr i="1" lang="en-I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IN" sz="16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000" u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000" u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395" name="Google Shape;395;p11"/>
          <p:cNvSpPr/>
          <p:nvPr/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1"/>
          <p:cNvSpPr/>
          <p:nvPr/>
        </p:nvSpPr>
        <p:spPr>
          <a:xfrm>
            <a:off x="5123688" y="557784"/>
            <a:ext cx="6584098" cy="573918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8CAC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7" name="Google Shape;3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0157" y="754144"/>
            <a:ext cx="6089715" cy="546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ea6b0f3983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Analysis of Insertion </a:t>
            </a:r>
            <a:endParaRPr/>
          </a:p>
        </p:txBody>
      </p:sp>
      <p:sp>
        <p:nvSpPr>
          <p:cNvPr id="403" name="Google Shape;403;gea6b0f3983_0_6"/>
          <p:cNvSpPr txBox="1"/>
          <p:nvPr>
            <p:ph idx="1" type="body"/>
          </p:nvPr>
        </p:nvSpPr>
        <p:spPr>
          <a:xfrm>
            <a:off x="838200" y="1825625"/>
            <a:ext cx="10995900" cy="469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I</a:t>
            </a:r>
            <a:r>
              <a:rPr lang="en-IN"/>
              <a:t>nsert a new item (k, o) at the parent v of the leaf reached by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searching for 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Algorithm put(k, o)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1. We search for key k to locate the insertion node v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2. We add the new entry (k, o) at node v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3. while overflow(v) 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if isRoot(v) </a:t>
            </a:r>
            <a:endParaRPr/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create a new empty root above v </a:t>
            </a:r>
            <a:endParaRPr/>
          </a:p>
          <a:p>
            <a:pPr indent="45720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v ← split(v)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ea6b0f3983_0_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Analysis of Insertion </a:t>
            </a:r>
            <a:endParaRPr/>
          </a:p>
        </p:txBody>
      </p:sp>
      <p:sp>
        <p:nvSpPr>
          <p:cNvPr id="409" name="Google Shape;409;gea6b0f3983_0_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Let T be a (2,4) tree with n items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Tree T has O(log n) height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Step 1 takes O(log n) time because we visit O(log n) nodes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Step 2 takes O(1) time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Step 3 takes O(log n) time because each split takes O(1) time and we perform O(log n) splits q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Thus, an insertion in a (2,4) tree takes O(log n) time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2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12"/>
          <p:cNvSpPr/>
          <p:nvPr/>
        </p:nvSpPr>
        <p:spPr>
          <a:xfrm>
            <a:off x="646745" y="640080"/>
            <a:ext cx="10920415" cy="557781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12"/>
          <p:cNvSpPr/>
          <p:nvPr/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12"/>
          <p:cNvSpPr txBox="1"/>
          <p:nvPr>
            <p:ph type="title"/>
          </p:nvPr>
        </p:nvSpPr>
        <p:spPr>
          <a:xfrm>
            <a:off x="1288064" y="1284731"/>
            <a:ext cx="9637776" cy="1333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(2,4) Deletion</a:t>
            </a:r>
            <a:endParaRPr/>
          </a:p>
        </p:txBody>
      </p:sp>
      <p:cxnSp>
        <p:nvCxnSpPr>
          <p:cNvPr id="418" name="Google Shape;418;p12"/>
          <p:cNvCxnSpPr/>
          <p:nvPr/>
        </p:nvCxnSpPr>
        <p:spPr>
          <a:xfrm>
            <a:off x="1362454" y="2620980"/>
            <a:ext cx="950976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9" name="Google Shape;419;p12"/>
          <p:cNvSpPr txBox="1"/>
          <p:nvPr>
            <p:ph idx="1" type="body"/>
          </p:nvPr>
        </p:nvSpPr>
        <p:spPr>
          <a:xfrm>
            <a:off x="1288064" y="2853879"/>
            <a:ext cx="9637776" cy="2714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First of all, find the key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82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simple multi-way search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21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Then, reduce to the case where item to be deleted is at the bottom of the tree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82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Find item which precedes it in in-order traversal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82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Swap them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21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Remove the item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3"/>
          <p:cNvSpPr txBox="1"/>
          <p:nvPr>
            <p:ph type="title"/>
          </p:nvPr>
        </p:nvSpPr>
        <p:spPr>
          <a:xfrm>
            <a:off x="1288064" y="338328"/>
            <a:ext cx="9637776" cy="929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(2,4) Deletion</a:t>
            </a:r>
            <a:endParaRPr/>
          </a:p>
        </p:txBody>
      </p:sp>
      <p:sp>
        <p:nvSpPr>
          <p:cNvPr id="425" name="Google Shape;425;p13"/>
          <p:cNvSpPr/>
          <p:nvPr/>
        </p:nvSpPr>
        <p:spPr>
          <a:xfrm>
            <a:off x="0" y="1572016"/>
            <a:ext cx="12192002" cy="528598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13"/>
          <p:cNvSpPr/>
          <p:nvPr/>
        </p:nvSpPr>
        <p:spPr>
          <a:xfrm>
            <a:off x="321564" y="1903957"/>
            <a:ext cx="11548872" cy="4452394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8CAC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7" name="Google Shape;427;p13"/>
          <p:cNvGrpSpPr/>
          <p:nvPr/>
        </p:nvGrpSpPr>
        <p:grpSpPr>
          <a:xfrm>
            <a:off x="2700860" y="2235895"/>
            <a:ext cx="6790280" cy="3792908"/>
            <a:chOff x="0" y="0"/>
            <a:chExt cx="5225415" cy="2756332"/>
          </a:xfrm>
        </p:grpSpPr>
        <p:sp>
          <p:nvSpPr>
            <p:cNvPr id="428" name="Google Shape;428;p13"/>
            <p:cNvSpPr/>
            <p:nvPr/>
          </p:nvSpPr>
          <p:spPr>
            <a:xfrm>
              <a:off x="3055620" y="394894"/>
              <a:ext cx="1196213" cy="977900"/>
            </a:xfrm>
            <a:custGeom>
              <a:rect b="b" l="l" r="r" t="t"/>
              <a:pathLst>
                <a:path extrusionOk="0" h="977900" w="1196213">
                  <a:moveTo>
                    <a:pt x="1196213" y="977900"/>
                  </a:moveTo>
                  <a:lnTo>
                    <a:pt x="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1720342" y="394894"/>
              <a:ext cx="1335278" cy="977900"/>
            </a:xfrm>
            <a:custGeom>
              <a:rect b="b" l="l" r="r" t="t"/>
              <a:pathLst>
                <a:path extrusionOk="0" h="977900" w="1335278">
                  <a:moveTo>
                    <a:pt x="0" y="977900"/>
                  </a:moveTo>
                  <a:lnTo>
                    <a:pt x="1335278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4251833" y="1372794"/>
              <a:ext cx="628650" cy="914400"/>
            </a:xfrm>
            <a:custGeom>
              <a:rect b="b" l="l" r="r" t="t"/>
              <a:pathLst>
                <a:path extrusionOk="0" h="914400" w="628650">
                  <a:moveTo>
                    <a:pt x="628650" y="914400"/>
                  </a:moveTo>
                  <a:lnTo>
                    <a:pt x="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808990" y="1372794"/>
              <a:ext cx="911352" cy="916432"/>
            </a:xfrm>
            <a:custGeom>
              <a:rect b="b" l="l" r="r" t="t"/>
              <a:pathLst>
                <a:path extrusionOk="0" h="916432" w="911352">
                  <a:moveTo>
                    <a:pt x="0" y="916432"/>
                  </a:moveTo>
                  <a:lnTo>
                    <a:pt x="911352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3"/>
            <p:cNvSpPr/>
            <p:nvPr/>
          </p:nvSpPr>
          <p:spPr>
            <a:xfrm>
              <a:off x="1720342" y="1372794"/>
              <a:ext cx="648335" cy="920623"/>
            </a:xfrm>
            <a:custGeom>
              <a:rect b="b" l="l" r="r" t="t"/>
              <a:pathLst>
                <a:path extrusionOk="0" h="920623" w="648335">
                  <a:moveTo>
                    <a:pt x="648335" y="920623"/>
                  </a:moveTo>
                  <a:lnTo>
                    <a:pt x="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3"/>
            <p:cNvSpPr/>
            <p:nvPr/>
          </p:nvSpPr>
          <p:spPr>
            <a:xfrm>
              <a:off x="3757168" y="1372794"/>
              <a:ext cx="494665" cy="920623"/>
            </a:xfrm>
            <a:custGeom>
              <a:rect b="b" l="l" r="r" t="t"/>
              <a:pathLst>
                <a:path extrusionOk="0" h="920623" w="494665">
                  <a:moveTo>
                    <a:pt x="0" y="920623"/>
                  </a:moveTo>
                  <a:lnTo>
                    <a:pt x="494665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3"/>
            <p:cNvSpPr/>
            <p:nvPr/>
          </p:nvSpPr>
          <p:spPr>
            <a:xfrm>
              <a:off x="3652393" y="2619172"/>
              <a:ext cx="137160" cy="137160"/>
            </a:xfrm>
            <a:custGeom>
              <a:rect b="b" l="l" r="r" t="t"/>
              <a:pathLst>
                <a:path extrusionOk="0" h="137160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7160"/>
                  </a:lnTo>
                  <a:lnTo>
                    <a:pt x="0" y="13716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3"/>
            <p:cNvSpPr/>
            <p:nvPr/>
          </p:nvSpPr>
          <p:spPr>
            <a:xfrm>
              <a:off x="3995293" y="2619172"/>
              <a:ext cx="137160" cy="137160"/>
            </a:xfrm>
            <a:custGeom>
              <a:rect b="b" l="l" r="r" t="t"/>
              <a:pathLst>
                <a:path extrusionOk="0" h="137160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7160"/>
                  </a:lnTo>
                  <a:lnTo>
                    <a:pt x="0" y="13716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3"/>
            <p:cNvSpPr/>
            <p:nvPr/>
          </p:nvSpPr>
          <p:spPr>
            <a:xfrm>
              <a:off x="3309493" y="2619172"/>
              <a:ext cx="137160" cy="137160"/>
            </a:xfrm>
            <a:custGeom>
              <a:rect b="b" l="l" r="r" t="t"/>
              <a:pathLst>
                <a:path extrusionOk="0" h="137160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7160"/>
                  </a:lnTo>
                  <a:lnTo>
                    <a:pt x="0" y="13716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13"/>
            <p:cNvSpPr/>
            <p:nvPr/>
          </p:nvSpPr>
          <p:spPr>
            <a:xfrm>
              <a:off x="3378073" y="2293417"/>
              <a:ext cx="379095" cy="325755"/>
            </a:xfrm>
            <a:custGeom>
              <a:rect b="b" l="l" r="r" t="t"/>
              <a:pathLst>
                <a:path extrusionOk="0" h="325755" w="379095">
                  <a:moveTo>
                    <a:pt x="0" y="325755"/>
                  </a:moveTo>
                  <a:lnTo>
                    <a:pt x="379095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3"/>
            <p:cNvSpPr/>
            <p:nvPr/>
          </p:nvSpPr>
          <p:spPr>
            <a:xfrm>
              <a:off x="3720973" y="2293417"/>
              <a:ext cx="36195" cy="325755"/>
            </a:xfrm>
            <a:custGeom>
              <a:rect b="b" l="l" r="r" t="t"/>
              <a:pathLst>
                <a:path extrusionOk="0" h="325755" w="36195">
                  <a:moveTo>
                    <a:pt x="36195" y="0"/>
                  </a:moveTo>
                  <a:lnTo>
                    <a:pt x="0" y="325755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3"/>
            <p:cNvSpPr/>
            <p:nvPr/>
          </p:nvSpPr>
          <p:spPr>
            <a:xfrm>
              <a:off x="3757168" y="2293417"/>
              <a:ext cx="306705" cy="325755"/>
            </a:xfrm>
            <a:custGeom>
              <a:rect b="b" l="l" r="r" t="t"/>
              <a:pathLst>
                <a:path extrusionOk="0" h="325755" w="306705">
                  <a:moveTo>
                    <a:pt x="306705" y="325755"/>
                  </a:moveTo>
                  <a:lnTo>
                    <a:pt x="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3245104" y="2104441"/>
              <a:ext cx="1024128" cy="377952"/>
            </a:xfrm>
            <a:custGeom>
              <a:rect b="b" l="l" r="r" t="t"/>
              <a:pathLst>
                <a:path extrusionOk="0" h="377952" w="1024128">
                  <a:moveTo>
                    <a:pt x="512064" y="0"/>
                  </a:moveTo>
                  <a:cubicBezTo>
                    <a:pt x="794728" y="0"/>
                    <a:pt x="1024128" y="84658"/>
                    <a:pt x="1024128" y="188976"/>
                  </a:cubicBezTo>
                  <a:cubicBezTo>
                    <a:pt x="1024128" y="293294"/>
                    <a:pt x="794728" y="377952"/>
                    <a:pt x="512064" y="377952"/>
                  </a:cubicBezTo>
                  <a:cubicBezTo>
                    <a:pt x="229400" y="377952"/>
                    <a:pt x="0" y="293294"/>
                    <a:pt x="0" y="188976"/>
                  </a:cubicBezTo>
                  <a:cubicBezTo>
                    <a:pt x="0" y="84658"/>
                    <a:pt x="229400" y="0"/>
                    <a:pt x="512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3244977" y="2104822"/>
              <a:ext cx="1024890" cy="377189"/>
            </a:xfrm>
            <a:custGeom>
              <a:rect b="b" l="l" r="r" t="t"/>
              <a:pathLst>
                <a:path extrusionOk="0" h="377189" w="1024890">
                  <a:moveTo>
                    <a:pt x="512445" y="0"/>
                  </a:moveTo>
                  <a:cubicBezTo>
                    <a:pt x="229578" y="0"/>
                    <a:pt x="0" y="84493"/>
                    <a:pt x="0" y="188595"/>
                  </a:cubicBezTo>
                  <a:cubicBezTo>
                    <a:pt x="0" y="292697"/>
                    <a:pt x="229578" y="377189"/>
                    <a:pt x="512445" y="377189"/>
                  </a:cubicBezTo>
                  <a:cubicBezTo>
                    <a:pt x="795312" y="377189"/>
                    <a:pt x="1024890" y="292697"/>
                    <a:pt x="1024890" y="188595"/>
                  </a:cubicBezTo>
                  <a:cubicBezTo>
                    <a:pt x="1024890" y="84493"/>
                    <a:pt x="795312" y="0"/>
                    <a:pt x="512445" y="0"/>
                  </a:cubicBez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3810508" y="2268220"/>
              <a:ext cx="304038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rmAutofit/>
            </a:bodyPr>
            <a:lstStyle/>
            <a:p>
              <a:pPr indent="-6350" lvl="0" marL="6350" marR="0" rtl="0" algn="l">
                <a:lnSpc>
                  <a:spcPct val="9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400"/>
                <a:buFont typeface="Times New Roman"/>
                <a:buNone/>
              </a:pPr>
              <a:r>
                <a:rPr b="0" i="0" lang="en-IN" sz="24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4646168" y="2617267"/>
              <a:ext cx="137160" cy="139065"/>
            </a:xfrm>
            <a:custGeom>
              <a:rect b="b" l="l" r="r" t="t"/>
              <a:pathLst>
                <a:path extrusionOk="0" h="139065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9065"/>
                  </a:lnTo>
                  <a:lnTo>
                    <a:pt x="0" y="13906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4989068" y="2617267"/>
              <a:ext cx="137160" cy="139065"/>
            </a:xfrm>
            <a:custGeom>
              <a:rect b="b" l="l" r="r" t="t"/>
              <a:pathLst>
                <a:path extrusionOk="0" h="139065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9065"/>
                  </a:lnTo>
                  <a:lnTo>
                    <a:pt x="0" y="13906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4714748" y="2287194"/>
              <a:ext cx="165735" cy="330073"/>
            </a:xfrm>
            <a:custGeom>
              <a:rect b="b" l="l" r="r" t="t"/>
              <a:pathLst>
                <a:path extrusionOk="0" h="330073" w="165735">
                  <a:moveTo>
                    <a:pt x="165735" y="0"/>
                  </a:moveTo>
                  <a:lnTo>
                    <a:pt x="0" y="330073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4880483" y="2287194"/>
              <a:ext cx="177165" cy="330073"/>
            </a:xfrm>
            <a:custGeom>
              <a:rect b="b" l="l" r="r" t="t"/>
              <a:pathLst>
                <a:path extrusionOk="0" h="330073" w="177165">
                  <a:moveTo>
                    <a:pt x="177165" y="330073"/>
                  </a:moveTo>
                  <a:lnTo>
                    <a:pt x="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4539615" y="2096567"/>
              <a:ext cx="685800" cy="381000"/>
            </a:xfrm>
            <a:custGeom>
              <a:rect b="b" l="l" r="r" t="t"/>
              <a:pathLst>
                <a:path extrusionOk="0" h="381000" w="685800">
                  <a:moveTo>
                    <a:pt x="342900" y="0"/>
                  </a:moveTo>
                  <a:cubicBezTo>
                    <a:pt x="532181" y="0"/>
                    <a:pt x="685800" y="85344"/>
                    <a:pt x="685800" y="190500"/>
                  </a:cubicBezTo>
                  <a:cubicBezTo>
                    <a:pt x="685800" y="295656"/>
                    <a:pt x="532181" y="381000"/>
                    <a:pt x="342900" y="381000"/>
                  </a:cubicBezTo>
                  <a:cubicBezTo>
                    <a:pt x="153619" y="381000"/>
                    <a:pt x="0" y="295656"/>
                    <a:pt x="0" y="190500"/>
                  </a:cubicBezTo>
                  <a:cubicBezTo>
                    <a:pt x="0" y="85344"/>
                    <a:pt x="153619" y="0"/>
                    <a:pt x="3429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4539234" y="2096186"/>
              <a:ext cx="685800" cy="382270"/>
            </a:xfrm>
            <a:custGeom>
              <a:rect b="b" l="l" r="r" t="t"/>
              <a:pathLst>
                <a:path extrusionOk="0" h="382270" w="685800">
                  <a:moveTo>
                    <a:pt x="342900" y="0"/>
                  </a:moveTo>
                  <a:cubicBezTo>
                    <a:pt x="153619" y="0"/>
                    <a:pt x="0" y="85623"/>
                    <a:pt x="0" y="191136"/>
                  </a:cubicBezTo>
                  <a:cubicBezTo>
                    <a:pt x="0" y="296647"/>
                    <a:pt x="153619" y="382270"/>
                    <a:pt x="342900" y="382270"/>
                  </a:cubicBezTo>
                  <a:cubicBezTo>
                    <a:pt x="532181" y="382270"/>
                    <a:pt x="685800" y="296647"/>
                    <a:pt x="685800" y="191136"/>
                  </a:cubicBezTo>
                  <a:cubicBezTo>
                    <a:pt x="685800" y="85623"/>
                    <a:pt x="532181" y="0"/>
                    <a:pt x="342900" y="0"/>
                  </a:cubicBez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4766183" y="2262124"/>
              <a:ext cx="304038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rmAutofit/>
            </a:bodyPr>
            <a:lstStyle/>
            <a:p>
              <a:pPr indent="-6350" lvl="0" marL="6350" marR="0" rtl="0" algn="l">
                <a:lnSpc>
                  <a:spcPct val="9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400"/>
                <a:buFont typeface="Times New Roman"/>
                <a:buNone/>
              </a:pPr>
              <a:r>
                <a:rPr b="0" i="0" lang="en-IN" sz="24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17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2708148" y="195885"/>
              <a:ext cx="685800" cy="381000"/>
            </a:xfrm>
            <a:custGeom>
              <a:rect b="b" l="l" r="r" t="t"/>
              <a:pathLst>
                <a:path extrusionOk="0" h="381000" w="685800">
                  <a:moveTo>
                    <a:pt x="342900" y="0"/>
                  </a:moveTo>
                  <a:cubicBezTo>
                    <a:pt x="532181" y="0"/>
                    <a:pt x="685800" y="85344"/>
                    <a:pt x="685800" y="190500"/>
                  </a:cubicBezTo>
                  <a:cubicBezTo>
                    <a:pt x="685800" y="295656"/>
                    <a:pt x="532181" y="381000"/>
                    <a:pt x="342900" y="381000"/>
                  </a:cubicBezTo>
                  <a:cubicBezTo>
                    <a:pt x="153619" y="381000"/>
                    <a:pt x="0" y="295656"/>
                    <a:pt x="0" y="190500"/>
                  </a:cubicBezTo>
                  <a:cubicBezTo>
                    <a:pt x="0" y="85344"/>
                    <a:pt x="153619" y="0"/>
                    <a:pt x="3429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2707386" y="195758"/>
              <a:ext cx="685800" cy="382270"/>
            </a:xfrm>
            <a:custGeom>
              <a:rect b="b" l="l" r="r" t="t"/>
              <a:pathLst>
                <a:path extrusionOk="0" h="382270" w="685800">
                  <a:moveTo>
                    <a:pt x="342900" y="0"/>
                  </a:moveTo>
                  <a:cubicBezTo>
                    <a:pt x="153619" y="0"/>
                    <a:pt x="0" y="85623"/>
                    <a:pt x="0" y="191135"/>
                  </a:cubicBezTo>
                  <a:cubicBezTo>
                    <a:pt x="0" y="296647"/>
                    <a:pt x="153619" y="382270"/>
                    <a:pt x="342900" y="382270"/>
                  </a:cubicBezTo>
                  <a:cubicBezTo>
                    <a:pt x="532181" y="382270"/>
                    <a:pt x="685800" y="296647"/>
                    <a:pt x="685800" y="191135"/>
                  </a:cubicBezTo>
                  <a:cubicBezTo>
                    <a:pt x="685800" y="85623"/>
                    <a:pt x="532181" y="0"/>
                    <a:pt x="342900" y="0"/>
                  </a:cubicBez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3910838" y="1182167"/>
              <a:ext cx="685800" cy="381000"/>
            </a:xfrm>
            <a:custGeom>
              <a:rect b="b" l="l" r="r" t="t"/>
              <a:pathLst>
                <a:path extrusionOk="0" h="381000" w="685800">
                  <a:moveTo>
                    <a:pt x="342900" y="0"/>
                  </a:moveTo>
                  <a:cubicBezTo>
                    <a:pt x="532181" y="0"/>
                    <a:pt x="685800" y="85344"/>
                    <a:pt x="685800" y="190500"/>
                  </a:cubicBezTo>
                  <a:cubicBezTo>
                    <a:pt x="685800" y="295656"/>
                    <a:pt x="532181" y="381000"/>
                    <a:pt x="342900" y="381000"/>
                  </a:cubicBezTo>
                  <a:cubicBezTo>
                    <a:pt x="153619" y="381000"/>
                    <a:pt x="0" y="295656"/>
                    <a:pt x="0" y="190500"/>
                  </a:cubicBezTo>
                  <a:cubicBezTo>
                    <a:pt x="0" y="85344"/>
                    <a:pt x="153619" y="0"/>
                    <a:pt x="3429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3911346" y="1181786"/>
              <a:ext cx="685800" cy="382270"/>
            </a:xfrm>
            <a:custGeom>
              <a:rect b="b" l="l" r="r" t="t"/>
              <a:pathLst>
                <a:path extrusionOk="0" h="382270" w="685800">
                  <a:moveTo>
                    <a:pt x="342900" y="0"/>
                  </a:moveTo>
                  <a:cubicBezTo>
                    <a:pt x="153619" y="0"/>
                    <a:pt x="0" y="85623"/>
                    <a:pt x="0" y="191135"/>
                  </a:cubicBezTo>
                  <a:cubicBezTo>
                    <a:pt x="0" y="296647"/>
                    <a:pt x="153619" y="382270"/>
                    <a:pt x="342900" y="382270"/>
                  </a:cubicBezTo>
                  <a:cubicBezTo>
                    <a:pt x="532181" y="382270"/>
                    <a:pt x="685800" y="296647"/>
                    <a:pt x="685800" y="191135"/>
                  </a:cubicBezTo>
                  <a:cubicBezTo>
                    <a:pt x="685800" y="85623"/>
                    <a:pt x="532181" y="0"/>
                    <a:pt x="342900" y="0"/>
                  </a:cubicBez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4137533" y="1347724"/>
              <a:ext cx="304038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rmAutofit/>
            </a:bodyPr>
            <a:lstStyle/>
            <a:p>
              <a:pPr indent="-6350" lvl="0" marL="6350" marR="0" rtl="0" algn="l">
                <a:lnSpc>
                  <a:spcPct val="9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400"/>
                <a:buFont typeface="Times New Roman"/>
                <a:buNone/>
              </a:pPr>
              <a:r>
                <a:rPr b="0" i="0" lang="en-IN" sz="24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15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5" name="Google Shape;455;p13"/>
            <p:cNvSpPr/>
            <p:nvPr/>
          </p:nvSpPr>
          <p:spPr>
            <a:xfrm>
              <a:off x="615315" y="2617267"/>
              <a:ext cx="137160" cy="139065"/>
            </a:xfrm>
            <a:custGeom>
              <a:rect b="b" l="l" r="r" t="t"/>
              <a:pathLst>
                <a:path extrusionOk="0" h="139065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9065"/>
                  </a:lnTo>
                  <a:lnTo>
                    <a:pt x="0" y="13906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13"/>
            <p:cNvSpPr/>
            <p:nvPr/>
          </p:nvSpPr>
          <p:spPr>
            <a:xfrm>
              <a:off x="958215" y="2617267"/>
              <a:ext cx="137160" cy="139065"/>
            </a:xfrm>
            <a:custGeom>
              <a:rect b="b" l="l" r="r" t="t"/>
              <a:pathLst>
                <a:path extrusionOk="0" h="139065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9065"/>
                  </a:lnTo>
                  <a:lnTo>
                    <a:pt x="0" y="13906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13"/>
            <p:cNvSpPr/>
            <p:nvPr/>
          </p:nvSpPr>
          <p:spPr>
            <a:xfrm>
              <a:off x="683895" y="2287194"/>
              <a:ext cx="165735" cy="330073"/>
            </a:xfrm>
            <a:custGeom>
              <a:rect b="b" l="l" r="r" t="t"/>
              <a:pathLst>
                <a:path extrusionOk="0" h="330073" w="165735">
                  <a:moveTo>
                    <a:pt x="165735" y="0"/>
                  </a:moveTo>
                  <a:lnTo>
                    <a:pt x="0" y="330073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13"/>
            <p:cNvSpPr/>
            <p:nvPr/>
          </p:nvSpPr>
          <p:spPr>
            <a:xfrm>
              <a:off x="849630" y="2287194"/>
              <a:ext cx="177165" cy="330073"/>
            </a:xfrm>
            <a:custGeom>
              <a:rect b="b" l="l" r="r" t="t"/>
              <a:pathLst>
                <a:path extrusionOk="0" h="330073" w="177165">
                  <a:moveTo>
                    <a:pt x="177165" y="330073"/>
                  </a:moveTo>
                  <a:lnTo>
                    <a:pt x="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13"/>
            <p:cNvSpPr/>
            <p:nvPr/>
          </p:nvSpPr>
          <p:spPr>
            <a:xfrm>
              <a:off x="565531" y="2096567"/>
              <a:ext cx="597408" cy="381000"/>
            </a:xfrm>
            <a:custGeom>
              <a:rect b="b" l="l" r="r" t="t"/>
              <a:pathLst>
                <a:path extrusionOk="0" h="381000" w="597408">
                  <a:moveTo>
                    <a:pt x="298704" y="0"/>
                  </a:moveTo>
                  <a:cubicBezTo>
                    <a:pt x="463588" y="0"/>
                    <a:pt x="597408" y="85344"/>
                    <a:pt x="597408" y="190500"/>
                  </a:cubicBezTo>
                  <a:cubicBezTo>
                    <a:pt x="597408" y="295656"/>
                    <a:pt x="463588" y="381000"/>
                    <a:pt x="298704" y="381000"/>
                  </a:cubicBezTo>
                  <a:cubicBezTo>
                    <a:pt x="133820" y="381000"/>
                    <a:pt x="0" y="295656"/>
                    <a:pt x="0" y="190500"/>
                  </a:cubicBezTo>
                  <a:cubicBezTo>
                    <a:pt x="0" y="85344"/>
                    <a:pt x="133820" y="0"/>
                    <a:pt x="298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3"/>
            <p:cNvSpPr/>
            <p:nvPr/>
          </p:nvSpPr>
          <p:spPr>
            <a:xfrm>
              <a:off x="565658" y="2096186"/>
              <a:ext cx="596900" cy="382270"/>
            </a:xfrm>
            <a:custGeom>
              <a:rect b="b" l="l" r="r" t="t"/>
              <a:pathLst>
                <a:path extrusionOk="0" h="382270" w="596900">
                  <a:moveTo>
                    <a:pt x="298450" y="0"/>
                  </a:moveTo>
                  <a:cubicBezTo>
                    <a:pt x="133706" y="0"/>
                    <a:pt x="0" y="85623"/>
                    <a:pt x="0" y="191136"/>
                  </a:cubicBezTo>
                  <a:cubicBezTo>
                    <a:pt x="0" y="296647"/>
                    <a:pt x="133706" y="382270"/>
                    <a:pt x="298450" y="382270"/>
                  </a:cubicBezTo>
                  <a:cubicBezTo>
                    <a:pt x="463194" y="382270"/>
                    <a:pt x="596900" y="296647"/>
                    <a:pt x="596900" y="191136"/>
                  </a:cubicBezTo>
                  <a:cubicBezTo>
                    <a:pt x="596900" y="85623"/>
                    <a:pt x="463194" y="0"/>
                    <a:pt x="298450" y="0"/>
                  </a:cubicBez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804545" y="2268220"/>
              <a:ext cx="152019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rmAutofit/>
            </a:bodyPr>
            <a:lstStyle/>
            <a:p>
              <a:pPr indent="-6350" lvl="0" marL="6350" marR="0" rtl="0" algn="l">
                <a:lnSpc>
                  <a:spcPct val="9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400"/>
                <a:buFont typeface="Times New Roman"/>
                <a:buNone/>
              </a:pPr>
              <a:r>
                <a:rPr b="0" i="0" lang="en-IN" sz="24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2941315" y="369834"/>
              <a:ext cx="304038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rmAutofit/>
            </a:bodyPr>
            <a:lstStyle/>
            <a:p>
              <a:pPr indent="-6350" lvl="0" marL="6350" marR="0" rtl="0" algn="l">
                <a:lnSpc>
                  <a:spcPct val="9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400"/>
                <a:buFont typeface="Times New Roman"/>
                <a:buNone/>
              </a:pPr>
              <a:r>
                <a:rPr b="0" i="0" lang="en-IN" sz="24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1379347" y="1182167"/>
              <a:ext cx="685800" cy="381000"/>
            </a:xfrm>
            <a:custGeom>
              <a:rect b="b" l="l" r="r" t="t"/>
              <a:pathLst>
                <a:path extrusionOk="0" h="381000" w="685800">
                  <a:moveTo>
                    <a:pt x="342900" y="0"/>
                  </a:moveTo>
                  <a:cubicBezTo>
                    <a:pt x="532181" y="0"/>
                    <a:pt x="685800" y="85344"/>
                    <a:pt x="685800" y="190500"/>
                  </a:cubicBezTo>
                  <a:cubicBezTo>
                    <a:pt x="685800" y="295656"/>
                    <a:pt x="532181" y="381000"/>
                    <a:pt x="342900" y="381000"/>
                  </a:cubicBezTo>
                  <a:cubicBezTo>
                    <a:pt x="153619" y="381000"/>
                    <a:pt x="0" y="295656"/>
                    <a:pt x="0" y="190500"/>
                  </a:cubicBezTo>
                  <a:cubicBezTo>
                    <a:pt x="0" y="85344"/>
                    <a:pt x="153619" y="0"/>
                    <a:pt x="3429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1379982" y="1181786"/>
              <a:ext cx="685800" cy="382270"/>
            </a:xfrm>
            <a:custGeom>
              <a:rect b="b" l="l" r="r" t="t"/>
              <a:pathLst>
                <a:path extrusionOk="0" h="382270" w="685800">
                  <a:moveTo>
                    <a:pt x="342900" y="0"/>
                  </a:moveTo>
                  <a:cubicBezTo>
                    <a:pt x="153619" y="0"/>
                    <a:pt x="0" y="85623"/>
                    <a:pt x="0" y="191135"/>
                  </a:cubicBezTo>
                  <a:cubicBezTo>
                    <a:pt x="0" y="296647"/>
                    <a:pt x="153619" y="382270"/>
                    <a:pt x="342900" y="382270"/>
                  </a:cubicBezTo>
                  <a:cubicBezTo>
                    <a:pt x="532181" y="382270"/>
                    <a:pt x="685800" y="296647"/>
                    <a:pt x="685800" y="191135"/>
                  </a:cubicBezTo>
                  <a:cubicBezTo>
                    <a:pt x="685800" y="85623"/>
                    <a:pt x="532181" y="0"/>
                    <a:pt x="342900" y="0"/>
                  </a:cubicBez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1663192" y="1347724"/>
              <a:ext cx="152019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rmAutofit/>
            </a:bodyPr>
            <a:lstStyle/>
            <a:p>
              <a:pPr indent="-6350" lvl="0" marL="6350" marR="0" rtl="0" algn="l">
                <a:lnSpc>
                  <a:spcPct val="9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400"/>
                <a:buFont typeface="Times New Roman"/>
                <a:buNone/>
              </a:pPr>
              <a:r>
                <a:rPr b="0" i="0" lang="en-IN" sz="24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2263902" y="2619172"/>
              <a:ext cx="137160" cy="137160"/>
            </a:xfrm>
            <a:custGeom>
              <a:rect b="b" l="l" r="r" t="t"/>
              <a:pathLst>
                <a:path extrusionOk="0" h="137160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7160"/>
                  </a:lnTo>
                  <a:lnTo>
                    <a:pt x="0" y="13716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2606802" y="2619172"/>
              <a:ext cx="137160" cy="137160"/>
            </a:xfrm>
            <a:custGeom>
              <a:rect b="b" l="l" r="r" t="t"/>
              <a:pathLst>
                <a:path extrusionOk="0" h="137160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7160"/>
                  </a:lnTo>
                  <a:lnTo>
                    <a:pt x="0" y="13716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1921002" y="2619172"/>
              <a:ext cx="137160" cy="137160"/>
            </a:xfrm>
            <a:custGeom>
              <a:rect b="b" l="l" r="r" t="t"/>
              <a:pathLst>
                <a:path extrusionOk="0" h="137160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7160"/>
                  </a:lnTo>
                  <a:lnTo>
                    <a:pt x="0" y="13716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1989582" y="2293417"/>
              <a:ext cx="379095" cy="325755"/>
            </a:xfrm>
            <a:custGeom>
              <a:rect b="b" l="l" r="r" t="t"/>
              <a:pathLst>
                <a:path extrusionOk="0" h="325755" w="379095">
                  <a:moveTo>
                    <a:pt x="0" y="325755"/>
                  </a:moveTo>
                  <a:lnTo>
                    <a:pt x="379095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2332482" y="2293417"/>
              <a:ext cx="36195" cy="325755"/>
            </a:xfrm>
            <a:custGeom>
              <a:rect b="b" l="l" r="r" t="t"/>
              <a:pathLst>
                <a:path extrusionOk="0" h="325755" w="36195">
                  <a:moveTo>
                    <a:pt x="36195" y="0"/>
                  </a:moveTo>
                  <a:lnTo>
                    <a:pt x="0" y="325755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2368677" y="2293417"/>
              <a:ext cx="306705" cy="325755"/>
            </a:xfrm>
            <a:custGeom>
              <a:rect b="b" l="l" r="r" t="t"/>
              <a:pathLst>
                <a:path extrusionOk="0" h="325755" w="306705">
                  <a:moveTo>
                    <a:pt x="306705" y="325755"/>
                  </a:moveTo>
                  <a:lnTo>
                    <a:pt x="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1856613" y="2104441"/>
              <a:ext cx="1024128" cy="377952"/>
            </a:xfrm>
            <a:custGeom>
              <a:rect b="b" l="l" r="r" t="t"/>
              <a:pathLst>
                <a:path extrusionOk="0" h="377952" w="1024128">
                  <a:moveTo>
                    <a:pt x="512064" y="0"/>
                  </a:moveTo>
                  <a:cubicBezTo>
                    <a:pt x="794728" y="0"/>
                    <a:pt x="1024128" y="84658"/>
                    <a:pt x="1024128" y="188976"/>
                  </a:cubicBezTo>
                  <a:cubicBezTo>
                    <a:pt x="1024128" y="293294"/>
                    <a:pt x="794728" y="377952"/>
                    <a:pt x="512064" y="377952"/>
                  </a:cubicBezTo>
                  <a:cubicBezTo>
                    <a:pt x="229400" y="377952"/>
                    <a:pt x="0" y="293294"/>
                    <a:pt x="0" y="188976"/>
                  </a:cubicBezTo>
                  <a:cubicBezTo>
                    <a:pt x="0" y="84658"/>
                    <a:pt x="229400" y="0"/>
                    <a:pt x="512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1855851" y="2104822"/>
              <a:ext cx="1024890" cy="377189"/>
            </a:xfrm>
            <a:custGeom>
              <a:rect b="b" l="l" r="r" t="t"/>
              <a:pathLst>
                <a:path extrusionOk="0" h="377189" w="1024890">
                  <a:moveTo>
                    <a:pt x="512445" y="0"/>
                  </a:moveTo>
                  <a:cubicBezTo>
                    <a:pt x="229578" y="0"/>
                    <a:pt x="0" y="84493"/>
                    <a:pt x="0" y="188595"/>
                  </a:cubicBezTo>
                  <a:cubicBezTo>
                    <a:pt x="0" y="292697"/>
                    <a:pt x="229578" y="377189"/>
                    <a:pt x="512445" y="377189"/>
                  </a:cubicBezTo>
                  <a:cubicBezTo>
                    <a:pt x="795312" y="377189"/>
                    <a:pt x="1024890" y="292697"/>
                    <a:pt x="1024890" y="188595"/>
                  </a:cubicBezTo>
                  <a:cubicBezTo>
                    <a:pt x="1024890" y="84493"/>
                    <a:pt x="795312" y="0"/>
                    <a:pt x="512445" y="0"/>
                  </a:cubicBez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2104517" y="2268220"/>
              <a:ext cx="152019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rmAutofit/>
            </a:bodyPr>
            <a:lstStyle/>
            <a:p>
              <a:pPr indent="-6350" lvl="0" marL="6350" marR="0" rtl="0" algn="l">
                <a:lnSpc>
                  <a:spcPct val="9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400"/>
                <a:buFont typeface="Times New Roman"/>
                <a:buNone/>
              </a:pPr>
              <a:r>
                <a:rPr b="0" i="0" lang="en-IN" sz="24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2422043" y="2268220"/>
              <a:ext cx="304038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rmAutofit/>
            </a:bodyPr>
            <a:lstStyle/>
            <a:p>
              <a:pPr indent="-6350" lvl="0" marL="6350" marR="0" rtl="0" algn="l">
                <a:lnSpc>
                  <a:spcPct val="9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400"/>
                <a:buFont typeface="Times New Roman"/>
                <a:buNone/>
              </a:pPr>
              <a:r>
                <a:rPr b="0" i="0" lang="en-IN" sz="24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3063631" y="1705727"/>
              <a:ext cx="304038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rmAutofit/>
            </a:bodyPr>
            <a:lstStyle/>
            <a:p>
              <a:pPr indent="-6350" lvl="0" marL="6350" marR="0" rtl="0" algn="l">
                <a:lnSpc>
                  <a:spcPct val="9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400"/>
                <a:buFont typeface="Times New Roman"/>
                <a:buNone/>
              </a:pPr>
              <a:r>
                <a:rPr b="1" i="0" lang="en-IN" sz="24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3461754" y="1951088"/>
              <a:ext cx="28981" cy="27038"/>
            </a:xfrm>
            <a:custGeom>
              <a:rect b="b" l="l" r="r" t="t"/>
              <a:pathLst>
                <a:path extrusionOk="0" h="27038" w="28981">
                  <a:moveTo>
                    <a:pt x="13536" y="0"/>
                  </a:moveTo>
                  <a:cubicBezTo>
                    <a:pt x="16846" y="0"/>
                    <a:pt x="20250" y="1257"/>
                    <a:pt x="22961" y="3772"/>
                  </a:cubicBezTo>
                  <a:cubicBezTo>
                    <a:pt x="28384" y="8802"/>
                    <a:pt x="28981" y="16980"/>
                    <a:pt x="24308" y="22009"/>
                  </a:cubicBezTo>
                  <a:cubicBezTo>
                    <a:pt x="19634" y="27038"/>
                    <a:pt x="11443" y="27038"/>
                    <a:pt x="6020" y="22009"/>
                  </a:cubicBezTo>
                  <a:cubicBezTo>
                    <a:pt x="597" y="16980"/>
                    <a:pt x="0" y="8802"/>
                    <a:pt x="4673" y="3772"/>
                  </a:cubicBezTo>
                  <a:cubicBezTo>
                    <a:pt x="7010" y="1257"/>
                    <a:pt x="10227" y="0"/>
                    <a:pt x="13536" y="0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3332099" y="1830121"/>
              <a:ext cx="176657" cy="169545"/>
            </a:xfrm>
            <a:custGeom>
              <a:rect b="b" l="l" r="r" t="t"/>
              <a:pathLst>
                <a:path extrusionOk="0" h="169545" w="176657">
                  <a:moveTo>
                    <a:pt x="176657" y="89535"/>
                  </a:moveTo>
                  <a:lnTo>
                    <a:pt x="0" y="0"/>
                  </a:lnTo>
                  <a:lnTo>
                    <a:pt x="102362" y="169545"/>
                  </a:lnTo>
                  <a:lnTo>
                    <a:pt x="139446" y="129539"/>
                  </a:lnTo>
                  <a:close/>
                </a:path>
              </a:pathLst>
            </a:custGeom>
            <a:noFill/>
            <a:ln cap="flat" cmpd="sng" w="13700">
              <a:solidFill>
                <a:srgbClr val="0000FF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3332099" y="1830121"/>
              <a:ext cx="176657" cy="169545"/>
            </a:xfrm>
            <a:custGeom>
              <a:rect b="b" l="l" r="r" t="t"/>
              <a:pathLst>
                <a:path extrusionOk="0" h="169545" w="176657">
                  <a:moveTo>
                    <a:pt x="0" y="0"/>
                  </a:moveTo>
                  <a:lnTo>
                    <a:pt x="176657" y="89535"/>
                  </a:lnTo>
                  <a:lnTo>
                    <a:pt x="139446" y="129539"/>
                  </a:lnTo>
                  <a:lnTo>
                    <a:pt x="102362" y="1695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3476244" y="1963979"/>
              <a:ext cx="105664" cy="333121"/>
            </a:xfrm>
            <a:custGeom>
              <a:rect b="b" l="l" r="r" t="t"/>
              <a:pathLst>
                <a:path extrusionOk="0" h="333121" w="105664">
                  <a:moveTo>
                    <a:pt x="105664" y="333121"/>
                  </a:moveTo>
                  <a:cubicBezTo>
                    <a:pt x="101727" y="186309"/>
                    <a:pt x="80772" y="75057"/>
                    <a:pt x="0" y="0"/>
                  </a:cubicBezTo>
                </a:path>
              </a:pathLst>
            </a:custGeom>
            <a:noFill/>
            <a:ln cap="sq" cmpd="sng" w="25900">
              <a:solidFill>
                <a:srgbClr val="0000FF"/>
              </a:solidFill>
              <a:prstDash val="dashDot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1114679" y="465506"/>
              <a:ext cx="121285" cy="74676"/>
            </a:xfrm>
            <a:custGeom>
              <a:rect b="b" l="l" r="r" t="t"/>
              <a:pathLst>
                <a:path extrusionOk="0" h="74676" w="121285">
                  <a:moveTo>
                    <a:pt x="0" y="62357"/>
                  </a:moveTo>
                  <a:lnTo>
                    <a:pt x="121285" y="74676"/>
                  </a:lnTo>
                  <a:lnTo>
                    <a:pt x="25019" y="0"/>
                  </a:lnTo>
                  <a:lnTo>
                    <a:pt x="12573" y="31115"/>
                  </a:lnTo>
                  <a:close/>
                </a:path>
              </a:pathLst>
            </a:custGeom>
            <a:noFill/>
            <a:ln cap="flat" cmpd="sng" w="13700">
              <a:solidFill>
                <a:srgbClr val="008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1114679" y="465506"/>
              <a:ext cx="121285" cy="74676"/>
            </a:xfrm>
            <a:custGeom>
              <a:rect b="b" l="l" r="r" t="t"/>
              <a:pathLst>
                <a:path extrusionOk="0" h="74676" w="121285">
                  <a:moveTo>
                    <a:pt x="25019" y="0"/>
                  </a:moveTo>
                  <a:lnTo>
                    <a:pt x="121285" y="74676"/>
                  </a:lnTo>
                  <a:lnTo>
                    <a:pt x="0" y="62357"/>
                  </a:lnTo>
                  <a:lnTo>
                    <a:pt x="12573" y="31115"/>
                  </a:lnTo>
                  <a:lnTo>
                    <a:pt x="25019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685800" y="320091"/>
              <a:ext cx="435483" cy="174244"/>
            </a:xfrm>
            <a:custGeom>
              <a:rect b="b" l="l" r="r" t="t"/>
              <a:pathLst>
                <a:path extrusionOk="0" h="174244" w="435483">
                  <a:moveTo>
                    <a:pt x="435483" y="174244"/>
                  </a:moveTo>
                  <a:lnTo>
                    <a:pt x="0" y="0"/>
                  </a:lnTo>
                </a:path>
              </a:pathLst>
            </a:custGeom>
            <a:noFill/>
            <a:ln cap="sq" cmpd="sng" w="9525">
              <a:solidFill>
                <a:srgbClr val="008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0" y="91491"/>
              <a:ext cx="45212" cy="15113"/>
            </a:xfrm>
            <a:custGeom>
              <a:rect b="b" l="l" r="r" t="t"/>
              <a:pathLst>
                <a:path extrusionOk="0" h="15113" w="45212">
                  <a:moveTo>
                    <a:pt x="45212" y="15113"/>
                  </a:moveTo>
                  <a:lnTo>
                    <a:pt x="0" y="0"/>
                  </a:lnTo>
                </a:path>
              </a:pathLst>
            </a:custGeom>
            <a:noFill/>
            <a:ln cap="sq" cmpd="sng" w="9525">
              <a:solidFill>
                <a:srgbClr val="008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45212" y="106604"/>
              <a:ext cx="595376" cy="198374"/>
            </a:xfrm>
            <a:custGeom>
              <a:rect b="b" l="l" r="r" t="t"/>
              <a:pathLst>
                <a:path extrusionOk="0" h="198374" w="595376">
                  <a:moveTo>
                    <a:pt x="595376" y="198374"/>
                  </a:moveTo>
                  <a:lnTo>
                    <a:pt x="0" y="0"/>
                  </a:lnTo>
                </a:path>
              </a:pathLst>
            </a:custGeom>
            <a:noFill/>
            <a:ln cap="sq" cmpd="sng" w="9525">
              <a:solidFill>
                <a:srgbClr val="008000"/>
              </a:solidFill>
              <a:prstDash val="dashDot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640588" y="304978"/>
              <a:ext cx="45212" cy="15113"/>
            </a:xfrm>
            <a:custGeom>
              <a:rect b="b" l="l" r="r" t="t"/>
              <a:pathLst>
                <a:path extrusionOk="0" h="15113" w="45212">
                  <a:moveTo>
                    <a:pt x="45212" y="15113"/>
                  </a:moveTo>
                  <a:lnTo>
                    <a:pt x="0" y="0"/>
                  </a:lnTo>
                </a:path>
              </a:pathLst>
            </a:custGeom>
            <a:noFill/>
            <a:ln cap="sq" cmpd="sng" w="9525">
              <a:solidFill>
                <a:srgbClr val="008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3"/>
            <p:cNvSpPr/>
            <p:nvPr/>
          </p:nvSpPr>
          <p:spPr>
            <a:xfrm>
              <a:off x="342900" y="0"/>
              <a:ext cx="1173587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rmAutofit/>
            </a:bodyPr>
            <a:lstStyle/>
            <a:p>
              <a:pPr indent="-6350" lvl="0" marL="6350" marR="0" rtl="0" algn="l">
                <a:lnSpc>
                  <a:spcPct val="9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2400"/>
                <a:buFont typeface="Times New Roman"/>
                <a:buNone/>
              </a:pPr>
              <a:r>
                <a:rPr b="0" i="0" lang="en-IN" sz="2400" u="none" cap="none" strike="noStrike">
                  <a:solidFill>
                    <a:srgbClr val="008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Delete 13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4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14"/>
          <p:cNvSpPr/>
          <p:nvPr/>
        </p:nvSpPr>
        <p:spPr>
          <a:xfrm>
            <a:off x="646745" y="640080"/>
            <a:ext cx="10920415" cy="557781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14"/>
          <p:cNvSpPr/>
          <p:nvPr/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14"/>
          <p:cNvSpPr txBox="1"/>
          <p:nvPr>
            <p:ph type="title"/>
          </p:nvPr>
        </p:nvSpPr>
        <p:spPr>
          <a:xfrm>
            <a:off x="1288064" y="1284731"/>
            <a:ext cx="9637776" cy="1333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(2,4) Deletion</a:t>
            </a:r>
            <a:endParaRPr/>
          </a:p>
        </p:txBody>
      </p:sp>
      <p:cxnSp>
        <p:nvCxnSpPr>
          <p:cNvPr id="496" name="Google Shape;496;p14"/>
          <p:cNvCxnSpPr/>
          <p:nvPr/>
        </p:nvCxnSpPr>
        <p:spPr>
          <a:xfrm>
            <a:off x="1362454" y="2620980"/>
            <a:ext cx="950976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7" name="Google Shape;497;p14"/>
          <p:cNvSpPr txBox="1"/>
          <p:nvPr>
            <p:ph idx="1" type="body"/>
          </p:nvPr>
        </p:nvSpPr>
        <p:spPr>
          <a:xfrm>
            <a:off x="1288064" y="2853879"/>
            <a:ext cx="9637776" cy="2714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Removing from 2-nodes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Not enough items in the node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82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1" i="1" lang="en-IN" sz="2000">
                <a:latin typeface="Times New Roman"/>
                <a:ea typeface="Times New Roman"/>
                <a:cs typeface="Times New Roman"/>
                <a:sym typeface="Times New Roman"/>
              </a:rPr>
              <a:t>underflow</a:t>
            </a:r>
            <a:endParaRPr/>
          </a:p>
          <a:p>
            <a:pPr indent="-219075" lvl="0" marL="219075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Pull an item from the parent, replace it with an item from a sibling</a:t>
            </a:r>
            <a:endParaRPr/>
          </a:p>
          <a:p>
            <a:pPr indent="-228600" lvl="1" marL="676275" rtl="0" algn="l">
              <a:lnSpc>
                <a:spcPct val="90000"/>
              </a:lnSpc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i="0" lang="en-IN" sz="2000">
                <a:latin typeface="Times New Roman"/>
                <a:ea typeface="Times New Roman"/>
                <a:cs typeface="Times New Roman"/>
                <a:sym typeface="Times New Roman"/>
              </a:rPr>
              <a:t>called </a:t>
            </a:r>
            <a:r>
              <a:rPr b="1" i="1" lang="en-IN" sz="2000">
                <a:latin typeface="Times New Roman"/>
                <a:ea typeface="Times New Roman"/>
                <a:cs typeface="Times New Roman"/>
                <a:sym typeface="Times New Roman"/>
              </a:rPr>
              <a:t>transfer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000" u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(2,4) Deletion</a:t>
            </a:r>
            <a:endParaRPr/>
          </a:p>
        </p:txBody>
      </p:sp>
      <p:grpSp>
        <p:nvGrpSpPr>
          <p:cNvPr id="503" name="Google Shape;503;p15"/>
          <p:cNvGrpSpPr/>
          <p:nvPr/>
        </p:nvGrpSpPr>
        <p:grpSpPr>
          <a:xfrm>
            <a:off x="1470901" y="1448542"/>
            <a:ext cx="6711563" cy="5044333"/>
            <a:chOff x="0" y="0"/>
            <a:chExt cx="4386072" cy="3636391"/>
          </a:xfrm>
        </p:grpSpPr>
        <p:sp>
          <p:nvSpPr>
            <p:cNvPr id="504" name="Google Shape;504;p15"/>
            <p:cNvSpPr/>
            <p:nvPr/>
          </p:nvSpPr>
          <p:spPr>
            <a:xfrm>
              <a:off x="1201293" y="2559558"/>
              <a:ext cx="113792" cy="97663"/>
            </a:xfrm>
            <a:custGeom>
              <a:rect b="b" l="l" r="r" t="t"/>
              <a:pathLst>
                <a:path extrusionOk="0" h="97663" w="113792">
                  <a:moveTo>
                    <a:pt x="0" y="53721"/>
                  </a:moveTo>
                  <a:lnTo>
                    <a:pt x="113792" y="97663"/>
                  </a:lnTo>
                  <a:lnTo>
                    <a:pt x="40640" y="0"/>
                  </a:lnTo>
                  <a:lnTo>
                    <a:pt x="20320" y="26924"/>
                  </a:lnTo>
                  <a:close/>
                </a:path>
              </a:pathLst>
            </a:custGeom>
            <a:noFill/>
            <a:ln cap="flat" cmpd="sng" w="13700">
              <a:solidFill>
                <a:srgbClr val="FF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1201293" y="2559558"/>
              <a:ext cx="113792" cy="97663"/>
            </a:xfrm>
            <a:custGeom>
              <a:rect b="b" l="l" r="r" t="t"/>
              <a:pathLst>
                <a:path extrusionOk="0" h="97663" w="113792">
                  <a:moveTo>
                    <a:pt x="40640" y="0"/>
                  </a:moveTo>
                  <a:lnTo>
                    <a:pt x="113792" y="97663"/>
                  </a:lnTo>
                  <a:lnTo>
                    <a:pt x="0" y="53721"/>
                  </a:lnTo>
                  <a:lnTo>
                    <a:pt x="20320" y="26924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939800" y="1236091"/>
              <a:ext cx="431800" cy="1346454"/>
            </a:xfrm>
            <a:custGeom>
              <a:rect b="b" l="l" r="r" t="t"/>
              <a:pathLst>
                <a:path extrusionOk="0" h="1346454" w="431800">
                  <a:moveTo>
                    <a:pt x="431800" y="0"/>
                  </a:moveTo>
                  <a:cubicBezTo>
                    <a:pt x="190500" y="114300"/>
                    <a:pt x="0" y="355600"/>
                    <a:pt x="29591" y="711200"/>
                  </a:cubicBezTo>
                  <a:cubicBezTo>
                    <a:pt x="49911" y="954024"/>
                    <a:pt x="37719" y="1165479"/>
                    <a:pt x="276733" y="1346454"/>
                  </a:cubicBezTo>
                </a:path>
              </a:pathLst>
            </a:custGeom>
            <a:noFill/>
            <a:ln cap="sq" cmpd="sng" w="9525">
              <a:solidFill>
                <a:srgbClr val="FF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1227836" y="494157"/>
              <a:ext cx="121031" cy="66167"/>
            </a:xfrm>
            <a:custGeom>
              <a:rect b="b" l="l" r="r" t="t"/>
              <a:pathLst>
                <a:path extrusionOk="0" h="66167" w="121031">
                  <a:moveTo>
                    <a:pt x="0" y="66167"/>
                  </a:moveTo>
                  <a:lnTo>
                    <a:pt x="121031" y="52324"/>
                  </a:lnTo>
                  <a:lnTo>
                    <a:pt x="11049" y="0"/>
                  </a:lnTo>
                  <a:lnTo>
                    <a:pt x="5588" y="33147"/>
                  </a:lnTo>
                  <a:close/>
                </a:path>
              </a:pathLst>
            </a:custGeom>
            <a:noFill/>
            <a:ln cap="flat" cmpd="sng" w="13700">
              <a:solidFill>
                <a:srgbClr val="008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1227836" y="494157"/>
              <a:ext cx="121031" cy="66167"/>
            </a:xfrm>
            <a:custGeom>
              <a:rect b="b" l="l" r="r" t="t"/>
              <a:pathLst>
                <a:path extrusionOk="0" h="66167" w="121031">
                  <a:moveTo>
                    <a:pt x="11049" y="0"/>
                  </a:moveTo>
                  <a:lnTo>
                    <a:pt x="121031" y="52324"/>
                  </a:lnTo>
                  <a:lnTo>
                    <a:pt x="0" y="66167"/>
                  </a:lnTo>
                  <a:lnTo>
                    <a:pt x="5588" y="33147"/>
                  </a:lnTo>
                  <a:lnTo>
                    <a:pt x="11049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685800" y="435991"/>
              <a:ext cx="541274" cy="90170"/>
            </a:xfrm>
            <a:custGeom>
              <a:rect b="b" l="l" r="r" t="t"/>
              <a:pathLst>
                <a:path extrusionOk="0" h="90170" w="541274">
                  <a:moveTo>
                    <a:pt x="541274" y="90170"/>
                  </a:moveTo>
                  <a:lnTo>
                    <a:pt x="0" y="0"/>
                  </a:lnTo>
                </a:path>
              </a:pathLst>
            </a:custGeom>
            <a:noFill/>
            <a:ln cap="sq" cmpd="sng" w="9525">
              <a:solidFill>
                <a:srgbClr val="008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0" y="321691"/>
              <a:ext cx="46990" cy="7874"/>
            </a:xfrm>
            <a:custGeom>
              <a:rect b="b" l="l" r="r" t="t"/>
              <a:pathLst>
                <a:path extrusionOk="0" h="7874" w="46990">
                  <a:moveTo>
                    <a:pt x="46990" y="7874"/>
                  </a:moveTo>
                  <a:lnTo>
                    <a:pt x="0" y="0"/>
                  </a:lnTo>
                </a:path>
              </a:pathLst>
            </a:custGeom>
            <a:noFill/>
            <a:ln cap="sq" cmpd="sng" w="9525">
              <a:solidFill>
                <a:srgbClr val="008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46990" y="329565"/>
              <a:ext cx="591820" cy="98552"/>
            </a:xfrm>
            <a:custGeom>
              <a:rect b="b" l="l" r="r" t="t"/>
              <a:pathLst>
                <a:path extrusionOk="0" h="98552" w="591820">
                  <a:moveTo>
                    <a:pt x="591820" y="98552"/>
                  </a:moveTo>
                  <a:lnTo>
                    <a:pt x="0" y="0"/>
                  </a:lnTo>
                </a:path>
              </a:pathLst>
            </a:custGeom>
            <a:noFill/>
            <a:ln cap="sq" cmpd="sng" w="9525">
              <a:solidFill>
                <a:srgbClr val="008000"/>
              </a:solidFill>
              <a:prstDash val="dashDot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672998" y="213691"/>
              <a:ext cx="582537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800"/>
                <a:buFont typeface="Times New Roman"/>
                <a:buNone/>
              </a:pPr>
              <a:r>
                <a:rPr b="0" i="0" lang="en-IN" sz="1800" u="none" cap="none" strike="noStrike">
                  <a:solidFill>
                    <a:srgbClr val="008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ete 4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423355" y="206859"/>
              <a:ext cx="354508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800"/>
                <a:buFont typeface="Times New Roman"/>
                <a:buNone/>
              </a:pPr>
              <a:r>
                <a:rPr b="0" i="0" lang="en-IN" sz="1800" u="none" cap="none" strike="noStrike">
                  <a:solidFill>
                    <a:srgbClr val="008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609448" y="213691"/>
              <a:ext cx="84523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800"/>
                <a:buFont typeface="Times New Roman"/>
                <a:buNone/>
              </a:pPr>
              <a:r>
                <a:rPr b="0" i="0" lang="en-IN" sz="1800" u="sng" cap="none" strike="noStrike">
                  <a:solidFill>
                    <a:srgbClr val="008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3108452" y="188976"/>
              <a:ext cx="932815" cy="920750"/>
            </a:xfrm>
            <a:custGeom>
              <a:rect b="b" l="l" r="r" t="t"/>
              <a:pathLst>
                <a:path extrusionOk="0" h="920750" w="932815">
                  <a:moveTo>
                    <a:pt x="932815" y="920750"/>
                  </a:moveTo>
                  <a:lnTo>
                    <a:pt x="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1927987" y="188976"/>
              <a:ext cx="1180465" cy="927100"/>
            </a:xfrm>
            <a:custGeom>
              <a:rect b="b" l="l" r="r" t="t"/>
              <a:pathLst>
                <a:path extrusionOk="0" h="927100" w="1180465">
                  <a:moveTo>
                    <a:pt x="0" y="927100"/>
                  </a:moveTo>
                  <a:lnTo>
                    <a:pt x="1180465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3070352" y="188976"/>
              <a:ext cx="38100" cy="927100"/>
            </a:xfrm>
            <a:custGeom>
              <a:rect b="b" l="l" r="r" t="t"/>
              <a:pathLst>
                <a:path extrusionOk="0" h="927100" w="38100">
                  <a:moveTo>
                    <a:pt x="0" y="927100"/>
                  </a:moveTo>
                  <a:lnTo>
                    <a:pt x="3810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3806952" y="1439926"/>
              <a:ext cx="137160" cy="139065"/>
            </a:xfrm>
            <a:custGeom>
              <a:rect b="b" l="l" r="r" t="t"/>
              <a:pathLst>
                <a:path extrusionOk="0" h="139065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9065"/>
                  </a:lnTo>
                  <a:lnTo>
                    <a:pt x="0" y="13906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4149852" y="1439926"/>
              <a:ext cx="137160" cy="139065"/>
            </a:xfrm>
            <a:custGeom>
              <a:rect b="b" l="l" r="r" t="t"/>
              <a:pathLst>
                <a:path extrusionOk="0" h="139065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9065"/>
                  </a:lnTo>
                  <a:lnTo>
                    <a:pt x="0" y="13906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3875532" y="1109726"/>
              <a:ext cx="165735" cy="330200"/>
            </a:xfrm>
            <a:custGeom>
              <a:rect b="b" l="l" r="r" t="t"/>
              <a:pathLst>
                <a:path extrusionOk="0" h="330200" w="165735">
                  <a:moveTo>
                    <a:pt x="165735" y="0"/>
                  </a:moveTo>
                  <a:lnTo>
                    <a:pt x="0" y="33020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4041267" y="1109726"/>
              <a:ext cx="177165" cy="330200"/>
            </a:xfrm>
            <a:custGeom>
              <a:rect b="b" l="l" r="r" t="t"/>
              <a:pathLst>
                <a:path extrusionOk="0" h="330200" w="177165">
                  <a:moveTo>
                    <a:pt x="177165" y="330200"/>
                  </a:moveTo>
                  <a:lnTo>
                    <a:pt x="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3700272" y="919226"/>
              <a:ext cx="685800" cy="381000"/>
            </a:xfrm>
            <a:custGeom>
              <a:rect b="b" l="l" r="r" t="t"/>
              <a:pathLst>
                <a:path extrusionOk="0" h="381000" w="685800">
                  <a:moveTo>
                    <a:pt x="342900" y="0"/>
                  </a:moveTo>
                  <a:cubicBezTo>
                    <a:pt x="532181" y="0"/>
                    <a:pt x="685800" y="85344"/>
                    <a:pt x="685800" y="190500"/>
                  </a:cubicBezTo>
                  <a:cubicBezTo>
                    <a:pt x="685800" y="295656"/>
                    <a:pt x="532181" y="381000"/>
                    <a:pt x="342900" y="381000"/>
                  </a:cubicBezTo>
                  <a:cubicBezTo>
                    <a:pt x="153619" y="381000"/>
                    <a:pt x="0" y="295656"/>
                    <a:pt x="0" y="190500"/>
                  </a:cubicBezTo>
                  <a:cubicBezTo>
                    <a:pt x="0" y="85344"/>
                    <a:pt x="153619" y="0"/>
                    <a:pt x="3429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3699510" y="918210"/>
              <a:ext cx="685800" cy="382270"/>
            </a:xfrm>
            <a:custGeom>
              <a:rect b="b" l="l" r="r" t="t"/>
              <a:pathLst>
                <a:path extrusionOk="0" h="382270" w="685800">
                  <a:moveTo>
                    <a:pt x="342900" y="0"/>
                  </a:moveTo>
                  <a:cubicBezTo>
                    <a:pt x="153619" y="0"/>
                    <a:pt x="0" y="85623"/>
                    <a:pt x="0" y="191135"/>
                  </a:cubicBezTo>
                  <a:cubicBezTo>
                    <a:pt x="0" y="296647"/>
                    <a:pt x="153619" y="382270"/>
                    <a:pt x="342900" y="382270"/>
                  </a:cubicBezTo>
                  <a:cubicBezTo>
                    <a:pt x="532181" y="382270"/>
                    <a:pt x="685800" y="296647"/>
                    <a:pt x="685800" y="191135"/>
                  </a:cubicBezTo>
                  <a:cubicBezTo>
                    <a:pt x="685800" y="85623"/>
                    <a:pt x="532181" y="0"/>
                    <a:pt x="342900" y="0"/>
                  </a:cubicBez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3926967" y="1074116"/>
              <a:ext cx="304038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0" i="0" lang="en-IN" sz="1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2965577" y="1441831"/>
              <a:ext cx="137160" cy="137160"/>
            </a:xfrm>
            <a:custGeom>
              <a:rect b="b" l="l" r="r" t="t"/>
              <a:pathLst>
                <a:path extrusionOk="0" h="137160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7160"/>
                  </a:lnTo>
                  <a:lnTo>
                    <a:pt x="0" y="13716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3308477" y="1441831"/>
              <a:ext cx="137160" cy="137160"/>
            </a:xfrm>
            <a:custGeom>
              <a:rect b="b" l="l" r="r" t="t"/>
              <a:pathLst>
                <a:path extrusionOk="0" h="137160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7160"/>
                  </a:lnTo>
                  <a:lnTo>
                    <a:pt x="0" y="13716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2622677" y="1441831"/>
              <a:ext cx="137160" cy="137160"/>
            </a:xfrm>
            <a:custGeom>
              <a:rect b="b" l="l" r="r" t="t"/>
              <a:pathLst>
                <a:path extrusionOk="0" h="137160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7160"/>
                  </a:lnTo>
                  <a:lnTo>
                    <a:pt x="0" y="13716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2691257" y="1116076"/>
              <a:ext cx="379095" cy="325755"/>
            </a:xfrm>
            <a:custGeom>
              <a:rect b="b" l="l" r="r" t="t"/>
              <a:pathLst>
                <a:path extrusionOk="0" h="325755" w="379095">
                  <a:moveTo>
                    <a:pt x="0" y="325755"/>
                  </a:moveTo>
                  <a:lnTo>
                    <a:pt x="379095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3034157" y="1116076"/>
              <a:ext cx="36195" cy="325755"/>
            </a:xfrm>
            <a:custGeom>
              <a:rect b="b" l="l" r="r" t="t"/>
              <a:pathLst>
                <a:path extrusionOk="0" h="325755" w="36195">
                  <a:moveTo>
                    <a:pt x="36195" y="0"/>
                  </a:moveTo>
                  <a:lnTo>
                    <a:pt x="0" y="325755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3070352" y="1116076"/>
              <a:ext cx="306705" cy="325755"/>
            </a:xfrm>
            <a:custGeom>
              <a:rect b="b" l="l" r="r" t="t"/>
              <a:pathLst>
                <a:path extrusionOk="0" h="325755" w="306705">
                  <a:moveTo>
                    <a:pt x="306705" y="325755"/>
                  </a:moveTo>
                  <a:lnTo>
                    <a:pt x="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2558288" y="927100"/>
              <a:ext cx="1024128" cy="377952"/>
            </a:xfrm>
            <a:custGeom>
              <a:rect b="b" l="l" r="r" t="t"/>
              <a:pathLst>
                <a:path extrusionOk="0" h="377952" w="1024128">
                  <a:moveTo>
                    <a:pt x="512064" y="0"/>
                  </a:moveTo>
                  <a:cubicBezTo>
                    <a:pt x="794728" y="0"/>
                    <a:pt x="1024128" y="84658"/>
                    <a:pt x="1024128" y="188976"/>
                  </a:cubicBezTo>
                  <a:cubicBezTo>
                    <a:pt x="1024128" y="293294"/>
                    <a:pt x="794728" y="377952"/>
                    <a:pt x="512064" y="377952"/>
                  </a:cubicBezTo>
                  <a:cubicBezTo>
                    <a:pt x="229400" y="377952"/>
                    <a:pt x="0" y="293294"/>
                    <a:pt x="0" y="188976"/>
                  </a:cubicBezTo>
                  <a:cubicBezTo>
                    <a:pt x="0" y="84658"/>
                    <a:pt x="229400" y="0"/>
                    <a:pt x="512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2557653" y="927608"/>
              <a:ext cx="1024890" cy="377190"/>
            </a:xfrm>
            <a:custGeom>
              <a:rect b="b" l="l" r="r" t="t"/>
              <a:pathLst>
                <a:path extrusionOk="0" h="377190" w="1024890">
                  <a:moveTo>
                    <a:pt x="512445" y="0"/>
                  </a:moveTo>
                  <a:cubicBezTo>
                    <a:pt x="229578" y="0"/>
                    <a:pt x="0" y="84493"/>
                    <a:pt x="0" y="188595"/>
                  </a:cubicBezTo>
                  <a:cubicBezTo>
                    <a:pt x="0" y="292697"/>
                    <a:pt x="229578" y="377190"/>
                    <a:pt x="512445" y="377190"/>
                  </a:cubicBezTo>
                  <a:cubicBezTo>
                    <a:pt x="795312" y="377190"/>
                    <a:pt x="1024890" y="292697"/>
                    <a:pt x="1024890" y="188595"/>
                  </a:cubicBezTo>
                  <a:cubicBezTo>
                    <a:pt x="1024890" y="84493"/>
                    <a:pt x="795312" y="0"/>
                    <a:pt x="512445" y="0"/>
                  </a:cubicBez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3180842" y="1080211"/>
              <a:ext cx="152019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0" i="0" lang="en-IN" sz="1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2837942" y="1080211"/>
              <a:ext cx="152019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0" i="0" lang="en-IN" sz="1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2596388" y="0"/>
              <a:ext cx="1024128" cy="377952"/>
            </a:xfrm>
            <a:custGeom>
              <a:rect b="b" l="l" r="r" t="t"/>
              <a:pathLst>
                <a:path extrusionOk="0" h="377952" w="1024128">
                  <a:moveTo>
                    <a:pt x="512064" y="0"/>
                  </a:moveTo>
                  <a:cubicBezTo>
                    <a:pt x="794728" y="0"/>
                    <a:pt x="1024128" y="84658"/>
                    <a:pt x="1024128" y="188976"/>
                  </a:cubicBezTo>
                  <a:cubicBezTo>
                    <a:pt x="1024128" y="293294"/>
                    <a:pt x="794728" y="377952"/>
                    <a:pt x="512064" y="377952"/>
                  </a:cubicBezTo>
                  <a:cubicBezTo>
                    <a:pt x="229400" y="377952"/>
                    <a:pt x="0" y="293294"/>
                    <a:pt x="0" y="188976"/>
                  </a:cubicBezTo>
                  <a:cubicBezTo>
                    <a:pt x="0" y="84658"/>
                    <a:pt x="229400" y="0"/>
                    <a:pt x="512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2595753" y="254"/>
              <a:ext cx="1024890" cy="377190"/>
            </a:xfrm>
            <a:custGeom>
              <a:rect b="b" l="l" r="r" t="t"/>
              <a:pathLst>
                <a:path extrusionOk="0" h="377190" w="1024890">
                  <a:moveTo>
                    <a:pt x="512445" y="0"/>
                  </a:moveTo>
                  <a:cubicBezTo>
                    <a:pt x="229578" y="0"/>
                    <a:pt x="0" y="84493"/>
                    <a:pt x="0" y="188595"/>
                  </a:cubicBezTo>
                  <a:cubicBezTo>
                    <a:pt x="0" y="292697"/>
                    <a:pt x="229578" y="377190"/>
                    <a:pt x="512445" y="377190"/>
                  </a:cubicBezTo>
                  <a:cubicBezTo>
                    <a:pt x="795312" y="377190"/>
                    <a:pt x="1024890" y="292697"/>
                    <a:pt x="1024890" y="188595"/>
                  </a:cubicBezTo>
                  <a:cubicBezTo>
                    <a:pt x="1024890" y="84493"/>
                    <a:pt x="795312" y="0"/>
                    <a:pt x="512445" y="0"/>
                  </a:cubicBez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2876042" y="153112"/>
              <a:ext cx="152019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0" i="0" lang="en-IN" sz="1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3161792" y="153112"/>
              <a:ext cx="304038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0" i="0" lang="en-IN" sz="1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1721612" y="1439926"/>
              <a:ext cx="137160" cy="139065"/>
            </a:xfrm>
            <a:custGeom>
              <a:rect b="b" l="l" r="r" t="t"/>
              <a:pathLst>
                <a:path extrusionOk="0" h="139065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9065"/>
                  </a:lnTo>
                  <a:lnTo>
                    <a:pt x="0" y="13906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2064512" y="1439926"/>
              <a:ext cx="137160" cy="139065"/>
            </a:xfrm>
            <a:custGeom>
              <a:rect b="b" l="l" r="r" t="t"/>
              <a:pathLst>
                <a:path extrusionOk="0" h="139065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9065"/>
                  </a:lnTo>
                  <a:lnTo>
                    <a:pt x="0" y="13906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1790192" y="1109726"/>
              <a:ext cx="165735" cy="330200"/>
            </a:xfrm>
            <a:custGeom>
              <a:rect b="b" l="l" r="r" t="t"/>
              <a:pathLst>
                <a:path extrusionOk="0" h="330200" w="165735">
                  <a:moveTo>
                    <a:pt x="165735" y="0"/>
                  </a:moveTo>
                  <a:lnTo>
                    <a:pt x="0" y="33020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1955927" y="1109726"/>
              <a:ext cx="177165" cy="330200"/>
            </a:xfrm>
            <a:custGeom>
              <a:rect b="b" l="l" r="r" t="t"/>
              <a:pathLst>
                <a:path extrusionOk="0" h="330200" w="177165">
                  <a:moveTo>
                    <a:pt x="177165" y="330200"/>
                  </a:moveTo>
                  <a:lnTo>
                    <a:pt x="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1614932" y="919226"/>
              <a:ext cx="685800" cy="381000"/>
            </a:xfrm>
            <a:custGeom>
              <a:rect b="b" l="l" r="r" t="t"/>
              <a:pathLst>
                <a:path extrusionOk="0" h="381000" w="685800">
                  <a:moveTo>
                    <a:pt x="342900" y="0"/>
                  </a:moveTo>
                  <a:cubicBezTo>
                    <a:pt x="532181" y="0"/>
                    <a:pt x="685800" y="85344"/>
                    <a:pt x="685800" y="190500"/>
                  </a:cubicBezTo>
                  <a:cubicBezTo>
                    <a:pt x="685800" y="295656"/>
                    <a:pt x="532181" y="381000"/>
                    <a:pt x="342900" y="381000"/>
                  </a:cubicBezTo>
                  <a:cubicBezTo>
                    <a:pt x="153619" y="381000"/>
                    <a:pt x="0" y="295656"/>
                    <a:pt x="0" y="190500"/>
                  </a:cubicBezTo>
                  <a:cubicBezTo>
                    <a:pt x="0" y="85344"/>
                    <a:pt x="153619" y="0"/>
                    <a:pt x="3429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1614678" y="918210"/>
              <a:ext cx="685800" cy="382270"/>
            </a:xfrm>
            <a:custGeom>
              <a:rect b="b" l="l" r="r" t="t"/>
              <a:pathLst>
                <a:path extrusionOk="0" h="382270" w="685800">
                  <a:moveTo>
                    <a:pt x="342900" y="0"/>
                  </a:moveTo>
                  <a:cubicBezTo>
                    <a:pt x="153619" y="0"/>
                    <a:pt x="0" y="85623"/>
                    <a:pt x="0" y="191135"/>
                  </a:cubicBezTo>
                  <a:cubicBezTo>
                    <a:pt x="0" y="296647"/>
                    <a:pt x="153619" y="382270"/>
                    <a:pt x="342900" y="382270"/>
                  </a:cubicBezTo>
                  <a:cubicBezTo>
                    <a:pt x="532181" y="382270"/>
                    <a:pt x="685800" y="296647"/>
                    <a:pt x="685800" y="191135"/>
                  </a:cubicBezTo>
                  <a:cubicBezTo>
                    <a:pt x="685800" y="85623"/>
                    <a:pt x="532181" y="0"/>
                    <a:pt x="342900" y="0"/>
                  </a:cubicBez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5"/>
            <p:cNvSpPr/>
            <p:nvPr/>
          </p:nvSpPr>
          <p:spPr>
            <a:xfrm>
              <a:off x="1528318" y="516712"/>
              <a:ext cx="152019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1" i="0" lang="en-IN" sz="1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1836712" y="757733"/>
              <a:ext cx="28880" cy="27064"/>
            </a:xfrm>
            <a:custGeom>
              <a:rect b="b" l="l" r="r" t="t"/>
              <a:pathLst>
                <a:path extrusionOk="0" h="27064" w="28880">
                  <a:moveTo>
                    <a:pt x="13648" y="0"/>
                  </a:moveTo>
                  <a:cubicBezTo>
                    <a:pt x="16958" y="0"/>
                    <a:pt x="20345" y="1257"/>
                    <a:pt x="23025" y="3772"/>
                  </a:cubicBezTo>
                  <a:cubicBezTo>
                    <a:pt x="28385" y="8814"/>
                    <a:pt x="28880" y="16993"/>
                    <a:pt x="24143" y="22035"/>
                  </a:cubicBezTo>
                  <a:cubicBezTo>
                    <a:pt x="19406" y="27064"/>
                    <a:pt x="11214" y="27064"/>
                    <a:pt x="5855" y="22035"/>
                  </a:cubicBezTo>
                  <a:cubicBezTo>
                    <a:pt x="495" y="16993"/>
                    <a:pt x="0" y="8814"/>
                    <a:pt x="4737" y="3772"/>
                  </a:cubicBezTo>
                  <a:cubicBezTo>
                    <a:pt x="7106" y="1257"/>
                    <a:pt x="10338" y="0"/>
                    <a:pt x="13648" y="0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1707896" y="635889"/>
              <a:ext cx="176022" cy="170180"/>
            </a:xfrm>
            <a:custGeom>
              <a:rect b="b" l="l" r="r" t="t"/>
              <a:pathLst>
                <a:path extrusionOk="0" h="170180" w="176022">
                  <a:moveTo>
                    <a:pt x="176022" y="90678"/>
                  </a:moveTo>
                  <a:lnTo>
                    <a:pt x="0" y="0"/>
                  </a:lnTo>
                  <a:lnTo>
                    <a:pt x="101219" y="170180"/>
                  </a:lnTo>
                  <a:lnTo>
                    <a:pt x="138684" y="130429"/>
                  </a:lnTo>
                  <a:close/>
                </a:path>
              </a:pathLst>
            </a:custGeom>
            <a:noFill/>
            <a:ln cap="flat" cmpd="sng" w="13700">
              <a:solidFill>
                <a:srgbClr val="0000FF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1707896" y="635889"/>
              <a:ext cx="176022" cy="170180"/>
            </a:xfrm>
            <a:custGeom>
              <a:rect b="b" l="l" r="r" t="t"/>
              <a:pathLst>
                <a:path extrusionOk="0" h="170180" w="176022">
                  <a:moveTo>
                    <a:pt x="0" y="0"/>
                  </a:moveTo>
                  <a:lnTo>
                    <a:pt x="176022" y="90678"/>
                  </a:lnTo>
                  <a:lnTo>
                    <a:pt x="138684" y="130429"/>
                  </a:lnTo>
                  <a:lnTo>
                    <a:pt x="101219" y="170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1851152" y="770636"/>
              <a:ext cx="106680" cy="339090"/>
            </a:xfrm>
            <a:custGeom>
              <a:rect b="b" l="l" r="r" t="t"/>
              <a:pathLst>
                <a:path extrusionOk="0" h="339090" w="106680">
                  <a:moveTo>
                    <a:pt x="106680" y="339090"/>
                  </a:moveTo>
                  <a:cubicBezTo>
                    <a:pt x="102616" y="189484"/>
                    <a:pt x="81407" y="76581"/>
                    <a:pt x="0" y="0"/>
                  </a:cubicBezTo>
                </a:path>
              </a:pathLst>
            </a:custGeom>
            <a:noFill/>
            <a:ln cap="sq" cmpd="sng" w="25900">
              <a:solidFill>
                <a:srgbClr val="0000FF"/>
              </a:solidFill>
              <a:prstDash val="dashDot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3036570" y="2246376"/>
              <a:ext cx="932815" cy="920750"/>
            </a:xfrm>
            <a:custGeom>
              <a:rect b="b" l="l" r="r" t="t"/>
              <a:pathLst>
                <a:path extrusionOk="0" h="920750" w="932815">
                  <a:moveTo>
                    <a:pt x="932815" y="920750"/>
                  </a:moveTo>
                  <a:lnTo>
                    <a:pt x="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856105" y="2246376"/>
              <a:ext cx="1180465" cy="927100"/>
            </a:xfrm>
            <a:custGeom>
              <a:rect b="b" l="l" r="r" t="t"/>
              <a:pathLst>
                <a:path extrusionOk="0" h="927100" w="1180465">
                  <a:moveTo>
                    <a:pt x="0" y="927100"/>
                  </a:moveTo>
                  <a:lnTo>
                    <a:pt x="1180465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2998470" y="2246376"/>
              <a:ext cx="38100" cy="927100"/>
            </a:xfrm>
            <a:custGeom>
              <a:rect b="b" l="l" r="r" t="t"/>
              <a:pathLst>
                <a:path extrusionOk="0" h="927100" w="38100">
                  <a:moveTo>
                    <a:pt x="0" y="927100"/>
                  </a:moveTo>
                  <a:lnTo>
                    <a:pt x="3810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15"/>
            <p:cNvSpPr/>
            <p:nvPr/>
          </p:nvSpPr>
          <p:spPr>
            <a:xfrm>
              <a:off x="3735070" y="3497326"/>
              <a:ext cx="137160" cy="139065"/>
            </a:xfrm>
            <a:custGeom>
              <a:rect b="b" l="l" r="r" t="t"/>
              <a:pathLst>
                <a:path extrusionOk="0" h="139065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9065"/>
                  </a:lnTo>
                  <a:lnTo>
                    <a:pt x="0" y="13906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4077843" y="3497326"/>
              <a:ext cx="137160" cy="139065"/>
            </a:xfrm>
            <a:custGeom>
              <a:rect b="b" l="l" r="r" t="t"/>
              <a:pathLst>
                <a:path extrusionOk="0" h="139065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9065"/>
                  </a:lnTo>
                  <a:lnTo>
                    <a:pt x="0" y="13906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15"/>
            <p:cNvSpPr/>
            <p:nvPr/>
          </p:nvSpPr>
          <p:spPr>
            <a:xfrm>
              <a:off x="3803523" y="3167126"/>
              <a:ext cx="165862" cy="330200"/>
            </a:xfrm>
            <a:custGeom>
              <a:rect b="b" l="l" r="r" t="t"/>
              <a:pathLst>
                <a:path extrusionOk="0" h="330200" w="165862">
                  <a:moveTo>
                    <a:pt x="165862" y="0"/>
                  </a:moveTo>
                  <a:lnTo>
                    <a:pt x="0" y="33020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15"/>
            <p:cNvSpPr/>
            <p:nvPr/>
          </p:nvSpPr>
          <p:spPr>
            <a:xfrm>
              <a:off x="3969385" y="3167126"/>
              <a:ext cx="177038" cy="330200"/>
            </a:xfrm>
            <a:custGeom>
              <a:rect b="b" l="l" r="r" t="t"/>
              <a:pathLst>
                <a:path extrusionOk="0" h="330200" w="177038">
                  <a:moveTo>
                    <a:pt x="177038" y="330200"/>
                  </a:moveTo>
                  <a:lnTo>
                    <a:pt x="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15"/>
            <p:cNvSpPr/>
            <p:nvPr/>
          </p:nvSpPr>
          <p:spPr>
            <a:xfrm>
              <a:off x="3628390" y="3003042"/>
              <a:ext cx="685800" cy="381000"/>
            </a:xfrm>
            <a:custGeom>
              <a:rect b="b" l="l" r="r" t="t"/>
              <a:pathLst>
                <a:path extrusionOk="0" h="381000" w="685800">
                  <a:moveTo>
                    <a:pt x="342900" y="0"/>
                  </a:moveTo>
                  <a:cubicBezTo>
                    <a:pt x="532181" y="0"/>
                    <a:pt x="685800" y="85344"/>
                    <a:pt x="685800" y="190500"/>
                  </a:cubicBezTo>
                  <a:cubicBezTo>
                    <a:pt x="685800" y="295656"/>
                    <a:pt x="532181" y="381000"/>
                    <a:pt x="342900" y="381000"/>
                  </a:cubicBezTo>
                  <a:cubicBezTo>
                    <a:pt x="153619" y="381000"/>
                    <a:pt x="0" y="295656"/>
                    <a:pt x="0" y="190500"/>
                  </a:cubicBezTo>
                  <a:cubicBezTo>
                    <a:pt x="0" y="85344"/>
                    <a:pt x="153619" y="0"/>
                    <a:pt x="3429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15"/>
            <p:cNvSpPr/>
            <p:nvPr/>
          </p:nvSpPr>
          <p:spPr>
            <a:xfrm>
              <a:off x="3627882" y="3003042"/>
              <a:ext cx="685800" cy="382270"/>
            </a:xfrm>
            <a:custGeom>
              <a:rect b="b" l="l" r="r" t="t"/>
              <a:pathLst>
                <a:path extrusionOk="0" h="382270" w="685800">
                  <a:moveTo>
                    <a:pt x="342900" y="0"/>
                  </a:moveTo>
                  <a:cubicBezTo>
                    <a:pt x="153619" y="0"/>
                    <a:pt x="0" y="85623"/>
                    <a:pt x="0" y="191135"/>
                  </a:cubicBezTo>
                  <a:cubicBezTo>
                    <a:pt x="0" y="296647"/>
                    <a:pt x="153619" y="382270"/>
                    <a:pt x="342900" y="382270"/>
                  </a:cubicBezTo>
                  <a:cubicBezTo>
                    <a:pt x="532181" y="382270"/>
                    <a:pt x="685800" y="296647"/>
                    <a:pt x="685800" y="191135"/>
                  </a:cubicBezTo>
                  <a:cubicBezTo>
                    <a:pt x="685800" y="85623"/>
                    <a:pt x="532181" y="0"/>
                    <a:pt x="342900" y="0"/>
                  </a:cubicBez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15"/>
            <p:cNvSpPr/>
            <p:nvPr/>
          </p:nvSpPr>
          <p:spPr>
            <a:xfrm>
              <a:off x="3855085" y="3136849"/>
              <a:ext cx="304038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0" i="0" lang="en-IN" sz="1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2893695" y="3499231"/>
              <a:ext cx="137160" cy="137160"/>
            </a:xfrm>
            <a:custGeom>
              <a:rect b="b" l="l" r="r" t="t"/>
              <a:pathLst>
                <a:path extrusionOk="0" h="137160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7160"/>
                  </a:lnTo>
                  <a:lnTo>
                    <a:pt x="0" y="13716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3236595" y="3499231"/>
              <a:ext cx="137160" cy="137160"/>
            </a:xfrm>
            <a:custGeom>
              <a:rect b="b" l="l" r="r" t="t"/>
              <a:pathLst>
                <a:path extrusionOk="0" h="137160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7160"/>
                  </a:lnTo>
                  <a:lnTo>
                    <a:pt x="0" y="13716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2550795" y="3499231"/>
              <a:ext cx="137160" cy="137160"/>
            </a:xfrm>
            <a:custGeom>
              <a:rect b="b" l="l" r="r" t="t"/>
              <a:pathLst>
                <a:path extrusionOk="0" h="137160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7160"/>
                  </a:lnTo>
                  <a:lnTo>
                    <a:pt x="0" y="13716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2619375" y="3173476"/>
              <a:ext cx="379095" cy="325755"/>
            </a:xfrm>
            <a:custGeom>
              <a:rect b="b" l="l" r="r" t="t"/>
              <a:pathLst>
                <a:path extrusionOk="0" h="325755" w="379095">
                  <a:moveTo>
                    <a:pt x="0" y="325755"/>
                  </a:moveTo>
                  <a:lnTo>
                    <a:pt x="379095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2962275" y="3173476"/>
              <a:ext cx="36195" cy="325755"/>
            </a:xfrm>
            <a:custGeom>
              <a:rect b="b" l="l" r="r" t="t"/>
              <a:pathLst>
                <a:path extrusionOk="0" h="325755" w="36195">
                  <a:moveTo>
                    <a:pt x="36195" y="0"/>
                  </a:moveTo>
                  <a:lnTo>
                    <a:pt x="0" y="325755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2998470" y="3173476"/>
              <a:ext cx="306705" cy="325755"/>
            </a:xfrm>
            <a:custGeom>
              <a:rect b="b" l="l" r="r" t="t"/>
              <a:pathLst>
                <a:path extrusionOk="0" h="325755" w="306705">
                  <a:moveTo>
                    <a:pt x="306705" y="325755"/>
                  </a:moveTo>
                  <a:lnTo>
                    <a:pt x="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2524506" y="2057400"/>
              <a:ext cx="1024128" cy="377952"/>
            </a:xfrm>
            <a:custGeom>
              <a:rect b="b" l="l" r="r" t="t"/>
              <a:pathLst>
                <a:path extrusionOk="0" h="377952" w="1024128">
                  <a:moveTo>
                    <a:pt x="512064" y="0"/>
                  </a:moveTo>
                  <a:cubicBezTo>
                    <a:pt x="794728" y="0"/>
                    <a:pt x="1024128" y="84658"/>
                    <a:pt x="1024128" y="188976"/>
                  </a:cubicBezTo>
                  <a:cubicBezTo>
                    <a:pt x="1024128" y="293294"/>
                    <a:pt x="794728" y="377952"/>
                    <a:pt x="512064" y="377952"/>
                  </a:cubicBezTo>
                  <a:cubicBezTo>
                    <a:pt x="229400" y="377952"/>
                    <a:pt x="0" y="293294"/>
                    <a:pt x="0" y="188976"/>
                  </a:cubicBezTo>
                  <a:cubicBezTo>
                    <a:pt x="0" y="84658"/>
                    <a:pt x="229400" y="0"/>
                    <a:pt x="512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2524125" y="2057654"/>
              <a:ext cx="1024890" cy="377190"/>
            </a:xfrm>
            <a:custGeom>
              <a:rect b="b" l="l" r="r" t="t"/>
              <a:pathLst>
                <a:path extrusionOk="0" h="377190" w="1024890">
                  <a:moveTo>
                    <a:pt x="512445" y="0"/>
                  </a:moveTo>
                  <a:cubicBezTo>
                    <a:pt x="229578" y="0"/>
                    <a:pt x="0" y="84493"/>
                    <a:pt x="0" y="188595"/>
                  </a:cubicBezTo>
                  <a:cubicBezTo>
                    <a:pt x="0" y="292697"/>
                    <a:pt x="229578" y="377190"/>
                    <a:pt x="512445" y="377190"/>
                  </a:cubicBezTo>
                  <a:cubicBezTo>
                    <a:pt x="795312" y="377190"/>
                    <a:pt x="1024890" y="292697"/>
                    <a:pt x="1024890" y="188595"/>
                  </a:cubicBezTo>
                  <a:cubicBezTo>
                    <a:pt x="1024890" y="84493"/>
                    <a:pt x="795312" y="0"/>
                    <a:pt x="512445" y="0"/>
                  </a:cubicBez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3089910" y="2215845"/>
              <a:ext cx="304038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0" i="0" lang="en-IN" sz="1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9" name="Google Shape;569;p15"/>
            <p:cNvSpPr/>
            <p:nvPr/>
          </p:nvSpPr>
          <p:spPr>
            <a:xfrm>
              <a:off x="1884045" y="3167126"/>
              <a:ext cx="0" cy="354965"/>
            </a:xfrm>
            <a:custGeom>
              <a:rect b="b" l="l" r="r" t="t"/>
              <a:pathLst>
                <a:path extrusionOk="0" h="354965" w="120000">
                  <a:moveTo>
                    <a:pt x="0" y="0"/>
                  </a:moveTo>
                  <a:lnTo>
                    <a:pt x="0" y="354965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15"/>
            <p:cNvSpPr/>
            <p:nvPr/>
          </p:nvSpPr>
          <p:spPr>
            <a:xfrm>
              <a:off x="1599946" y="2976626"/>
              <a:ext cx="597408" cy="381000"/>
            </a:xfrm>
            <a:custGeom>
              <a:rect b="b" l="l" r="r" t="t"/>
              <a:pathLst>
                <a:path extrusionOk="0" h="381000" w="597408">
                  <a:moveTo>
                    <a:pt x="298704" y="0"/>
                  </a:moveTo>
                  <a:cubicBezTo>
                    <a:pt x="463588" y="0"/>
                    <a:pt x="597408" y="85344"/>
                    <a:pt x="597408" y="190500"/>
                  </a:cubicBezTo>
                  <a:cubicBezTo>
                    <a:pt x="597408" y="295656"/>
                    <a:pt x="463588" y="381000"/>
                    <a:pt x="298704" y="381000"/>
                  </a:cubicBezTo>
                  <a:cubicBezTo>
                    <a:pt x="133820" y="381000"/>
                    <a:pt x="0" y="295656"/>
                    <a:pt x="0" y="190500"/>
                  </a:cubicBezTo>
                  <a:cubicBezTo>
                    <a:pt x="0" y="85344"/>
                    <a:pt x="133820" y="0"/>
                    <a:pt x="298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1599692" y="2975610"/>
              <a:ext cx="596900" cy="382270"/>
            </a:xfrm>
            <a:custGeom>
              <a:rect b="b" l="l" r="r" t="t"/>
              <a:pathLst>
                <a:path extrusionOk="0" h="382270" w="596900">
                  <a:moveTo>
                    <a:pt x="298450" y="0"/>
                  </a:moveTo>
                  <a:cubicBezTo>
                    <a:pt x="133706" y="0"/>
                    <a:pt x="0" y="85623"/>
                    <a:pt x="0" y="191135"/>
                  </a:cubicBezTo>
                  <a:cubicBezTo>
                    <a:pt x="0" y="296647"/>
                    <a:pt x="133706" y="382270"/>
                    <a:pt x="298450" y="382270"/>
                  </a:cubicBezTo>
                  <a:cubicBezTo>
                    <a:pt x="463194" y="382270"/>
                    <a:pt x="596900" y="296647"/>
                    <a:pt x="596900" y="191135"/>
                  </a:cubicBezTo>
                  <a:cubicBezTo>
                    <a:pt x="596900" y="85623"/>
                    <a:pt x="463194" y="0"/>
                    <a:pt x="298450" y="0"/>
                  </a:cubicBez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15"/>
            <p:cNvSpPr/>
            <p:nvPr/>
          </p:nvSpPr>
          <p:spPr>
            <a:xfrm>
              <a:off x="2486406" y="2984501"/>
              <a:ext cx="1024128" cy="377952"/>
            </a:xfrm>
            <a:custGeom>
              <a:rect b="b" l="l" r="r" t="t"/>
              <a:pathLst>
                <a:path extrusionOk="0" h="377952" w="1024128">
                  <a:moveTo>
                    <a:pt x="512064" y="0"/>
                  </a:moveTo>
                  <a:cubicBezTo>
                    <a:pt x="794728" y="0"/>
                    <a:pt x="1024128" y="84658"/>
                    <a:pt x="1024128" y="188976"/>
                  </a:cubicBezTo>
                  <a:cubicBezTo>
                    <a:pt x="1024128" y="293294"/>
                    <a:pt x="794728" y="377952"/>
                    <a:pt x="512064" y="377952"/>
                  </a:cubicBezTo>
                  <a:cubicBezTo>
                    <a:pt x="229400" y="377952"/>
                    <a:pt x="0" y="293294"/>
                    <a:pt x="0" y="188976"/>
                  </a:cubicBezTo>
                  <a:cubicBezTo>
                    <a:pt x="0" y="84658"/>
                    <a:pt x="229400" y="0"/>
                    <a:pt x="512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5"/>
            <p:cNvSpPr/>
            <p:nvPr/>
          </p:nvSpPr>
          <p:spPr>
            <a:xfrm>
              <a:off x="2486025" y="2985008"/>
              <a:ext cx="1024890" cy="377191"/>
            </a:xfrm>
            <a:custGeom>
              <a:rect b="b" l="l" r="r" t="t"/>
              <a:pathLst>
                <a:path extrusionOk="0" h="377191" w="1024890">
                  <a:moveTo>
                    <a:pt x="512445" y="0"/>
                  </a:moveTo>
                  <a:cubicBezTo>
                    <a:pt x="229578" y="0"/>
                    <a:pt x="0" y="84493"/>
                    <a:pt x="0" y="188595"/>
                  </a:cubicBezTo>
                  <a:cubicBezTo>
                    <a:pt x="0" y="292696"/>
                    <a:pt x="229578" y="377191"/>
                    <a:pt x="512445" y="377191"/>
                  </a:cubicBezTo>
                  <a:cubicBezTo>
                    <a:pt x="795312" y="377191"/>
                    <a:pt x="1024890" y="292696"/>
                    <a:pt x="1024890" y="188595"/>
                  </a:cubicBezTo>
                  <a:cubicBezTo>
                    <a:pt x="1024890" y="84493"/>
                    <a:pt x="795312" y="0"/>
                    <a:pt x="512445" y="0"/>
                  </a:cubicBez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3108960" y="3142945"/>
              <a:ext cx="152019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0" i="0" lang="en-IN" sz="1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1956016" y="2944444"/>
              <a:ext cx="28778" cy="29820"/>
            </a:xfrm>
            <a:custGeom>
              <a:rect b="b" l="l" r="r" t="t"/>
              <a:pathLst>
                <a:path extrusionOk="0" h="29820" w="28778">
                  <a:moveTo>
                    <a:pt x="18745" y="2286"/>
                  </a:moveTo>
                  <a:cubicBezTo>
                    <a:pt x="25362" y="4572"/>
                    <a:pt x="28778" y="12078"/>
                    <a:pt x="26365" y="19050"/>
                  </a:cubicBezTo>
                  <a:cubicBezTo>
                    <a:pt x="23965" y="26022"/>
                    <a:pt x="16637" y="29820"/>
                    <a:pt x="10033" y="27534"/>
                  </a:cubicBezTo>
                  <a:cubicBezTo>
                    <a:pt x="3416" y="25248"/>
                    <a:pt x="0" y="17742"/>
                    <a:pt x="2413" y="10770"/>
                  </a:cubicBezTo>
                  <a:cubicBezTo>
                    <a:pt x="4813" y="3797"/>
                    <a:pt x="12141" y="0"/>
                    <a:pt x="18745" y="2286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5"/>
            <p:cNvSpPr/>
            <p:nvPr/>
          </p:nvSpPr>
          <p:spPr>
            <a:xfrm>
              <a:off x="1906143" y="2947543"/>
              <a:ext cx="113792" cy="197866"/>
            </a:xfrm>
            <a:custGeom>
              <a:rect b="b" l="l" r="r" t="t"/>
              <a:pathLst>
                <a:path extrusionOk="0" h="197866" w="113792">
                  <a:moveTo>
                    <a:pt x="10541" y="0"/>
                  </a:moveTo>
                  <a:lnTo>
                    <a:pt x="0" y="197866"/>
                  </a:lnTo>
                  <a:lnTo>
                    <a:pt x="113792" y="35687"/>
                  </a:lnTo>
                  <a:lnTo>
                    <a:pt x="62230" y="17780"/>
                  </a:lnTo>
                  <a:close/>
                </a:path>
              </a:pathLst>
            </a:custGeom>
            <a:noFill/>
            <a:ln cap="flat" cmpd="sng" w="13700">
              <a:solidFill>
                <a:srgbClr val="0000FF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5"/>
            <p:cNvSpPr/>
            <p:nvPr/>
          </p:nvSpPr>
          <p:spPr>
            <a:xfrm>
              <a:off x="1906143" y="2947543"/>
              <a:ext cx="113792" cy="197866"/>
            </a:xfrm>
            <a:custGeom>
              <a:rect b="b" l="l" r="r" t="t"/>
              <a:pathLst>
                <a:path extrusionOk="0" h="197866" w="113792">
                  <a:moveTo>
                    <a:pt x="10541" y="0"/>
                  </a:moveTo>
                  <a:lnTo>
                    <a:pt x="62230" y="17780"/>
                  </a:lnTo>
                  <a:lnTo>
                    <a:pt x="113792" y="35687"/>
                  </a:lnTo>
                  <a:lnTo>
                    <a:pt x="0" y="197866"/>
                  </a:lnTo>
                  <a:lnTo>
                    <a:pt x="10541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5"/>
            <p:cNvSpPr/>
            <p:nvPr/>
          </p:nvSpPr>
          <p:spPr>
            <a:xfrm>
              <a:off x="1970405" y="2232533"/>
              <a:ext cx="890905" cy="726821"/>
            </a:xfrm>
            <a:custGeom>
              <a:rect b="b" l="l" r="r" t="t"/>
              <a:pathLst>
                <a:path extrusionOk="0" h="726821" w="890905">
                  <a:moveTo>
                    <a:pt x="890905" y="13843"/>
                  </a:moveTo>
                  <a:cubicBezTo>
                    <a:pt x="465455" y="0"/>
                    <a:pt x="167513" y="241681"/>
                    <a:pt x="0" y="726821"/>
                  </a:cubicBezTo>
                </a:path>
              </a:pathLst>
            </a:custGeom>
            <a:noFill/>
            <a:ln cap="sq" cmpd="sng" w="25900">
              <a:solidFill>
                <a:srgbClr val="0000FF"/>
              </a:solidFill>
              <a:prstDash val="dashDot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5"/>
            <p:cNvSpPr/>
            <p:nvPr/>
          </p:nvSpPr>
          <p:spPr>
            <a:xfrm>
              <a:off x="2033016" y="2451430"/>
              <a:ext cx="152019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1" i="0" lang="en-IN" sz="1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0" name="Google Shape;580;p15"/>
            <p:cNvSpPr/>
            <p:nvPr/>
          </p:nvSpPr>
          <p:spPr>
            <a:xfrm>
              <a:off x="2824734" y="2431638"/>
              <a:ext cx="27940" cy="26829"/>
            </a:xfrm>
            <a:custGeom>
              <a:rect b="b" l="l" r="r" t="t"/>
              <a:pathLst>
                <a:path extrusionOk="0" h="26829" w="27940">
                  <a:moveTo>
                    <a:pt x="10736" y="883"/>
                  </a:moveTo>
                  <a:cubicBezTo>
                    <a:pt x="13757" y="0"/>
                    <a:pt x="17094" y="273"/>
                    <a:pt x="20028" y="1911"/>
                  </a:cubicBezTo>
                  <a:cubicBezTo>
                    <a:pt x="25895" y="5200"/>
                    <a:pt x="27940" y="12706"/>
                    <a:pt x="24600" y="18675"/>
                  </a:cubicBezTo>
                  <a:cubicBezTo>
                    <a:pt x="21260" y="24644"/>
                    <a:pt x="13779" y="26829"/>
                    <a:pt x="7912" y="23552"/>
                  </a:cubicBezTo>
                  <a:cubicBezTo>
                    <a:pt x="2044" y="20263"/>
                    <a:pt x="0" y="12757"/>
                    <a:pt x="3340" y="6788"/>
                  </a:cubicBezTo>
                  <a:cubicBezTo>
                    <a:pt x="5010" y="3804"/>
                    <a:pt x="7715" y="1765"/>
                    <a:pt x="10736" y="883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5"/>
            <p:cNvSpPr/>
            <p:nvPr/>
          </p:nvSpPr>
          <p:spPr>
            <a:xfrm>
              <a:off x="2794127" y="2272792"/>
              <a:ext cx="140589" cy="192659"/>
            </a:xfrm>
            <a:custGeom>
              <a:rect b="b" l="l" r="r" t="t"/>
              <a:pathLst>
                <a:path extrusionOk="0" h="192659" w="140589">
                  <a:moveTo>
                    <a:pt x="95250" y="192659"/>
                  </a:moveTo>
                  <a:lnTo>
                    <a:pt x="140589" y="0"/>
                  </a:lnTo>
                  <a:lnTo>
                    <a:pt x="0" y="139319"/>
                  </a:lnTo>
                  <a:lnTo>
                    <a:pt x="47625" y="165989"/>
                  </a:lnTo>
                  <a:close/>
                </a:path>
              </a:pathLst>
            </a:custGeom>
            <a:noFill/>
            <a:ln cap="flat" cmpd="sng" w="13700">
              <a:solidFill>
                <a:srgbClr val="0000FF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5"/>
            <p:cNvSpPr/>
            <p:nvPr/>
          </p:nvSpPr>
          <p:spPr>
            <a:xfrm>
              <a:off x="2794127" y="2272792"/>
              <a:ext cx="140589" cy="192659"/>
            </a:xfrm>
            <a:custGeom>
              <a:rect b="b" l="l" r="r" t="t"/>
              <a:pathLst>
                <a:path extrusionOk="0" h="192659" w="140589">
                  <a:moveTo>
                    <a:pt x="140589" y="0"/>
                  </a:moveTo>
                  <a:lnTo>
                    <a:pt x="95250" y="192659"/>
                  </a:lnTo>
                  <a:lnTo>
                    <a:pt x="47625" y="165989"/>
                  </a:lnTo>
                  <a:lnTo>
                    <a:pt x="0" y="139319"/>
                  </a:lnTo>
                  <a:lnTo>
                    <a:pt x="140589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5"/>
            <p:cNvSpPr/>
            <p:nvPr/>
          </p:nvSpPr>
          <p:spPr>
            <a:xfrm>
              <a:off x="2695702" y="2444370"/>
              <a:ext cx="181483" cy="729107"/>
            </a:xfrm>
            <a:custGeom>
              <a:rect b="b" l="l" r="r" t="t"/>
              <a:pathLst>
                <a:path extrusionOk="0" h="729107" w="181483">
                  <a:moveTo>
                    <a:pt x="181483" y="729107"/>
                  </a:moveTo>
                  <a:cubicBezTo>
                    <a:pt x="34925" y="486664"/>
                    <a:pt x="0" y="255270"/>
                    <a:pt x="143002" y="0"/>
                  </a:cubicBezTo>
                </a:path>
              </a:pathLst>
            </a:custGeom>
            <a:noFill/>
            <a:ln cap="sq" cmpd="sng" w="25900">
              <a:solidFill>
                <a:srgbClr val="0000FF"/>
              </a:solidFill>
              <a:prstDash val="dashDot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5"/>
            <p:cNvSpPr/>
            <p:nvPr/>
          </p:nvSpPr>
          <p:spPr>
            <a:xfrm>
              <a:off x="2594991" y="2759405"/>
              <a:ext cx="152019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1" i="0" lang="en-IN" sz="1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5" name="Google Shape;585;p15"/>
            <p:cNvSpPr/>
            <p:nvPr/>
          </p:nvSpPr>
          <p:spPr>
            <a:xfrm>
              <a:off x="1814830" y="3497326"/>
              <a:ext cx="137160" cy="139065"/>
            </a:xfrm>
            <a:custGeom>
              <a:rect b="b" l="l" r="r" t="t"/>
              <a:pathLst>
                <a:path extrusionOk="0" h="139065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9065"/>
                  </a:lnTo>
                  <a:lnTo>
                    <a:pt x="0" y="13906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5"/>
            <p:cNvSpPr/>
            <p:nvPr/>
          </p:nvSpPr>
          <p:spPr>
            <a:xfrm>
              <a:off x="2971800" y="1862277"/>
              <a:ext cx="152019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0" i="1" lang="en-IN" sz="1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7" name="Google Shape;587;p15"/>
            <p:cNvSpPr/>
            <p:nvPr/>
          </p:nvSpPr>
          <p:spPr>
            <a:xfrm>
              <a:off x="1644640" y="2840183"/>
              <a:ext cx="134993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0" i="1" lang="en-IN" sz="1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8" name="Google Shape;588;p15"/>
            <p:cNvSpPr/>
            <p:nvPr/>
          </p:nvSpPr>
          <p:spPr>
            <a:xfrm>
              <a:off x="3155914" y="2840183"/>
              <a:ext cx="202794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0" i="1" lang="en-IN" sz="1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16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16"/>
          <p:cNvSpPr/>
          <p:nvPr/>
        </p:nvSpPr>
        <p:spPr>
          <a:xfrm>
            <a:off x="646745" y="640080"/>
            <a:ext cx="10920415" cy="557781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16"/>
          <p:cNvSpPr/>
          <p:nvPr/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16"/>
          <p:cNvSpPr txBox="1"/>
          <p:nvPr>
            <p:ph type="title"/>
          </p:nvPr>
        </p:nvSpPr>
        <p:spPr>
          <a:xfrm>
            <a:off x="1288064" y="1284731"/>
            <a:ext cx="9637776" cy="1333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(2,4) Deletion</a:t>
            </a:r>
            <a:endParaRPr/>
          </a:p>
        </p:txBody>
      </p:sp>
      <p:cxnSp>
        <p:nvCxnSpPr>
          <p:cNvPr id="597" name="Google Shape;597;p16"/>
          <p:cNvCxnSpPr/>
          <p:nvPr/>
        </p:nvCxnSpPr>
        <p:spPr>
          <a:xfrm>
            <a:off x="1362454" y="2620980"/>
            <a:ext cx="950976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8" name="Google Shape;598;p16"/>
          <p:cNvSpPr txBox="1"/>
          <p:nvPr>
            <p:ph idx="1" type="body"/>
          </p:nvPr>
        </p:nvSpPr>
        <p:spPr>
          <a:xfrm>
            <a:off x="1288075" y="2617799"/>
            <a:ext cx="9828300" cy="3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17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What happens if siblings are 2-nodes?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17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Could we just pull one item from the parent?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82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lang="en-IN" sz="17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too many children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21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17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But maybe...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17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We know that the node’s sibling is just a 2-node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46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17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So we </a:t>
            </a:r>
            <a:r>
              <a:rPr i="1" lang="en-IN" sz="17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fuse</a:t>
            </a:r>
            <a:r>
              <a:rPr lang="en-IN" sz="17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them into one </a:t>
            </a:r>
            <a:r>
              <a:rPr lang="en-IN" sz="1700">
                <a:latin typeface="Times New Roman"/>
                <a:ea typeface="Times New Roman"/>
                <a:cs typeface="Times New Roman"/>
                <a:sym typeface="Times New Roman"/>
              </a:rPr>
              <a:t>after removing an item from the parent, </a:t>
            </a:r>
            <a:endParaRPr sz="1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7"/>
          <p:cNvSpPr txBox="1"/>
          <p:nvPr>
            <p:ph type="title"/>
          </p:nvPr>
        </p:nvSpPr>
        <p:spPr>
          <a:xfrm>
            <a:off x="630912" y="2524594"/>
            <a:ext cx="522689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(2,4) Deletion</a:t>
            </a:r>
            <a:endParaRPr/>
          </a:p>
        </p:txBody>
      </p:sp>
      <p:grpSp>
        <p:nvGrpSpPr>
          <p:cNvPr id="604" name="Google Shape;604;p17"/>
          <p:cNvGrpSpPr/>
          <p:nvPr/>
        </p:nvGrpSpPr>
        <p:grpSpPr>
          <a:xfrm>
            <a:off x="3556377" y="344667"/>
            <a:ext cx="6624572" cy="6168665"/>
            <a:chOff x="0" y="0"/>
            <a:chExt cx="4777867" cy="5715382"/>
          </a:xfrm>
        </p:grpSpPr>
        <p:sp>
          <p:nvSpPr>
            <p:cNvPr id="605" name="Google Shape;605;p17"/>
            <p:cNvSpPr/>
            <p:nvPr/>
          </p:nvSpPr>
          <p:spPr>
            <a:xfrm>
              <a:off x="3105277" y="188976"/>
              <a:ext cx="932815" cy="920750"/>
            </a:xfrm>
            <a:custGeom>
              <a:rect b="b" l="l" r="r" t="t"/>
              <a:pathLst>
                <a:path extrusionOk="0" h="920750" w="932815">
                  <a:moveTo>
                    <a:pt x="932815" y="920750"/>
                  </a:moveTo>
                  <a:lnTo>
                    <a:pt x="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1924812" y="188976"/>
              <a:ext cx="1180465" cy="927100"/>
            </a:xfrm>
            <a:custGeom>
              <a:rect b="b" l="l" r="r" t="t"/>
              <a:pathLst>
                <a:path extrusionOk="0" h="927100" w="1180465">
                  <a:moveTo>
                    <a:pt x="0" y="927100"/>
                  </a:moveTo>
                  <a:lnTo>
                    <a:pt x="1180465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3067177" y="188976"/>
              <a:ext cx="38100" cy="927100"/>
            </a:xfrm>
            <a:custGeom>
              <a:rect b="b" l="l" r="r" t="t"/>
              <a:pathLst>
                <a:path extrusionOk="0" h="927100" w="38100">
                  <a:moveTo>
                    <a:pt x="0" y="927100"/>
                  </a:moveTo>
                  <a:lnTo>
                    <a:pt x="3810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3803777" y="1439927"/>
              <a:ext cx="137160" cy="139065"/>
            </a:xfrm>
            <a:custGeom>
              <a:rect b="b" l="l" r="r" t="t"/>
              <a:pathLst>
                <a:path extrusionOk="0" h="139065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9065"/>
                  </a:lnTo>
                  <a:lnTo>
                    <a:pt x="0" y="13906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4146677" y="1439927"/>
              <a:ext cx="137160" cy="139065"/>
            </a:xfrm>
            <a:custGeom>
              <a:rect b="b" l="l" r="r" t="t"/>
              <a:pathLst>
                <a:path extrusionOk="0" h="139065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9065"/>
                  </a:lnTo>
                  <a:lnTo>
                    <a:pt x="0" y="13906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3872357" y="1109727"/>
              <a:ext cx="165735" cy="330200"/>
            </a:xfrm>
            <a:custGeom>
              <a:rect b="b" l="l" r="r" t="t"/>
              <a:pathLst>
                <a:path extrusionOk="0" h="330200" w="165735">
                  <a:moveTo>
                    <a:pt x="165735" y="0"/>
                  </a:moveTo>
                  <a:lnTo>
                    <a:pt x="0" y="33020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4038092" y="1109727"/>
              <a:ext cx="177165" cy="330200"/>
            </a:xfrm>
            <a:custGeom>
              <a:rect b="b" l="l" r="r" t="t"/>
              <a:pathLst>
                <a:path extrusionOk="0" h="330200" w="177165">
                  <a:moveTo>
                    <a:pt x="177165" y="330200"/>
                  </a:moveTo>
                  <a:lnTo>
                    <a:pt x="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3697097" y="919226"/>
              <a:ext cx="685800" cy="381000"/>
            </a:xfrm>
            <a:custGeom>
              <a:rect b="b" l="l" r="r" t="t"/>
              <a:pathLst>
                <a:path extrusionOk="0" h="381000" w="685800">
                  <a:moveTo>
                    <a:pt x="342900" y="0"/>
                  </a:moveTo>
                  <a:cubicBezTo>
                    <a:pt x="532181" y="0"/>
                    <a:pt x="685800" y="85344"/>
                    <a:pt x="685800" y="190500"/>
                  </a:cubicBezTo>
                  <a:cubicBezTo>
                    <a:pt x="685800" y="295656"/>
                    <a:pt x="532181" y="381000"/>
                    <a:pt x="342900" y="381000"/>
                  </a:cubicBezTo>
                  <a:cubicBezTo>
                    <a:pt x="153619" y="381000"/>
                    <a:pt x="0" y="295656"/>
                    <a:pt x="0" y="190500"/>
                  </a:cubicBezTo>
                  <a:cubicBezTo>
                    <a:pt x="0" y="85344"/>
                    <a:pt x="153619" y="0"/>
                    <a:pt x="3429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3696462" y="918718"/>
              <a:ext cx="685800" cy="382270"/>
            </a:xfrm>
            <a:custGeom>
              <a:rect b="b" l="l" r="r" t="t"/>
              <a:pathLst>
                <a:path extrusionOk="0" h="382270" w="685800">
                  <a:moveTo>
                    <a:pt x="342900" y="0"/>
                  </a:moveTo>
                  <a:cubicBezTo>
                    <a:pt x="153619" y="0"/>
                    <a:pt x="0" y="85623"/>
                    <a:pt x="0" y="191135"/>
                  </a:cubicBezTo>
                  <a:cubicBezTo>
                    <a:pt x="0" y="296647"/>
                    <a:pt x="153619" y="382270"/>
                    <a:pt x="342900" y="382270"/>
                  </a:cubicBezTo>
                  <a:cubicBezTo>
                    <a:pt x="532181" y="382270"/>
                    <a:pt x="685800" y="296647"/>
                    <a:pt x="685800" y="191135"/>
                  </a:cubicBezTo>
                  <a:cubicBezTo>
                    <a:pt x="685800" y="85623"/>
                    <a:pt x="532181" y="0"/>
                    <a:pt x="342900" y="0"/>
                  </a:cubicBez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4473829" y="671653"/>
              <a:ext cx="304038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1" i="0" lang="en-IN" sz="1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3213" y="0"/>
              <a:ext cx="1024128" cy="377952"/>
            </a:xfrm>
            <a:custGeom>
              <a:rect b="b" l="l" r="r" t="t"/>
              <a:pathLst>
                <a:path extrusionOk="0" h="377952" w="1024128">
                  <a:moveTo>
                    <a:pt x="512064" y="0"/>
                  </a:moveTo>
                  <a:cubicBezTo>
                    <a:pt x="794728" y="0"/>
                    <a:pt x="1024128" y="84658"/>
                    <a:pt x="1024128" y="188976"/>
                  </a:cubicBezTo>
                  <a:cubicBezTo>
                    <a:pt x="1024128" y="293295"/>
                    <a:pt x="794728" y="377952"/>
                    <a:pt x="512064" y="377952"/>
                  </a:cubicBezTo>
                  <a:cubicBezTo>
                    <a:pt x="229400" y="377952"/>
                    <a:pt x="0" y="293295"/>
                    <a:pt x="0" y="188976"/>
                  </a:cubicBezTo>
                  <a:cubicBezTo>
                    <a:pt x="0" y="84658"/>
                    <a:pt x="229400" y="0"/>
                    <a:pt x="512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592705" y="0"/>
              <a:ext cx="1024890" cy="377190"/>
            </a:xfrm>
            <a:custGeom>
              <a:rect b="b" l="l" r="r" t="t"/>
              <a:pathLst>
                <a:path extrusionOk="0" h="377190" w="1024890">
                  <a:moveTo>
                    <a:pt x="512445" y="0"/>
                  </a:moveTo>
                  <a:cubicBezTo>
                    <a:pt x="229578" y="0"/>
                    <a:pt x="0" y="84493"/>
                    <a:pt x="0" y="188595"/>
                  </a:cubicBezTo>
                  <a:cubicBezTo>
                    <a:pt x="0" y="292698"/>
                    <a:pt x="229578" y="377190"/>
                    <a:pt x="512445" y="377190"/>
                  </a:cubicBezTo>
                  <a:cubicBezTo>
                    <a:pt x="795312" y="377190"/>
                    <a:pt x="1024890" y="292698"/>
                    <a:pt x="1024890" y="188595"/>
                  </a:cubicBezTo>
                  <a:cubicBezTo>
                    <a:pt x="1024890" y="84493"/>
                    <a:pt x="795312" y="0"/>
                    <a:pt x="512445" y="0"/>
                  </a:cubicBez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3158617" y="158445"/>
              <a:ext cx="304038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0" i="0" lang="en-IN" sz="1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1718437" y="1439927"/>
              <a:ext cx="137160" cy="139065"/>
            </a:xfrm>
            <a:custGeom>
              <a:rect b="b" l="l" r="r" t="t"/>
              <a:pathLst>
                <a:path extrusionOk="0" h="139065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9065"/>
                  </a:lnTo>
                  <a:lnTo>
                    <a:pt x="0" y="13906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061337" y="1439927"/>
              <a:ext cx="137160" cy="139065"/>
            </a:xfrm>
            <a:custGeom>
              <a:rect b="b" l="l" r="r" t="t"/>
              <a:pathLst>
                <a:path extrusionOk="0" h="139065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9065"/>
                  </a:lnTo>
                  <a:lnTo>
                    <a:pt x="0" y="13906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1787017" y="1109727"/>
              <a:ext cx="165735" cy="330200"/>
            </a:xfrm>
            <a:custGeom>
              <a:rect b="b" l="l" r="r" t="t"/>
              <a:pathLst>
                <a:path extrusionOk="0" h="330200" w="165735">
                  <a:moveTo>
                    <a:pt x="165735" y="0"/>
                  </a:moveTo>
                  <a:lnTo>
                    <a:pt x="0" y="33020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1952752" y="1109727"/>
              <a:ext cx="177165" cy="330200"/>
            </a:xfrm>
            <a:custGeom>
              <a:rect b="b" l="l" r="r" t="t"/>
              <a:pathLst>
                <a:path extrusionOk="0" h="330200" w="177165">
                  <a:moveTo>
                    <a:pt x="177165" y="330200"/>
                  </a:moveTo>
                  <a:lnTo>
                    <a:pt x="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1668653" y="919226"/>
              <a:ext cx="597408" cy="381000"/>
            </a:xfrm>
            <a:custGeom>
              <a:rect b="b" l="l" r="r" t="t"/>
              <a:pathLst>
                <a:path extrusionOk="0" h="381000" w="597408">
                  <a:moveTo>
                    <a:pt x="298704" y="0"/>
                  </a:moveTo>
                  <a:cubicBezTo>
                    <a:pt x="463588" y="0"/>
                    <a:pt x="597408" y="85344"/>
                    <a:pt x="597408" y="190500"/>
                  </a:cubicBezTo>
                  <a:cubicBezTo>
                    <a:pt x="597408" y="295656"/>
                    <a:pt x="463588" y="381000"/>
                    <a:pt x="298704" y="381000"/>
                  </a:cubicBezTo>
                  <a:cubicBezTo>
                    <a:pt x="133820" y="381000"/>
                    <a:pt x="0" y="295656"/>
                    <a:pt x="0" y="190500"/>
                  </a:cubicBezTo>
                  <a:cubicBezTo>
                    <a:pt x="0" y="85344"/>
                    <a:pt x="133820" y="0"/>
                    <a:pt x="298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1669034" y="918718"/>
              <a:ext cx="596900" cy="382270"/>
            </a:xfrm>
            <a:custGeom>
              <a:rect b="b" l="l" r="r" t="t"/>
              <a:pathLst>
                <a:path extrusionOk="0" h="382270" w="596900">
                  <a:moveTo>
                    <a:pt x="298450" y="0"/>
                  </a:moveTo>
                  <a:cubicBezTo>
                    <a:pt x="133706" y="0"/>
                    <a:pt x="0" y="85623"/>
                    <a:pt x="0" y="191135"/>
                  </a:cubicBezTo>
                  <a:cubicBezTo>
                    <a:pt x="0" y="296647"/>
                    <a:pt x="133706" y="382270"/>
                    <a:pt x="298450" y="382270"/>
                  </a:cubicBezTo>
                  <a:cubicBezTo>
                    <a:pt x="463194" y="382270"/>
                    <a:pt x="596900" y="296647"/>
                    <a:pt x="596900" y="191135"/>
                  </a:cubicBezTo>
                  <a:cubicBezTo>
                    <a:pt x="596900" y="85623"/>
                    <a:pt x="463194" y="0"/>
                    <a:pt x="298450" y="0"/>
                  </a:cubicBez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1907667" y="1085419"/>
              <a:ext cx="152019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0" i="0" lang="en-IN" sz="1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2872862" y="158445"/>
              <a:ext cx="152019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0" i="0" lang="en-IN" sz="1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2825877" y="1439927"/>
              <a:ext cx="137160" cy="139065"/>
            </a:xfrm>
            <a:custGeom>
              <a:rect b="b" l="l" r="r" t="t"/>
              <a:pathLst>
                <a:path extrusionOk="0" h="139065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9065"/>
                  </a:lnTo>
                  <a:lnTo>
                    <a:pt x="0" y="13906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3168777" y="1439927"/>
              <a:ext cx="137160" cy="139065"/>
            </a:xfrm>
            <a:custGeom>
              <a:rect b="b" l="l" r="r" t="t"/>
              <a:pathLst>
                <a:path extrusionOk="0" h="139065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9065"/>
                  </a:lnTo>
                  <a:lnTo>
                    <a:pt x="0" y="13906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2894457" y="1109727"/>
              <a:ext cx="165735" cy="330200"/>
            </a:xfrm>
            <a:custGeom>
              <a:rect b="b" l="l" r="r" t="t"/>
              <a:pathLst>
                <a:path extrusionOk="0" h="330200" w="165735">
                  <a:moveTo>
                    <a:pt x="165735" y="0"/>
                  </a:moveTo>
                  <a:lnTo>
                    <a:pt x="0" y="33020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17"/>
            <p:cNvSpPr/>
            <p:nvPr/>
          </p:nvSpPr>
          <p:spPr>
            <a:xfrm>
              <a:off x="3060192" y="1109727"/>
              <a:ext cx="177165" cy="330200"/>
            </a:xfrm>
            <a:custGeom>
              <a:rect b="b" l="l" r="r" t="t"/>
              <a:pathLst>
                <a:path extrusionOk="0" h="330200" w="177165">
                  <a:moveTo>
                    <a:pt x="177165" y="330200"/>
                  </a:moveTo>
                  <a:lnTo>
                    <a:pt x="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17"/>
            <p:cNvSpPr/>
            <p:nvPr/>
          </p:nvSpPr>
          <p:spPr>
            <a:xfrm>
              <a:off x="2719197" y="919226"/>
              <a:ext cx="685800" cy="381000"/>
            </a:xfrm>
            <a:custGeom>
              <a:rect b="b" l="l" r="r" t="t"/>
              <a:pathLst>
                <a:path extrusionOk="0" h="381000" w="685800">
                  <a:moveTo>
                    <a:pt x="342900" y="0"/>
                  </a:moveTo>
                  <a:cubicBezTo>
                    <a:pt x="532181" y="0"/>
                    <a:pt x="685800" y="85344"/>
                    <a:pt x="685800" y="190500"/>
                  </a:cubicBezTo>
                  <a:cubicBezTo>
                    <a:pt x="685800" y="295656"/>
                    <a:pt x="532181" y="381000"/>
                    <a:pt x="342900" y="381000"/>
                  </a:cubicBezTo>
                  <a:cubicBezTo>
                    <a:pt x="153619" y="381000"/>
                    <a:pt x="0" y="295656"/>
                    <a:pt x="0" y="190500"/>
                  </a:cubicBezTo>
                  <a:cubicBezTo>
                    <a:pt x="0" y="85344"/>
                    <a:pt x="153619" y="0"/>
                    <a:pt x="3429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2719578" y="918718"/>
              <a:ext cx="685800" cy="382270"/>
            </a:xfrm>
            <a:custGeom>
              <a:rect b="b" l="l" r="r" t="t"/>
              <a:pathLst>
                <a:path extrusionOk="0" h="382270" w="685800">
                  <a:moveTo>
                    <a:pt x="342900" y="0"/>
                  </a:moveTo>
                  <a:cubicBezTo>
                    <a:pt x="153619" y="0"/>
                    <a:pt x="0" y="85623"/>
                    <a:pt x="0" y="191135"/>
                  </a:cubicBezTo>
                  <a:cubicBezTo>
                    <a:pt x="0" y="296647"/>
                    <a:pt x="153619" y="382270"/>
                    <a:pt x="342900" y="382270"/>
                  </a:cubicBezTo>
                  <a:cubicBezTo>
                    <a:pt x="532181" y="382270"/>
                    <a:pt x="685800" y="296647"/>
                    <a:pt x="685800" y="191135"/>
                  </a:cubicBezTo>
                  <a:cubicBezTo>
                    <a:pt x="685800" y="85623"/>
                    <a:pt x="532181" y="0"/>
                    <a:pt x="342900" y="0"/>
                  </a:cubicBez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3003042" y="1079323"/>
              <a:ext cx="152019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0" i="0" lang="en-IN" sz="1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3" name="Google Shape;633;p17"/>
            <p:cNvSpPr/>
            <p:nvPr/>
          </p:nvSpPr>
          <p:spPr>
            <a:xfrm>
              <a:off x="4230510" y="797030"/>
              <a:ext cx="28677" cy="27377"/>
            </a:xfrm>
            <a:custGeom>
              <a:rect b="b" l="l" r="r" t="t"/>
              <a:pathLst>
                <a:path extrusionOk="0" h="27377" w="28677">
                  <a:moveTo>
                    <a:pt x="18648" y="1127"/>
                  </a:moveTo>
                  <a:cubicBezTo>
                    <a:pt x="21673" y="2254"/>
                    <a:pt x="24276" y="4537"/>
                    <a:pt x="25743" y="7706"/>
                  </a:cubicBezTo>
                  <a:cubicBezTo>
                    <a:pt x="28677" y="14056"/>
                    <a:pt x="25946" y="21561"/>
                    <a:pt x="19647" y="24470"/>
                  </a:cubicBezTo>
                  <a:cubicBezTo>
                    <a:pt x="13348" y="27377"/>
                    <a:pt x="5867" y="24584"/>
                    <a:pt x="2934" y="18246"/>
                  </a:cubicBezTo>
                  <a:cubicBezTo>
                    <a:pt x="0" y="11896"/>
                    <a:pt x="2730" y="4390"/>
                    <a:pt x="9030" y="1482"/>
                  </a:cubicBezTo>
                  <a:cubicBezTo>
                    <a:pt x="12179" y="28"/>
                    <a:pt x="15624" y="0"/>
                    <a:pt x="18648" y="1127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17"/>
            <p:cNvSpPr/>
            <p:nvPr/>
          </p:nvSpPr>
          <p:spPr>
            <a:xfrm>
              <a:off x="4227703" y="727584"/>
              <a:ext cx="195707" cy="129286"/>
            </a:xfrm>
            <a:custGeom>
              <a:rect b="b" l="l" r="r" t="t"/>
              <a:pathLst>
                <a:path extrusionOk="0" h="129286" w="195707">
                  <a:moveTo>
                    <a:pt x="45847" y="129286"/>
                  </a:moveTo>
                  <a:lnTo>
                    <a:pt x="195707" y="0"/>
                  </a:lnTo>
                  <a:lnTo>
                    <a:pt x="0" y="30226"/>
                  </a:lnTo>
                  <a:lnTo>
                    <a:pt x="22987" y="79756"/>
                  </a:lnTo>
                  <a:close/>
                </a:path>
              </a:pathLst>
            </a:custGeom>
            <a:noFill/>
            <a:ln cap="flat" cmpd="sng" w="13700">
              <a:solidFill>
                <a:srgbClr val="0000FF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17"/>
            <p:cNvSpPr/>
            <p:nvPr/>
          </p:nvSpPr>
          <p:spPr>
            <a:xfrm>
              <a:off x="4227703" y="727584"/>
              <a:ext cx="195707" cy="129286"/>
            </a:xfrm>
            <a:custGeom>
              <a:rect b="b" l="l" r="r" t="t"/>
              <a:pathLst>
                <a:path extrusionOk="0" h="129286" w="195707">
                  <a:moveTo>
                    <a:pt x="195707" y="0"/>
                  </a:moveTo>
                  <a:lnTo>
                    <a:pt x="45847" y="129286"/>
                  </a:lnTo>
                  <a:lnTo>
                    <a:pt x="22987" y="79756"/>
                  </a:lnTo>
                  <a:lnTo>
                    <a:pt x="0" y="30226"/>
                  </a:lnTo>
                  <a:lnTo>
                    <a:pt x="195707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17"/>
            <p:cNvSpPr/>
            <p:nvPr/>
          </p:nvSpPr>
          <p:spPr>
            <a:xfrm>
              <a:off x="4069207" y="810006"/>
              <a:ext cx="175641" cy="311785"/>
            </a:xfrm>
            <a:custGeom>
              <a:rect b="b" l="l" r="r" t="t"/>
              <a:pathLst>
                <a:path extrusionOk="0" h="311785" w="175641">
                  <a:moveTo>
                    <a:pt x="0" y="311785"/>
                  </a:moveTo>
                  <a:cubicBezTo>
                    <a:pt x="5207" y="177673"/>
                    <a:pt x="50673" y="57658"/>
                    <a:pt x="175641" y="0"/>
                  </a:cubicBezTo>
                </a:path>
              </a:pathLst>
            </a:custGeom>
            <a:noFill/>
            <a:ln cap="sq" cmpd="sng" w="25900">
              <a:solidFill>
                <a:srgbClr val="0000FF"/>
              </a:solidFill>
              <a:prstDash val="dashDot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17"/>
            <p:cNvSpPr/>
            <p:nvPr/>
          </p:nvSpPr>
          <p:spPr>
            <a:xfrm>
              <a:off x="3265043" y="2267966"/>
              <a:ext cx="932815" cy="920750"/>
            </a:xfrm>
            <a:custGeom>
              <a:rect b="b" l="l" r="r" t="t"/>
              <a:pathLst>
                <a:path extrusionOk="0" h="920750" w="932815">
                  <a:moveTo>
                    <a:pt x="932815" y="920750"/>
                  </a:moveTo>
                  <a:lnTo>
                    <a:pt x="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17"/>
            <p:cNvSpPr/>
            <p:nvPr/>
          </p:nvSpPr>
          <p:spPr>
            <a:xfrm>
              <a:off x="2084578" y="2267966"/>
              <a:ext cx="1180465" cy="927100"/>
            </a:xfrm>
            <a:custGeom>
              <a:rect b="b" l="l" r="r" t="t"/>
              <a:pathLst>
                <a:path extrusionOk="0" h="927100" w="1180465">
                  <a:moveTo>
                    <a:pt x="0" y="927100"/>
                  </a:moveTo>
                  <a:lnTo>
                    <a:pt x="1180465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17"/>
            <p:cNvSpPr/>
            <p:nvPr/>
          </p:nvSpPr>
          <p:spPr>
            <a:xfrm>
              <a:off x="3226943" y="2267966"/>
              <a:ext cx="38100" cy="927100"/>
            </a:xfrm>
            <a:custGeom>
              <a:rect b="b" l="l" r="r" t="t"/>
              <a:pathLst>
                <a:path extrusionOk="0" h="927100" w="38100">
                  <a:moveTo>
                    <a:pt x="0" y="927100"/>
                  </a:moveTo>
                  <a:lnTo>
                    <a:pt x="3810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17"/>
            <p:cNvSpPr/>
            <p:nvPr/>
          </p:nvSpPr>
          <p:spPr>
            <a:xfrm>
              <a:off x="4197858" y="3188716"/>
              <a:ext cx="0" cy="330200"/>
            </a:xfrm>
            <a:custGeom>
              <a:rect b="b" l="l" r="r" t="t"/>
              <a:pathLst>
                <a:path extrusionOk="0" h="330200" w="120000">
                  <a:moveTo>
                    <a:pt x="0" y="0"/>
                  </a:moveTo>
                  <a:lnTo>
                    <a:pt x="0" y="33020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17"/>
            <p:cNvSpPr/>
            <p:nvPr/>
          </p:nvSpPr>
          <p:spPr>
            <a:xfrm>
              <a:off x="3856863" y="2998216"/>
              <a:ext cx="685800" cy="381000"/>
            </a:xfrm>
            <a:custGeom>
              <a:rect b="b" l="l" r="r" t="t"/>
              <a:pathLst>
                <a:path extrusionOk="0" h="381000" w="685800">
                  <a:moveTo>
                    <a:pt x="342900" y="0"/>
                  </a:moveTo>
                  <a:cubicBezTo>
                    <a:pt x="532181" y="0"/>
                    <a:pt x="685800" y="85344"/>
                    <a:pt x="685800" y="190500"/>
                  </a:cubicBezTo>
                  <a:cubicBezTo>
                    <a:pt x="685800" y="295656"/>
                    <a:pt x="532181" y="381000"/>
                    <a:pt x="342900" y="381000"/>
                  </a:cubicBezTo>
                  <a:cubicBezTo>
                    <a:pt x="153619" y="381000"/>
                    <a:pt x="0" y="295656"/>
                    <a:pt x="0" y="190500"/>
                  </a:cubicBezTo>
                  <a:cubicBezTo>
                    <a:pt x="0" y="85344"/>
                    <a:pt x="153619" y="0"/>
                    <a:pt x="3429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3856482" y="2997454"/>
              <a:ext cx="685800" cy="382270"/>
            </a:xfrm>
            <a:custGeom>
              <a:rect b="b" l="l" r="r" t="t"/>
              <a:pathLst>
                <a:path extrusionOk="0" h="382270" w="685800">
                  <a:moveTo>
                    <a:pt x="342900" y="0"/>
                  </a:moveTo>
                  <a:cubicBezTo>
                    <a:pt x="153619" y="0"/>
                    <a:pt x="0" y="85623"/>
                    <a:pt x="0" y="191135"/>
                  </a:cubicBezTo>
                  <a:cubicBezTo>
                    <a:pt x="0" y="296647"/>
                    <a:pt x="153619" y="382270"/>
                    <a:pt x="342900" y="382270"/>
                  </a:cubicBezTo>
                  <a:cubicBezTo>
                    <a:pt x="532181" y="382270"/>
                    <a:pt x="685800" y="296647"/>
                    <a:pt x="685800" y="191135"/>
                  </a:cubicBezTo>
                  <a:cubicBezTo>
                    <a:pt x="685800" y="85623"/>
                    <a:pt x="532181" y="0"/>
                    <a:pt x="342900" y="0"/>
                  </a:cubicBez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2752979" y="2078991"/>
              <a:ext cx="1024128" cy="377952"/>
            </a:xfrm>
            <a:custGeom>
              <a:rect b="b" l="l" r="r" t="t"/>
              <a:pathLst>
                <a:path extrusionOk="0" h="377952" w="1024128">
                  <a:moveTo>
                    <a:pt x="512064" y="0"/>
                  </a:moveTo>
                  <a:cubicBezTo>
                    <a:pt x="794728" y="0"/>
                    <a:pt x="1024128" y="84658"/>
                    <a:pt x="1024128" y="188976"/>
                  </a:cubicBezTo>
                  <a:cubicBezTo>
                    <a:pt x="1024128" y="293294"/>
                    <a:pt x="794728" y="377952"/>
                    <a:pt x="512064" y="377952"/>
                  </a:cubicBezTo>
                  <a:cubicBezTo>
                    <a:pt x="229400" y="377952"/>
                    <a:pt x="0" y="293294"/>
                    <a:pt x="0" y="188976"/>
                  </a:cubicBezTo>
                  <a:cubicBezTo>
                    <a:pt x="0" y="84658"/>
                    <a:pt x="229400" y="0"/>
                    <a:pt x="512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17"/>
            <p:cNvSpPr/>
            <p:nvPr/>
          </p:nvSpPr>
          <p:spPr>
            <a:xfrm>
              <a:off x="2752725" y="2079498"/>
              <a:ext cx="1024890" cy="377190"/>
            </a:xfrm>
            <a:custGeom>
              <a:rect b="b" l="l" r="r" t="t"/>
              <a:pathLst>
                <a:path extrusionOk="0" h="377190" w="1024890">
                  <a:moveTo>
                    <a:pt x="512445" y="0"/>
                  </a:moveTo>
                  <a:cubicBezTo>
                    <a:pt x="229578" y="0"/>
                    <a:pt x="0" y="84493"/>
                    <a:pt x="0" y="188595"/>
                  </a:cubicBezTo>
                  <a:cubicBezTo>
                    <a:pt x="0" y="292697"/>
                    <a:pt x="229578" y="377190"/>
                    <a:pt x="512445" y="377190"/>
                  </a:cubicBezTo>
                  <a:cubicBezTo>
                    <a:pt x="795312" y="377190"/>
                    <a:pt x="1024890" y="292697"/>
                    <a:pt x="1024890" y="188595"/>
                  </a:cubicBezTo>
                  <a:cubicBezTo>
                    <a:pt x="1024890" y="84493"/>
                    <a:pt x="795312" y="0"/>
                    <a:pt x="512445" y="0"/>
                  </a:cubicBez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17"/>
            <p:cNvSpPr/>
            <p:nvPr/>
          </p:nvSpPr>
          <p:spPr>
            <a:xfrm>
              <a:off x="1946783" y="3188716"/>
              <a:ext cx="165735" cy="330200"/>
            </a:xfrm>
            <a:custGeom>
              <a:rect b="b" l="l" r="r" t="t"/>
              <a:pathLst>
                <a:path extrusionOk="0" h="330200" w="165735">
                  <a:moveTo>
                    <a:pt x="165735" y="0"/>
                  </a:moveTo>
                  <a:lnTo>
                    <a:pt x="0" y="33020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17"/>
            <p:cNvSpPr/>
            <p:nvPr/>
          </p:nvSpPr>
          <p:spPr>
            <a:xfrm>
              <a:off x="2112518" y="3188716"/>
              <a:ext cx="177165" cy="330200"/>
            </a:xfrm>
            <a:custGeom>
              <a:rect b="b" l="l" r="r" t="t"/>
              <a:pathLst>
                <a:path extrusionOk="0" h="330200" w="177165">
                  <a:moveTo>
                    <a:pt x="177165" y="330200"/>
                  </a:moveTo>
                  <a:lnTo>
                    <a:pt x="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17"/>
            <p:cNvSpPr/>
            <p:nvPr/>
          </p:nvSpPr>
          <p:spPr>
            <a:xfrm>
              <a:off x="1828419" y="2998216"/>
              <a:ext cx="597408" cy="381000"/>
            </a:xfrm>
            <a:custGeom>
              <a:rect b="b" l="l" r="r" t="t"/>
              <a:pathLst>
                <a:path extrusionOk="0" h="381000" w="597408">
                  <a:moveTo>
                    <a:pt x="298704" y="0"/>
                  </a:moveTo>
                  <a:cubicBezTo>
                    <a:pt x="463588" y="0"/>
                    <a:pt x="597408" y="85344"/>
                    <a:pt x="597408" y="190500"/>
                  </a:cubicBezTo>
                  <a:cubicBezTo>
                    <a:pt x="597408" y="295656"/>
                    <a:pt x="463588" y="381000"/>
                    <a:pt x="298704" y="381000"/>
                  </a:cubicBezTo>
                  <a:cubicBezTo>
                    <a:pt x="133820" y="381000"/>
                    <a:pt x="0" y="295656"/>
                    <a:pt x="0" y="190500"/>
                  </a:cubicBezTo>
                  <a:cubicBezTo>
                    <a:pt x="0" y="85344"/>
                    <a:pt x="133820" y="0"/>
                    <a:pt x="298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17"/>
            <p:cNvSpPr/>
            <p:nvPr/>
          </p:nvSpPr>
          <p:spPr>
            <a:xfrm>
              <a:off x="1828292" y="2997454"/>
              <a:ext cx="596900" cy="382270"/>
            </a:xfrm>
            <a:custGeom>
              <a:rect b="b" l="l" r="r" t="t"/>
              <a:pathLst>
                <a:path extrusionOk="0" h="382270" w="596900">
                  <a:moveTo>
                    <a:pt x="298450" y="0"/>
                  </a:moveTo>
                  <a:cubicBezTo>
                    <a:pt x="133706" y="0"/>
                    <a:pt x="0" y="85623"/>
                    <a:pt x="0" y="191135"/>
                  </a:cubicBezTo>
                  <a:cubicBezTo>
                    <a:pt x="0" y="296647"/>
                    <a:pt x="133706" y="382270"/>
                    <a:pt x="298450" y="382270"/>
                  </a:cubicBezTo>
                  <a:cubicBezTo>
                    <a:pt x="463194" y="382270"/>
                    <a:pt x="596900" y="296647"/>
                    <a:pt x="596900" y="191135"/>
                  </a:cubicBezTo>
                  <a:cubicBezTo>
                    <a:pt x="596900" y="85623"/>
                    <a:pt x="463194" y="0"/>
                    <a:pt x="298450" y="0"/>
                  </a:cubicBez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17"/>
            <p:cNvSpPr/>
            <p:nvPr/>
          </p:nvSpPr>
          <p:spPr>
            <a:xfrm>
              <a:off x="2067433" y="3169869"/>
              <a:ext cx="152019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0" i="0" lang="en-IN" sz="1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0" name="Google Shape;650;p17"/>
            <p:cNvSpPr/>
            <p:nvPr/>
          </p:nvSpPr>
          <p:spPr>
            <a:xfrm>
              <a:off x="3032628" y="2242759"/>
              <a:ext cx="152019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0" i="0" lang="en-IN" sz="1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1" name="Google Shape;651;p17"/>
            <p:cNvSpPr/>
            <p:nvPr/>
          </p:nvSpPr>
          <p:spPr>
            <a:xfrm>
              <a:off x="3054223" y="3188716"/>
              <a:ext cx="165735" cy="330200"/>
            </a:xfrm>
            <a:custGeom>
              <a:rect b="b" l="l" r="r" t="t"/>
              <a:pathLst>
                <a:path extrusionOk="0" h="330200" w="165735">
                  <a:moveTo>
                    <a:pt x="165735" y="0"/>
                  </a:moveTo>
                  <a:lnTo>
                    <a:pt x="0" y="33020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17"/>
            <p:cNvSpPr/>
            <p:nvPr/>
          </p:nvSpPr>
          <p:spPr>
            <a:xfrm>
              <a:off x="3219958" y="3188716"/>
              <a:ext cx="177165" cy="330200"/>
            </a:xfrm>
            <a:custGeom>
              <a:rect b="b" l="l" r="r" t="t"/>
              <a:pathLst>
                <a:path extrusionOk="0" h="330200" w="177165">
                  <a:moveTo>
                    <a:pt x="177165" y="330200"/>
                  </a:moveTo>
                  <a:lnTo>
                    <a:pt x="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17"/>
            <p:cNvSpPr/>
            <p:nvPr/>
          </p:nvSpPr>
          <p:spPr>
            <a:xfrm>
              <a:off x="2878963" y="2998216"/>
              <a:ext cx="685800" cy="381000"/>
            </a:xfrm>
            <a:custGeom>
              <a:rect b="b" l="l" r="r" t="t"/>
              <a:pathLst>
                <a:path extrusionOk="0" h="381000" w="685800">
                  <a:moveTo>
                    <a:pt x="342900" y="0"/>
                  </a:moveTo>
                  <a:cubicBezTo>
                    <a:pt x="532181" y="0"/>
                    <a:pt x="685800" y="85344"/>
                    <a:pt x="685800" y="190500"/>
                  </a:cubicBezTo>
                  <a:cubicBezTo>
                    <a:pt x="685800" y="295656"/>
                    <a:pt x="532181" y="381000"/>
                    <a:pt x="342900" y="381000"/>
                  </a:cubicBezTo>
                  <a:cubicBezTo>
                    <a:pt x="153619" y="381000"/>
                    <a:pt x="0" y="295656"/>
                    <a:pt x="0" y="190500"/>
                  </a:cubicBezTo>
                  <a:cubicBezTo>
                    <a:pt x="0" y="85344"/>
                    <a:pt x="153619" y="0"/>
                    <a:pt x="3429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17"/>
            <p:cNvSpPr/>
            <p:nvPr/>
          </p:nvSpPr>
          <p:spPr>
            <a:xfrm>
              <a:off x="2879598" y="2997454"/>
              <a:ext cx="685800" cy="382270"/>
            </a:xfrm>
            <a:custGeom>
              <a:rect b="b" l="l" r="r" t="t"/>
              <a:pathLst>
                <a:path extrusionOk="0" h="382270" w="685800">
                  <a:moveTo>
                    <a:pt x="342900" y="0"/>
                  </a:moveTo>
                  <a:cubicBezTo>
                    <a:pt x="153619" y="0"/>
                    <a:pt x="0" y="85623"/>
                    <a:pt x="0" y="191135"/>
                  </a:cubicBezTo>
                  <a:cubicBezTo>
                    <a:pt x="0" y="296647"/>
                    <a:pt x="153619" y="382270"/>
                    <a:pt x="342900" y="382270"/>
                  </a:cubicBezTo>
                  <a:cubicBezTo>
                    <a:pt x="532181" y="382270"/>
                    <a:pt x="685800" y="296647"/>
                    <a:pt x="685800" y="191135"/>
                  </a:cubicBezTo>
                  <a:cubicBezTo>
                    <a:pt x="685800" y="85623"/>
                    <a:pt x="532181" y="0"/>
                    <a:pt x="342900" y="0"/>
                  </a:cubicBez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17"/>
            <p:cNvSpPr/>
            <p:nvPr/>
          </p:nvSpPr>
          <p:spPr>
            <a:xfrm>
              <a:off x="3162808" y="3163647"/>
              <a:ext cx="152019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0" i="0" lang="en-IN" sz="1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6" name="Google Shape;656;p17"/>
            <p:cNvSpPr/>
            <p:nvPr/>
          </p:nvSpPr>
          <p:spPr>
            <a:xfrm>
              <a:off x="3513328" y="3160522"/>
              <a:ext cx="404241" cy="82550"/>
            </a:xfrm>
            <a:custGeom>
              <a:rect b="b" l="l" r="r" t="t"/>
              <a:pathLst>
                <a:path extrusionOk="0" h="82550" w="404241">
                  <a:moveTo>
                    <a:pt x="0" y="0"/>
                  </a:moveTo>
                  <a:lnTo>
                    <a:pt x="404241" y="0"/>
                  </a:lnTo>
                  <a:lnTo>
                    <a:pt x="404241" y="82550"/>
                  </a:lnTo>
                  <a:lnTo>
                    <a:pt x="0" y="8255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17"/>
            <p:cNvSpPr/>
            <p:nvPr/>
          </p:nvSpPr>
          <p:spPr>
            <a:xfrm>
              <a:off x="3566922" y="3160522"/>
              <a:ext cx="38100" cy="0"/>
            </a:xfrm>
            <a:custGeom>
              <a:rect b="b" l="l" r="r" t="t"/>
              <a:pathLst>
                <a:path extrusionOk="0" h="120000" w="38100">
                  <a:moveTo>
                    <a:pt x="38100" y="0"/>
                  </a:moveTo>
                  <a:lnTo>
                    <a:pt x="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17"/>
            <p:cNvSpPr/>
            <p:nvPr/>
          </p:nvSpPr>
          <p:spPr>
            <a:xfrm>
              <a:off x="3605022" y="3160522"/>
              <a:ext cx="220726" cy="0"/>
            </a:xfrm>
            <a:custGeom>
              <a:rect b="b" l="l" r="r" t="t"/>
              <a:pathLst>
                <a:path extrusionOk="0" h="120000" w="220726">
                  <a:moveTo>
                    <a:pt x="220726" y="0"/>
                  </a:moveTo>
                  <a:lnTo>
                    <a:pt x="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dashDot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17"/>
            <p:cNvSpPr/>
            <p:nvPr/>
          </p:nvSpPr>
          <p:spPr>
            <a:xfrm>
              <a:off x="3825748" y="3160522"/>
              <a:ext cx="38100" cy="0"/>
            </a:xfrm>
            <a:custGeom>
              <a:rect b="b" l="l" r="r" t="t"/>
              <a:pathLst>
                <a:path extrusionOk="0" h="120000" w="38100">
                  <a:moveTo>
                    <a:pt x="38100" y="0"/>
                  </a:moveTo>
                  <a:lnTo>
                    <a:pt x="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17"/>
            <p:cNvSpPr/>
            <p:nvPr/>
          </p:nvSpPr>
          <p:spPr>
            <a:xfrm>
              <a:off x="3566922" y="3243072"/>
              <a:ext cx="38100" cy="0"/>
            </a:xfrm>
            <a:custGeom>
              <a:rect b="b" l="l" r="r" t="t"/>
              <a:pathLst>
                <a:path extrusionOk="0" h="120000" w="38100">
                  <a:moveTo>
                    <a:pt x="38100" y="0"/>
                  </a:moveTo>
                  <a:lnTo>
                    <a:pt x="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17"/>
            <p:cNvSpPr/>
            <p:nvPr/>
          </p:nvSpPr>
          <p:spPr>
            <a:xfrm>
              <a:off x="3605022" y="3243072"/>
              <a:ext cx="220726" cy="0"/>
            </a:xfrm>
            <a:custGeom>
              <a:rect b="b" l="l" r="r" t="t"/>
              <a:pathLst>
                <a:path extrusionOk="0" h="120000" w="220726">
                  <a:moveTo>
                    <a:pt x="220726" y="0"/>
                  </a:moveTo>
                  <a:lnTo>
                    <a:pt x="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dashDot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17"/>
            <p:cNvSpPr/>
            <p:nvPr/>
          </p:nvSpPr>
          <p:spPr>
            <a:xfrm>
              <a:off x="3825748" y="3243072"/>
              <a:ext cx="38100" cy="0"/>
            </a:xfrm>
            <a:custGeom>
              <a:rect b="b" l="l" r="r" t="t"/>
              <a:pathLst>
                <a:path extrusionOk="0" h="120000" w="38100">
                  <a:moveTo>
                    <a:pt x="38100" y="0"/>
                  </a:moveTo>
                  <a:lnTo>
                    <a:pt x="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17"/>
            <p:cNvSpPr/>
            <p:nvPr/>
          </p:nvSpPr>
          <p:spPr>
            <a:xfrm>
              <a:off x="4143019" y="2958643"/>
              <a:ext cx="28143" cy="29109"/>
            </a:xfrm>
            <a:custGeom>
              <a:rect b="b" l="l" r="r" t="t"/>
              <a:pathLst>
                <a:path extrusionOk="0" h="29109" w="28143">
                  <a:moveTo>
                    <a:pt x="11468" y="1384"/>
                  </a:moveTo>
                  <a:cubicBezTo>
                    <a:pt x="18441" y="0"/>
                    <a:pt x="25260" y="4788"/>
                    <a:pt x="26708" y="12052"/>
                  </a:cubicBezTo>
                  <a:cubicBezTo>
                    <a:pt x="28143" y="19317"/>
                    <a:pt x="23648" y="26340"/>
                    <a:pt x="16675" y="27724"/>
                  </a:cubicBezTo>
                  <a:cubicBezTo>
                    <a:pt x="9703" y="29109"/>
                    <a:pt x="2883" y="24321"/>
                    <a:pt x="1435" y="17056"/>
                  </a:cubicBezTo>
                  <a:cubicBezTo>
                    <a:pt x="0" y="9792"/>
                    <a:pt x="4496" y="2769"/>
                    <a:pt x="11468" y="1384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17"/>
            <p:cNvSpPr/>
            <p:nvPr/>
          </p:nvSpPr>
          <p:spPr>
            <a:xfrm>
              <a:off x="4104640" y="2968753"/>
              <a:ext cx="107188" cy="197358"/>
            </a:xfrm>
            <a:custGeom>
              <a:rect b="b" l="l" r="r" t="t"/>
              <a:pathLst>
                <a:path extrusionOk="0" h="197358" w="107188">
                  <a:moveTo>
                    <a:pt x="0" y="21209"/>
                  </a:moveTo>
                  <a:lnTo>
                    <a:pt x="90551" y="197358"/>
                  </a:lnTo>
                  <a:lnTo>
                    <a:pt x="107188" y="0"/>
                  </a:lnTo>
                  <a:lnTo>
                    <a:pt x="53594" y="10668"/>
                  </a:lnTo>
                  <a:close/>
                </a:path>
              </a:pathLst>
            </a:custGeom>
            <a:noFill/>
            <a:ln cap="flat" cmpd="sng" w="13700">
              <a:solidFill>
                <a:srgbClr val="0000FF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17"/>
            <p:cNvSpPr/>
            <p:nvPr/>
          </p:nvSpPr>
          <p:spPr>
            <a:xfrm>
              <a:off x="4104640" y="2968753"/>
              <a:ext cx="107188" cy="197358"/>
            </a:xfrm>
            <a:custGeom>
              <a:rect b="b" l="l" r="r" t="t"/>
              <a:pathLst>
                <a:path extrusionOk="0" h="197358" w="107188">
                  <a:moveTo>
                    <a:pt x="107188" y="0"/>
                  </a:moveTo>
                  <a:lnTo>
                    <a:pt x="90551" y="197358"/>
                  </a:lnTo>
                  <a:lnTo>
                    <a:pt x="0" y="21209"/>
                  </a:lnTo>
                  <a:lnTo>
                    <a:pt x="53594" y="10668"/>
                  </a:lnTo>
                  <a:lnTo>
                    <a:pt x="107188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17"/>
            <p:cNvSpPr/>
            <p:nvPr/>
          </p:nvSpPr>
          <p:spPr>
            <a:xfrm>
              <a:off x="3432683" y="2267966"/>
              <a:ext cx="724408" cy="705231"/>
            </a:xfrm>
            <a:custGeom>
              <a:rect b="b" l="l" r="r" t="t"/>
              <a:pathLst>
                <a:path extrusionOk="0" h="705231" w="724408">
                  <a:moveTo>
                    <a:pt x="0" y="0"/>
                  </a:moveTo>
                  <a:cubicBezTo>
                    <a:pt x="360172" y="35687"/>
                    <a:pt x="649986" y="329311"/>
                    <a:pt x="724408" y="705231"/>
                  </a:cubicBezTo>
                </a:path>
              </a:pathLst>
            </a:custGeom>
            <a:noFill/>
            <a:ln cap="sq" cmpd="sng" w="25900">
              <a:solidFill>
                <a:srgbClr val="0000FF"/>
              </a:solidFill>
              <a:prstDash val="dashDot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17"/>
            <p:cNvSpPr/>
            <p:nvPr/>
          </p:nvSpPr>
          <p:spPr>
            <a:xfrm>
              <a:off x="1878203" y="3518916"/>
              <a:ext cx="137160" cy="139065"/>
            </a:xfrm>
            <a:custGeom>
              <a:rect b="b" l="l" r="r" t="t"/>
              <a:pathLst>
                <a:path extrusionOk="0" h="139065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9065"/>
                  </a:lnTo>
                  <a:lnTo>
                    <a:pt x="0" y="13906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17"/>
            <p:cNvSpPr/>
            <p:nvPr/>
          </p:nvSpPr>
          <p:spPr>
            <a:xfrm>
              <a:off x="2221103" y="3518916"/>
              <a:ext cx="137160" cy="139065"/>
            </a:xfrm>
            <a:custGeom>
              <a:rect b="b" l="l" r="r" t="t"/>
              <a:pathLst>
                <a:path extrusionOk="0" h="139065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9065"/>
                  </a:lnTo>
                  <a:lnTo>
                    <a:pt x="0" y="13906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17"/>
            <p:cNvSpPr/>
            <p:nvPr/>
          </p:nvSpPr>
          <p:spPr>
            <a:xfrm>
              <a:off x="2985643" y="3518916"/>
              <a:ext cx="137160" cy="139065"/>
            </a:xfrm>
            <a:custGeom>
              <a:rect b="b" l="l" r="r" t="t"/>
              <a:pathLst>
                <a:path extrusionOk="0" h="139065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9065"/>
                  </a:lnTo>
                  <a:lnTo>
                    <a:pt x="0" y="13906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17"/>
            <p:cNvSpPr/>
            <p:nvPr/>
          </p:nvSpPr>
          <p:spPr>
            <a:xfrm>
              <a:off x="3328543" y="3518916"/>
              <a:ext cx="137160" cy="139065"/>
            </a:xfrm>
            <a:custGeom>
              <a:rect b="b" l="l" r="r" t="t"/>
              <a:pathLst>
                <a:path extrusionOk="0" h="139065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9065"/>
                  </a:lnTo>
                  <a:lnTo>
                    <a:pt x="0" y="13906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17"/>
            <p:cNvSpPr/>
            <p:nvPr/>
          </p:nvSpPr>
          <p:spPr>
            <a:xfrm>
              <a:off x="4069715" y="2518487"/>
              <a:ext cx="304038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1" i="0" lang="en-IN" sz="1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2" name="Google Shape;672;p17"/>
            <p:cNvSpPr/>
            <p:nvPr/>
          </p:nvSpPr>
          <p:spPr>
            <a:xfrm>
              <a:off x="4122293" y="3518916"/>
              <a:ext cx="137160" cy="139065"/>
            </a:xfrm>
            <a:custGeom>
              <a:rect b="b" l="l" r="r" t="t"/>
              <a:pathLst>
                <a:path extrusionOk="0" h="139065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9065"/>
                  </a:lnTo>
                  <a:lnTo>
                    <a:pt x="0" y="13906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17"/>
            <p:cNvSpPr/>
            <p:nvPr/>
          </p:nvSpPr>
          <p:spPr>
            <a:xfrm>
              <a:off x="3200273" y="1883868"/>
              <a:ext cx="152019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0" i="1" lang="en-IN" sz="1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4" name="Google Shape;674;p17"/>
            <p:cNvSpPr/>
            <p:nvPr/>
          </p:nvSpPr>
          <p:spPr>
            <a:xfrm>
              <a:off x="4336918" y="2861773"/>
              <a:ext cx="134993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0" i="1" lang="en-IN" sz="1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5" name="Google Shape;675;p17"/>
            <p:cNvSpPr/>
            <p:nvPr/>
          </p:nvSpPr>
          <p:spPr>
            <a:xfrm>
              <a:off x="2271141" y="4331716"/>
              <a:ext cx="911479" cy="916559"/>
            </a:xfrm>
            <a:custGeom>
              <a:rect b="b" l="l" r="r" t="t"/>
              <a:pathLst>
                <a:path extrusionOk="0" h="916559" w="911479">
                  <a:moveTo>
                    <a:pt x="0" y="916559"/>
                  </a:moveTo>
                  <a:lnTo>
                    <a:pt x="911479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17"/>
            <p:cNvSpPr/>
            <p:nvPr/>
          </p:nvSpPr>
          <p:spPr>
            <a:xfrm>
              <a:off x="3182620" y="4331716"/>
              <a:ext cx="648335" cy="920750"/>
            </a:xfrm>
            <a:custGeom>
              <a:rect b="b" l="l" r="r" t="t"/>
              <a:pathLst>
                <a:path extrusionOk="0" h="920750" w="648335">
                  <a:moveTo>
                    <a:pt x="648335" y="920750"/>
                  </a:moveTo>
                  <a:lnTo>
                    <a:pt x="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17"/>
            <p:cNvSpPr/>
            <p:nvPr/>
          </p:nvSpPr>
          <p:spPr>
            <a:xfrm>
              <a:off x="2146046" y="5246116"/>
              <a:ext cx="165735" cy="330200"/>
            </a:xfrm>
            <a:custGeom>
              <a:rect b="b" l="l" r="r" t="t"/>
              <a:pathLst>
                <a:path extrusionOk="0" h="330200" w="165735">
                  <a:moveTo>
                    <a:pt x="165735" y="0"/>
                  </a:moveTo>
                  <a:lnTo>
                    <a:pt x="0" y="33020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17"/>
            <p:cNvSpPr/>
            <p:nvPr/>
          </p:nvSpPr>
          <p:spPr>
            <a:xfrm>
              <a:off x="2311781" y="5246116"/>
              <a:ext cx="177165" cy="330200"/>
            </a:xfrm>
            <a:custGeom>
              <a:rect b="b" l="l" r="r" t="t"/>
              <a:pathLst>
                <a:path extrusionOk="0" h="330200" w="177165">
                  <a:moveTo>
                    <a:pt x="177165" y="330200"/>
                  </a:moveTo>
                  <a:lnTo>
                    <a:pt x="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17"/>
            <p:cNvSpPr/>
            <p:nvPr/>
          </p:nvSpPr>
          <p:spPr>
            <a:xfrm>
              <a:off x="2027682" y="5055616"/>
              <a:ext cx="597408" cy="381000"/>
            </a:xfrm>
            <a:custGeom>
              <a:rect b="b" l="l" r="r" t="t"/>
              <a:pathLst>
                <a:path extrusionOk="0" h="381000" w="597408">
                  <a:moveTo>
                    <a:pt x="298704" y="0"/>
                  </a:moveTo>
                  <a:cubicBezTo>
                    <a:pt x="463588" y="0"/>
                    <a:pt x="597408" y="85344"/>
                    <a:pt x="597408" y="190500"/>
                  </a:cubicBezTo>
                  <a:cubicBezTo>
                    <a:pt x="597408" y="295656"/>
                    <a:pt x="463588" y="381000"/>
                    <a:pt x="298704" y="381000"/>
                  </a:cubicBezTo>
                  <a:cubicBezTo>
                    <a:pt x="133820" y="381000"/>
                    <a:pt x="0" y="295656"/>
                    <a:pt x="0" y="190500"/>
                  </a:cubicBezTo>
                  <a:cubicBezTo>
                    <a:pt x="0" y="85344"/>
                    <a:pt x="133820" y="0"/>
                    <a:pt x="298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7"/>
            <p:cNvSpPr/>
            <p:nvPr/>
          </p:nvSpPr>
          <p:spPr>
            <a:xfrm>
              <a:off x="2027936" y="5054854"/>
              <a:ext cx="596900" cy="382270"/>
            </a:xfrm>
            <a:custGeom>
              <a:rect b="b" l="l" r="r" t="t"/>
              <a:pathLst>
                <a:path extrusionOk="0" h="382270" w="596900">
                  <a:moveTo>
                    <a:pt x="298450" y="0"/>
                  </a:moveTo>
                  <a:cubicBezTo>
                    <a:pt x="133706" y="0"/>
                    <a:pt x="0" y="85623"/>
                    <a:pt x="0" y="191135"/>
                  </a:cubicBezTo>
                  <a:cubicBezTo>
                    <a:pt x="0" y="296647"/>
                    <a:pt x="133706" y="382270"/>
                    <a:pt x="298450" y="382270"/>
                  </a:cubicBezTo>
                  <a:cubicBezTo>
                    <a:pt x="463194" y="382270"/>
                    <a:pt x="596900" y="296647"/>
                    <a:pt x="596900" y="191135"/>
                  </a:cubicBezTo>
                  <a:cubicBezTo>
                    <a:pt x="596900" y="85623"/>
                    <a:pt x="463194" y="0"/>
                    <a:pt x="298450" y="0"/>
                  </a:cubicBez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17"/>
            <p:cNvSpPr/>
            <p:nvPr/>
          </p:nvSpPr>
          <p:spPr>
            <a:xfrm>
              <a:off x="2266696" y="5227143"/>
              <a:ext cx="152019" cy="2736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0" i="0" lang="en-IN" sz="1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2" name="Google Shape;682;p17"/>
            <p:cNvSpPr/>
            <p:nvPr/>
          </p:nvSpPr>
          <p:spPr>
            <a:xfrm>
              <a:off x="2841625" y="4141216"/>
              <a:ext cx="685800" cy="381000"/>
            </a:xfrm>
            <a:custGeom>
              <a:rect b="b" l="l" r="r" t="t"/>
              <a:pathLst>
                <a:path extrusionOk="0" h="381000" w="685800">
                  <a:moveTo>
                    <a:pt x="342900" y="0"/>
                  </a:moveTo>
                  <a:cubicBezTo>
                    <a:pt x="532181" y="0"/>
                    <a:pt x="685800" y="85344"/>
                    <a:pt x="685800" y="190500"/>
                  </a:cubicBezTo>
                  <a:cubicBezTo>
                    <a:pt x="685800" y="295656"/>
                    <a:pt x="532181" y="381000"/>
                    <a:pt x="342900" y="381000"/>
                  </a:cubicBezTo>
                  <a:cubicBezTo>
                    <a:pt x="153619" y="381000"/>
                    <a:pt x="0" y="295656"/>
                    <a:pt x="0" y="190500"/>
                  </a:cubicBezTo>
                  <a:cubicBezTo>
                    <a:pt x="0" y="85344"/>
                    <a:pt x="153619" y="0"/>
                    <a:pt x="3429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17"/>
            <p:cNvSpPr/>
            <p:nvPr/>
          </p:nvSpPr>
          <p:spPr>
            <a:xfrm>
              <a:off x="2841498" y="4141216"/>
              <a:ext cx="685800" cy="382270"/>
            </a:xfrm>
            <a:custGeom>
              <a:rect b="b" l="l" r="r" t="t"/>
              <a:pathLst>
                <a:path extrusionOk="0" h="382270" w="685800">
                  <a:moveTo>
                    <a:pt x="342900" y="0"/>
                  </a:moveTo>
                  <a:cubicBezTo>
                    <a:pt x="153619" y="0"/>
                    <a:pt x="0" y="85623"/>
                    <a:pt x="0" y="191135"/>
                  </a:cubicBezTo>
                  <a:cubicBezTo>
                    <a:pt x="0" y="296647"/>
                    <a:pt x="153619" y="382270"/>
                    <a:pt x="342900" y="382270"/>
                  </a:cubicBezTo>
                  <a:cubicBezTo>
                    <a:pt x="532181" y="382270"/>
                    <a:pt x="685800" y="296647"/>
                    <a:pt x="685800" y="191135"/>
                  </a:cubicBezTo>
                  <a:cubicBezTo>
                    <a:pt x="685800" y="85623"/>
                    <a:pt x="532181" y="0"/>
                    <a:pt x="342900" y="0"/>
                  </a:cubicBez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17"/>
            <p:cNvSpPr/>
            <p:nvPr/>
          </p:nvSpPr>
          <p:spPr>
            <a:xfrm>
              <a:off x="3125470" y="4306647"/>
              <a:ext cx="152019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0" i="0" lang="en-IN" sz="1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5" name="Google Shape;685;p17"/>
            <p:cNvSpPr/>
            <p:nvPr/>
          </p:nvSpPr>
          <p:spPr>
            <a:xfrm>
              <a:off x="3451860" y="5252466"/>
              <a:ext cx="379095" cy="325755"/>
            </a:xfrm>
            <a:custGeom>
              <a:rect b="b" l="l" r="r" t="t"/>
              <a:pathLst>
                <a:path extrusionOk="0" h="325755" w="379095">
                  <a:moveTo>
                    <a:pt x="0" y="325755"/>
                  </a:moveTo>
                  <a:lnTo>
                    <a:pt x="379095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17"/>
            <p:cNvSpPr/>
            <p:nvPr/>
          </p:nvSpPr>
          <p:spPr>
            <a:xfrm>
              <a:off x="3794760" y="5252466"/>
              <a:ext cx="36195" cy="325755"/>
            </a:xfrm>
            <a:custGeom>
              <a:rect b="b" l="l" r="r" t="t"/>
              <a:pathLst>
                <a:path extrusionOk="0" h="325755" w="36195">
                  <a:moveTo>
                    <a:pt x="36195" y="0"/>
                  </a:moveTo>
                  <a:lnTo>
                    <a:pt x="0" y="325755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17"/>
            <p:cNvSpPr/>
            <p:nvPr/>
          </p:nvSpPr>
          <p:spPr>
            <a:xfrm>
              <a:off x="3830955" y="5252466"/>
              <a:ext cx="306705" cy="325755"/>
            </a:xfrm>
            <a:custGeom>
              <a:rect b="b" l="l" r="r" t="t"/>
              <a:pathLst>
                <a:path extrusionOk="0" h="325755" w="306705">
                  <a:moveTo>
                    <a:pt x="306705" y="325755"/>
                  </a:moveTo>
                  <a:lnTo>
                    <a:pt x="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17"/>
            <p:cNvSpPr/>
            <p:nvPr/>
          </p:nvSpPr>
          <p:spPr>
            <a:xfrm>
              <a:off x="3318891" y="5063490"/>
              <a:ext cx="1024128" cy="377952"/>
            </a:xfrm>
            <a:custGeom>
              <a:rect b="b" l="l" r="r" t="t"/>
              <a:pathLst>
                <a:path extrusionOk="0" h="377952" w="1024128">
                  <a:moveTo>
                    <a:pt x="512064" y="0"/>
                  </a:moveTo>
                  <a:cubicBezTo>
                    <a:pt x="794728" y="0"/>
                    <a:pt x="1024128" y="84658"/>
                    <a:pt x="1024128" y="188976"/>
                  </a:cubicBezTo>
                  <a:cubicBezTo>
                    <a:pt x="1024128" y="293295"/>
                    <a:pt x="794728" y="377952"/>
                    <a:pt x="512064" y="377952"/>
                  </a:cubicBezTo>
                  <a:cubicBezTo>
                    <a:pt x="229400" y="377952"/>
                    <a:pt x="0" y="293295"/>
                    <a:pt x="0" y="188976"/>
                  </a:cubicBezTo>
                  <a:cubicBezTo>
                    <a:pt x="0" y="84658"/>
                    <a:pt x="229400" y="0"/>
                    <a:pt x="512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17"/>
            <p:cNvSpPr/>
            <p:nvPr/>
          </p:nvSpPr>
          <p:spPr>
            <a:xfrm>
              <a:off x="3318129" y="5064252"/>
              <a:ext cx="1024890" cy="377190"/>
            </a:xfrm>
            <a:custGeom>
              <a:rect b="b" l="l" r="r" t="t"/>
              <a:pathLst>
                <a:path extrusionOk="0" h="377190" w="1024890">
                  <a:moveTo>
                    <a:pt x="512445" y="0"/>
                  </a:moveTo>
                  <a:cubicBezTo>
                    <a:pt x="229578" y="0"/>
                    <a:pt x="0" y="84493"/>
                    <a:pt x="0" y="188595"/>
                  </a:cubicBezTo>
                  <a:cubicBezTo>
                    <a:pt x="0" y="292697"/>
                    <a:pt x="229578" y="377190"/>
                    <a:pt x="512445" y="377190"/>
                  </a:cubicBezTo>
                  <a:cubicBezTo>
                    <a:pt x="795312" y="377190"/>
                    <a:pt x="1024890" y="292697"/>
                    <a:pt x="1024890" y="188595"/>
                  </a:cubicBezTo>
                  <a:cubicBezTo>
                    <a:pt x="1024890" y="84493"/>
                    <a:pt x="795312" y="0"/>
                    <a:pt x="512445" y="0"/>
                  </a:cubicBez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17"/>
            <p:cNvSpPr/>
            <p:nvPr/>
          </p:nvSpPr>
          <p:spPr>
            <a:xfrm>
              <a:off x="3598545" y="5139800"/>
              <a:ext cx="152019" cy="2736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0" i="0" lang="en-IN" sz="1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1" name="Google Shape;691;p17"/>
            <p:cNvSpPr/>
            <p:nvPr/>
          </p:nvSpPr>
          <p:spPr>
            <a:xfrm>
              <a:off x="3872357" y="5130186"/>
              <a:ext cx="315976" cy="2483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0" i="0" lang="en-IN" sz="1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2" name="Google Shape;692;p17"/>
            <p:cNvSpPr/>
            <p:nvPr/>
          </p:nvSpPr>
          <p:spPr>
            <a:xfrm>
              <a:off x="2077466" y="5576316"/>
              <a:ext cx="137160" cy="139065"/>
            </a:xfrm>
            <a:custGeom>
              <a:rect b="b" l="l" r="r" t="t"/>
              <a:pathLst>
                <a:path extrusionOk="0" h="139065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9065"/>
                  </a:lnTo>
                  <a:lnTo>
                    <a:pt x="0" y="13906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17"/>
            <p:cNvSpPr/>
            <p:nvPr/>
          </p:nvSpPr>
          <p:spPr>
            <a:xfrm>
              <a:off x="2420366" y="5576316"/>
              <a:ext cx="137160" cy="139065"/>
            </a:xfrm>
            <a:custGeom>
              <a:rect b="b" l="l" r="r" t="t"/>
              <a:pathLst>
                <a:path extrusionOk="0" h="139065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9065"/>
                  </a:lnTo>
                  <a:lnTo>
                    <a:pt x="0" y="13906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17"/>
            <p:cNvSpPr/>
            <p:nvPr/>
          </p:nvSpPr>
          <p:spPr>
            <a:xfrm>
              <a:off x="3726180" y="5578222"/>
              <a:ext cx="137160" cy="137160"/>
            </a:xfrm>
            <a:custGeom>
              <a:rect b="b" l="l" r="r" t="t"/>
              <a:pathLst>
                <a:path extrusionOk="0" h="137160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7160"/>
                  </a:lnTo>
                  <a:lnTo>
                    <a:pt x="0" y="13716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17"/>
            <p:cNvSpPr/>
            <p:nvPr/>
          </p:nvSpPr>
          <p:spPr>
            <a:xfrm>
              <a:off x="4069080" y="5578222"/>
              <a:ext cx="137160" cy="137160"/>
            </a:xfrm>
            <a:custGeom>
              <a:rect b="b" l="l" r="r" t="t"/>
              <a:pathLst>
                <a:path extrusionOk="0" h="137160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7160"/>
                  </a:lnTo>
                  <a:lnTo>
                    <a:pt x="0" y="13716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17"/>
            <p:cNvSpPr/>
            <p:nvPr/>
          </p:nvSpPr>
          <p:spPr>
            <a:xfrm>
              <a:off x="3383280" y="5578222"/>
              <a:ext cx="137160" cy="137160"/>
            </a:xfrm>
            <a:custGeom>
              <a:rect b="b" l="l" r="r" t="t"/>
              <a:pathLst>
                <a:path extrusionOk="0" h="137160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7160"/>
                  </a:lnTo>
                  <a:lnTo>
                    <a:pt x="0" y="13716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17"/>
            <p:cNvSpPr/>
            <p:nvPr/>
          </p:nvSpPr>
          <p:spPr>
            <a:xfrm>
              <a:off x="3132836" y="3941268"/>
              <a:ext cx="152019" cy="2736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0" i="1" lang="en-IN" sz="1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8" name="Google Shape;698;p17"/>
            <p:cNvSpPr/>
            <p:nvPr/>
          </p:nvSpPr>
          <p:spPr>
            <a:xfrm>
              <a:off x="1430655" y="2893696"/>
              <a:ext cx="121793" cy="65151"/>
            </a:xfrm>
            <a:custGeom>
              <a:rect b="b" l="l" r="r" t="t"/>
              <a:pathLst>
                <a:path extrusionOk="0" h="65151" w="121793">
                  <a:moveTo>
                    <a:pt x="0" y="65151"/>
                  </a:moveTo>
                  <a:lnTo>
                    <a:pt x="121793" y="60325"/>
                  </a:lnTo>
                  <a:lnTo>
                    <a:pt x="15875" y="0"/>
                  </a:lnTo>
                  <a:lnTo>
                    <a:pt x="8001" y="32639"/>
                  </a:lnTo>
                  <a:close/>
                </a:path>
              </a:pathLst>
            </a:custGeom>
            <a:noFill/>
            <a:ln cap="flat" cmpd="sng" w="13700">
              <a:solidFill>
                <a:srgbClr val="FF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17"/>
            <p:cNvSpPr/>
            <p:nvPr/>
          </p:nvSpPr>
          <p:spPr>
            <a:xfrm>
              <a:off x="1430655" y="2893696"/>
              <a:ext cx="121793" cy="65151"/>
            </a:xfrm>
            <a:custGeom>
              <a:rect b="b" l="l" r="r" t="t"/>
              <a:pathLst>
                <a:path extrusionOk="0" h="65151" w="121793">
                  <a:moveTo>
                    <a:pt x="15875" y="0"/>
                  </a:moveTo>
                  <a:lnTo>
                    <a:pt x="121793" y="60325"/>
                  </a:lnTo>
                  <a:lnTo>
                    <a:pt x="0" y="65151"/>
                  </a:lnTo>
                  <a:lnTo>
                    <a:pt x="8001" y="32639"/>
                  </a:lnTo>
                  <a:lnTo>
                    <a:pt x="15875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17"/>
            <p:cNvSpPr/>
            <p:nvPr/>
          </p:nvSpPr>
          <p:spPr>
            <a:xfrm>
              <a:off x="809244" y="1257681"/>
              <a:ext cx="676656" cy="1667129"/>
            </a:xfrm>
            <a:custGeom>
              <a:rect b="b" l="l" r="r" t="t"/>
              <a:pathLst>
                <a:path extrusionOk="0" h="1667129" w="676656">
                  <a:moveTo>
                    <a:pt x="676656" y="0"/>
                  </a:moveTo>
                  <a:cubicBezTo>
                    <a:pt x="258953" y="305816"/>
                    <a:pt x="0" y="1043051"/>
                    <a:pt x="407543" y="1460500"/>
                  </a:cubicBezTo>
                  <a:cubicBezTo>
                    <a:pt x="473202" y="1527683"/>
                    <a:pt x="527050" y="1643634"/>
                    <a:pt x="623189" y="1667129"/>
                  </a:cubicBezTo>
                </a:path>
              </a:pathLst>
            </a:custGeom>
            <a:noFill/>
            <a:ln cap="sq" cmpd="sng" w="9525">
              <a:solidFill>
                <a:srgbClr val="FF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17"/>
            <p:cNvSpPr/>
            <p:nvPr/>
          </p:nvSpPr>
          <p:spPr>
            <a:xfrm>
              <a:off x="1659509" y="4875403"/>
              <a:ext cx="121539" cy="65151"/>
            </a:xfrm>
            <a:custGeom>
              <a:rect b="b" l="l" r="r" t="t"/>
              <a:pathLst>
                <a:path extrusionOk="0" h="65151" w="121539">
                  <a:moveTo>
                    <a:pt x="0" y="65151"/>
                  </a:moveTo>
                  <a:lnTo>
                    <a:pt x="121539" y="59944"/>
                  </a:lnTo>
                  <a:lnTo>
                    <a:pt x="15621" y="0"/>
                  </a:lnTo>
                  <a:lnTo>
                    <a:pt x="7874" y="32512"/>
                  </a:lnTo>
                  <a:close/>
                </a:path>
              </a:pathLst>
            </a:custGeom>
            <a:noFill/>
            <a:ln cap="flat" cmpd="sng" w="13700">
              <a:solidFill>
                <a:srgbClr val="FF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1659509" y="4875403"/>
              <a:ext cx="121539" cy="65151"/>
            </a:xfrm>
            <a:custGeom>
              <a:rect b="b" l="l" r="r" t="t"/>
              <a:pathLst>
                <a:path extrusionOk="0" h="65151" w="121539">
                  <a:moveTo>
                    <a:pt x="15621" y="0"/>
                  </a:moveTo>
                  <a:lnTo>
                    <a:pt x="121539" y="59944"/>
                  </a:lnTo>
                  <a:lnTo>
                    <a:pt x="0" y="65151"/>
                  </a:lnTo>
                  <a:lnTo>
                    <a:pt x="7874" y="32512"/>
                  </a:lnTo>
                  <a:lnTo>
                    <a:pt x="1562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978535" y="3429381"/>
              <a:ext cx="682625" cy="1477010"/>
            </a:xfrm>
            <a:custGeom>
              <a:rect b="b" l="l" r="r" t="t"/>
              <a:pathLst>
                <a:path extrusionOk="0" h="1477010" w="682625">
                  <a:moveTo>
                    <a:pt x="621665" y="0"/>
                  </a:moveTo>
                  <a:cubicBezTo>
                    <a:pt x="83820" y="147066"/>
                    <a:pt x="0" y="923290"/>
                    <a:pt x="365379" y="1295400"/>
                  </a:cubicBezTo>
                  <a:cubicBezTo>
                    <a:pt x="452882" y="1384554"/>
                    <a:pt x="562991" y="1448308"/>
                    <a:pt x="682625" y="1477010"/>
                  </a:cubicBezTo>
                </a:path>
              </a:pathLst>
            </a:custGeom>
            <a:noFill/>
            <a:ln cap="sq" cmpd="sng" w="9525">
              <a:solidFill>
                <a:srgbClr val="FF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1456690" y="404495"/>
              <a:ext cx="120777" cy="66548"/>
            </a:xfrm>
            <a:custGeom>
              <a:rect b="b" l="l" r="r" t="t"/>
              <a:pathLst>
                <a:path extrusionOk="0" h="66548" w="120777">
                  <a:moveTo>
                    <a:pt x="0" y="66548"/>
                  </a:moveTo>
                  <a:lnTo>
                    <a:pt x="120777" y="49784"/>
                  </a:lnTo>
                  <a:lnTo>
                    <a:pt x="9525" y="0"/>
                  </a:lnTo>
                  <a:lnTo>
                    <a:pt x="4826" y="33274"/>
                  </a:lnTo>
                  <a:close/>
                </a:path>
              </a:pathLst>
            </a:custGeom>
            <a:noFill/>
            <a:ln cap="flat" cmpd="sng" w="13700">
              <a:solidFill>
                <a:srgbClr val="008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1456690" y="404495"/>
              <a:ext cx="120777" cy="66548"/>
            </a:xfrm>
            <a:custGeom>
              <a:rect b="b" l="l" r="r" t="t"/>
              <a:pathLst>
                <a:path extrusionOk="0" h="66548" w="120777">
                  <a:moveTo>
                    <a:pt x="9525" y="0"/>
                  </a:moveTo>
                  <a:lnTo>
                    <a:pt x="120777" y="49784"/>
                  </a:lnTo>
                  <a:lnTo>
                    <a:pt x="0" y="66548"/>
                  </a:lnTo>
                  <a:lnTo>
                    <a:pt x="4826" y="3327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800100" y="343281"/>
              <a:ext cx="655066" cy="93599"/>
            </a:xfrm>
            <a:custGeom>
              <a:rect b="b" l="l" r="r" t="t"/>
              <a:pathLst>
                <a:path extrusionOk="0" h="93599" w="655066">
                  <a:moveTo>
                    <a:pt x="655066" y="93599"/>
                  </a:moveTo>
                  <a:lnTo>
                    <a:pt x="0" y="0"/>
                  </a:lnTo>
                </a:path>
              </a:pathLst>
            </a:custGeom>
            <a:noFill/>
            <a:ln cap="sq" cmpd="sng" w="9525">
              <a:solidFill>
                <a:srgbClr val="008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0" y="228981"/>
              <a:ext cx="47117" cy="6731"/>
            </a:xfrm>
            <a:custGeom>
              <a:rect b="b" l="l" r="r" t="t"/>
              <a:pathLst>
                <a:path extrusionOk="0" h="6731" w="47117">
                  <a:moveTo>
                    <a:pt x="47117" y="6731"/>
                  </a:moveTo>
                  <a:lnTo>
                    <a:pt x="0" y="0"/>
                  </a:lnTo>
                </a:path>
              </a:pathLst>
            </a:custGeom>
            <a:noFill/>
            <a:ln cap="sq" cmpd="sng" w="9525">
              <a:solidFill>
                <a:srgbClr val="008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7117" y="235713"/>
              <a:ext cx="705866" cy="100837"/>
            </a:xfrm>
            <a:custGeom>
              <a:rect b="b" l="l" r="r" t="t"/>
              <a:pathLst>
                <a:path extrusionOk="0" h="100837" w="705866">
                  <a:moveTo>
                    <a:pt x="705866" y="100837"/>
                  </a:moveTo>
                  <a:lnTo>
                    <a:pt x="0" y="0"/>
                  </a:lnTo>
                </a:path>
              </a:pathLst>
            </a:custGeom>
            <a:noFill/>
            <a:ln cap="sq" cmpd="sng" w="9525">
              <a:solidFill>
                <a:srgbClr val="008000"/>
              </a:solidFill>
              <a:prstDash val="dashDot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>
              <a:off x="752983" y="336550"/>
              <a:ext cx="47117" cy="6731"/>
            </a:xfrm>
            <a:custGeom>
              <a:rect b="b" l="l" r="r" t="t"/>
              <a:pathLst>
                <a:path extrusionOk="0" h="6731" w="47117">
                  <a:moveTo>
                    <a:pt x="47117" y="6731"/>
                  </a:moveTo>
                  <a:lnTo>
                    <a:pt x="0" y="0"/>
                  </a:lnTo>
                </a:path>
              </a:pathLst>
            </a:custGeom>
            <a:noFill/>
            <a:ln cap="sq" cmpd="sng" w="9525">
              <a:solidFill>
                <a:srgbClr val="008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>
              <a:off x="228600" y="330"/>
              <a:ext cx="1173587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800"/>
                <a:buFont typeface="Times New Roman"/>
                <a:buNone/>
              </a:pPr>
              <a:r>
                <a:rPr b="0" i="0" lang="en-IN" sz="1800" u="none" cap="none" strike="noStrike">
                  <a:solidFill>
                    <a:srgbClr val="008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Delete 12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>
            <p:ph type="title"/>
          </p:nvPr>
        </p:nvSpPr>
        <p:spPr>
          <a:xfrm>
            <a:off x="731520" y="731520"/>
            <a:ext cx="6089904" cy="14264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IN">
                <a:solidFill>
                  <a:srgbClr val="FFFFFF"/>
                </a:solidFill>
              </a:rPr>
              <a:t>Balanced Search Trees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789456" y="2798385"/>
            <a:ext cx="10597729" cy="3283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IN" sz="2700"/>
              <a:t>A search-tree data structure for which a height of </a:t>
            </a:r>
            <a:r>
              <a:rPr b="1" i="1" lang="en-IN" sz="2700">
                <a:solidFill>
                  <a:srgbClr val="FF0000"/>
                </a:solidFill>
              </a:rPr>
              <a:t>O(log n) </a:t>
            </a:r>
            <a:r>
              <a:rPr lang="en-IN" sz="2700"/>
              <a:t>is guaranteed when implementing a dynamic set of </a:t>
            </a:r>
            <a:r>
              <a:rPr b="1" i="1" lang="en-IN" sz="2700"/>
              <a:t>n</a:t>
            </a:r>
            <a:r>
              <a:rPr lang="en-IN" sz="2700"/>
              <a:t> items.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IN" sz="2700"/>
              <a:t>Examples: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IN" sz="2300"/>
              <a:t>AVL trees ( Discussed in Unit-1)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IN" sz="2300"/>
              <a:t>2-4 trees </a:t>
            </a:r>
            <a:r>
              <a:rPr b="1" i="1" lang="en-IN" sz="2300"/>
              <a:t>( This Lecture)</a:t>
            </a:r>
            <a:endParaRPr sz="23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IN" sz="2300"/>
              <a:t>B+-trees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IN" sz="2300"/>
              <a:t>Red-black trees</a:t>
            </a:r>
            <a:endParaRPr sz="2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8"/>
          <p:cNvSpPr txBox="1"/>
          <p:nvPr>
            <p:ph type="title"/>
          </p:nvPr>
        </p:nvSpPr>
        <p:spPr>
          <a:xfrm>
            <a:off x="648929" y="629266"/>
            <a:ext cx="3505495" cy="1622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(2,4) Deletion</a:t>
            </a:r>
            <a:endParaRPr/>
          </a:p>
        </p:txBody>
      </p:sp>
      <p:sp>
        <p:nvSpPr>
          <p:cNvPr id="716" name="Google Shape;716;p18"/>
          <p:cNvSpPr txBox="1"/>
          <p:nvPr>
            <p:ph idx="1" type="body"/>
          </p:nvPr>
        </p:nvSpPr>
        <p:spPr>
          <a:xfrm>
            <a:off x="648931" y="2438400"/>
            <a:ext cx="3505494" cy="3785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what if the parent was a2-node?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Underflow can cascade up the tree, too.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717" name="Google Shape;717;p18"/>
          <p:cNvSpPr/>
          <p:nvPr/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18"/>
          <p:cNvSpPr/>
          <p:nvPr/>
        </p:nvSpPr>
        <p:spPr>
          <a:xfrm>
            <a:off x="5123688" y="557784"/>
            <a:ext cx="6584098" cy="573918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8CAC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9" name="Google Shape;7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3728" y="744718"/>
            <a:ext cx="4666268" cy="547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ea6b0f3983_0_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Analysis of Deletion </a:t>
            </a:r>
            <a:endParaRPr/>
          </a:p>
        </p:txBody>
      </p:sp>
      <p:sp>
        <p:nvSpPr>
          <p:cNvPr id="725" name="Google Shape;725;gea6b0f3983_0_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Let T be a (2,4) tree with n items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Tree T has O(log n) height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In a deletion operation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We visit O(log n) nodes to locate the node from which to delete the entry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We handle an underflow with a series of O(log n) fusions, followed by at most one transfer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Each fusion and transfer takes O(1) time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Thus, deleting an item from a (2,4) tree takes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O(log n) time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9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19"/>
          <p:cNvSpPr/>
          <p:nvPr/>
        </p:nvSpPr>
        <p:spPr>
          <a:xfrm>
            <a:off x="646745" y="640080"/>
            <a:ext cx="10920415" cy="557781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19"/>
          <p:cNvSpPr/>
          <p:nvPr/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19"/>
          <p:cNvSpPr txBox="1"/>
          <p:nvPr>
            <p:ph type="title"/>
          </p:nvPr>
        </p:nvSpPr>
        <p:spPr>
          <a:xfrm>
            <a:off x="1288064" y="1284731"/>
            <a:ext cx="9637776" cy="1333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(2-4) Trees Conclusion</a:t>
            </a:r>
            <a:endParaRPr/>
          </a:p>
        </p:txBody>
      </p:sp>
      <p:cxnSp>
        <p:nvCxnSpPr>
          <p:cNvPr id="734" name="Google Shape;734;p19"/>
          <p:cNvCxnSpPr/>
          <p:nvPr/>
        </p:nvCxnSpPr>
        <p:spPr>
          <a:xfrm>
            <a:off x="1362454" y="2620980"/>
            <a:ext cx="950976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5" name="Google Shape;735;p19"/>
          <p:cNvSpPr txBox="1"/>
          <p:nvPr>
            <p:ph idx="1" type="body"/>
          </p:nvPr>
        </p:nvSpPr>
        <p:spPr>
          <a:xfrm>
            <a:off x="1288064" y="2853879"/>
            <a:ext cx="9637776" cy="2714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The height of a (2,4) tree is </a:t>
            </a:r>
            <a:r>
              <a:rPr i="1"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IN" sz="2000" u="none" strike="noStrike">
                <a:latin typeface="Quattrocento Sans"/>
                <a:ea typeface="Quattrocento Sans"/>
                <a:cs typeface="Quattrocento Sans"/>
                <a:sym typeface="Quattrocento Sans"/>
              </a:rPr>
              <a:t>(</a:t>
            </a:r>
            <a:r>
              <a:rPr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log</a:t>
            </a:r>
            <a:r>
              <a:rPr i="1"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IN" sz="2000" u="none" strike="noStrike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r>
              <a:rPr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10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Split, transfer, and fusion each take </a:t>
            </a:r>
            <a:r>
              <a:rPr i="1"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i="1" lang="en-IN" sz="2000" u="none" strike="noStrike">
                <a:latin typeface="Quattrocento Sans"/>
                <a:ea typeface="Quattrocento Sans"/>
                <a:cs typeface="Quattrocento Sans"/>
                <a:sym typeface="Quattrocento Sans"/>
              </a:rPr>
              <a:t>(1)</a:t>
            </a:r>
            <a:r>
              <a:rPr i="1"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12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Search, insertion and deletion each take </a:t>
            </a:r>
            <a:r>
              <a:rPr i="1"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IN" sz="2000" u="none" strike="noStrike">
                <a:latin typeface="Quattrocento Sans"/>
                <a:ea typeface="Quattrocento Sans"/>
                <a:cs typeface="Quattrocento Sans"/>
                <a:sym typeface="Quattrocento Sans"/>
              </a:rPr>
              <a:t>(</a:t>
            </a:r>
            <a:r>
              <a:rPr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log</a:t>
            </a:r>
            <a:r>
              <a:rPr i="1"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IN" sz="2000" u="none" strike="noStrike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r>
              <a:rPr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646745" y="640080"/>
            <a:ext cx="10920415" cy="557781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 txBox="1"/>
          <p:nvPr>
            <p:ph type="title"/>
          </p:nvPr>
        </p:nvSpPr>
        <p:spPr>
          <a:xfrm>
            <a:off x="1288064" y="1284731"/>
            <a:ext cx="9637776" cy="1333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2-4 Trees</a:t>
            </a:r>
            <a:endParaRPr/>
          </a:p>
        </p:txBody>
      </p:sp>
      <p:cxnSp>
        <p:nvCxnSpPr>
          <p:cNvPr id="108" name="Google Shape;108;p3"/>
          <p:cNvCxnSpPr/>
          <p:nvPr/>
        </p:nvCxnSpPr>
        <p:spPr>
          <a:xfrm>
            <a:off x="1362454" y="2620980"/>
            <a:ext cx="950976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9" name="Google Shape;109;p3"/>
          <p:cNvSpPr txBox="1"/>
          <p:nvPr>
            <p:ph idx="1" type="body"/>
          </p:nvPr>
        </p:nvSpPr>
        <p:spPr>
          <a:xfrm>
            <a:off x="1288064" y="2853879"/>
            <a:ext cx="9637776" cy="2714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Search Trees (but not binary)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14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lso known as 2-4, 2-3-4 trees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14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Very important as basis for Red-Black trees 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646745" y="640080"/>
            <a:ext cx="10920415" cy="557781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 txBox="1"/>
          <p:nvPr>
            <p:ph type="title"/>
          </p:nvPr>
        </p:nvSpPr>
        <p:spPr>
          <a:xfrm>
            <a:off x="1064789" y="882706"/>
            <a:ext cx="96378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Multi-way Search Trees</a:t>
            </a:r>
            <a:endParaRPr/>
          </a:p>
        </p:txBody>
      </p:sp>
      <p:cxnSp>
        <p:nvCxnSpPr>
          <p:cNvPr id="118" name="Google Shape;118;p4"/>
          <p:cNvCxnSpPr/>
          <p:nvPr/>
        </p:nvCxnSpPr>
        <p:spPr>
          <a:xfrm>
            <a:off x="1362454" y="2620980"/>
            <a:ext cx="950976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968025" y="2215900"/>
            <a:ext cx="10489200" cy="3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7226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52765"/>
              <a:buFont typeface="Arial"/>
              <a:buChar char="•"/>
            </a:pPr>
            <a:r>
              <a:rPr lang="en-IN" sz="2084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Each internal node of a multi-way search tree </a:t>
            </a:r>
            <a:r>
              <a:rPr i="1" lang="en-IN" sz="2084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IN" sz="2084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3584"/>
          </a:p>
          <a:p>
            <a:pPr indent="-290076" lvl="1" marL="742950" rtl="0" algn="l">
              <a:lnSpc>
                <a:spcPct val="90000"/>
              </a:lnSpc>
              <a:spcBef>
                <a:spcPts val="820"/>
              </a:spcBef>
              <a:spcAft>
                <a:spcPts val="0"/>
              </a:spcAft>
              <a:buClr>
                <a:srgbClr val="000000"/>
              </a:buClr>
              <a:buSzPct val="152765"/>
              <a:buFont typeface="Noto Sans Symbols"/>
              <a:buChar char="−"/>
            </a:pPr>
            <a:r>
              <a:rPr lang="en-IN" sz="2084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has at least two children</a:t>
            </a:r>
            <a:endParaRPr sz="3184"/>
          </a:p>
          <a:p>
            <a:pPr indent="-290076" lvl="1" marL="742950" rtl="0" algn="l">
              <a:lnSpc>
                <a:spcPct val="90000"/>
              </a:lnSpc>
              <a:spcBef>
                <a:spcPts val="820"/>
              </a:spcBef>
              <a:spcAft>
                <a:spcPts val="0"/>
              </a:spcAft>
              <a:buClr>
                <a:srgbClr val="000000"/>
              </a:buClr>
              <a:buSzPct val="152765"/>
              <a:buFont typeface="Noto Sans Symbols"/>
              <a:buChar char="−"/>
            </a:pPr>
            <a:r>
              <a:rPr lang="en-IN" sz="2084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stores a collection of items of the form (</a:t>
            </a:r>
            <a:r>
              <a:rPr i="1" lang="en-IN" sz="2084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IN" sz="2084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IN" sz="2084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IN" sz="2084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), where </a:t>
            </a:r>
            <a:r>
              <a:rPr i="1" lang="en-IN" sz="2084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IN" sz="2084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is a key and </a:t>
            </a:r>
            <a:r>
              <a:rPr i="1" lang="en-IN" sz="2084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IN" sz="2084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is an element</a:t>
            </a:r>
            <a:endParaRPr sz="3184"/>
          </a:p>
          <a:p>
            <a:pPr indent="-290076" lvl="1" marL="742950" rtl="0" algn="l">
              <a:lnSpc>
                <a:spcPct val="90000"/>
              </a:lnSpc>
              <a:spcBef>
                <a:spcPts val="820"/>
              </a:spcBef>
              <a:spcAft>
                <a:spcPts val="0"/>
              </a:spcAft>
              <a:buClr>
                <a:srgbClr val="000000"/>
              </a:buClr>
              <a:buSzPct val="152765"/>
              <a:buFont typeface="Noto Sans Symbols"/>
              <a:buChar char="−"/>
            </a:pPr>
            <a:r>
              <a:rPr lang="en-IN" sz="2084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contains </a:t>
            </a:r>
            <a:r>
              <a:rPr i="1" lang="en-IN" sz="2084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IN" sz="2084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- 1 items, where </a:t>
            </a:r>
            <a:r>
              <a:rPr i="1" lang="en-IN" sz="2084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IN" sz="2084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is the number of children</a:t>
            </a:r>
            <a:endParaRPr sz="3184"/>
          </a:p>
          <a:p>
            <a:pPr indent="-290076" lvl="1" marL="742950" rtl="0" algn="l">
              <a:lnSpc>
                <a:spcPct val="90000"/>
              </a:lnSpc>
              <a:spcBef>
                <a:spcPts val="1020"/>
              </a:spcBef>
              <a:spcAft>
                <a:spcPts val="0"/>
              </a:spcAft>
              <a:buClr>
                <a:srgbClr val="000000"/>
              </a:buClr>
              <a:buSzPct val="152765"/>
              <a:buFont typeface="Noto Sans Symbols"/>
              <a:buChar char="−"/>
            </a:pPr>
            <a:r>
              <a:rPr lang="en-IN" sz="2084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“contains” 2 pseudo-items: </a:t>
            </a:r>
            <a:r>
              <a:rPr i="1" lang="en-IN" sz="2084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aseline="-25000" lang="en-IN" sz="2084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lang="en-IN" sz="2084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= –</a:t>
            </a:r>
            <a:r>
              <a:rPr lang="en-IN" sz="2084" u="none" strike="noStrike">
                <a:latin typeface="Quattrocento Sans"/>
                <a:ea typeface="Quattrocento Sans"/>
                <a:cs typeface="Quattrocento Sans"/>
                <a:sym typeface="Quattrocento Sans"/>
              </a:rPr>
              <a:t>∞</a:t>
            </a:r>
            <a:r>
              <a:rPr lang="en-IN" sz="2084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IN" sz="2084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aseline="-25000" i="1" lang="en-IN" sz="2084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d </a:t>
            </a:r>
            <a:r>
              <a:rPr lang="en-IN" sz="2084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-IN" sz="2084" u="none" strike="noStrike">
                <a:latin typeface="Quattrocento Sans"/>
                <a:ea typeface="Quattrocento Sans"/>
                <a:cs typeface="Quattrocento Sans"/>
                <a:sym typeface="Quattrocento Sans"/>
              </a:rPr>
              <a:t>∞</a:t>
            </a:r>
            <a:endParaRPr sz="2084" u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7226" lvl="0" marL="342900" rtl="0" algn="l">
              <a:lnSpc>
                <a:spcPct val="90000"/>
              </a:lnSpc>
              <a:spcBef>
                <a:spcPts val="2160"/>
              </a:spcBef>
              <a:spcAft>
                <a:spcPts val="0"/>
              </a:spcAft>
              <a:buClr>
                <a:srgbClr val="000000"/>
              </a:buClr>
              <a:buSzPct val="152765"/>
              <a:buFont typeface="Arial"/>
              <a:buChar char="•"/>
            </a:pPr>
            <a:r>
              <a:rPr lang="en-IN" sz="2084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Children of each internal node are “between” items</a:t>
            </a:r>
            <a:endParaRPr sz="3584"/>
          </a:p>
          <a:p>
            <a:pPr indent="-290076" lvl="1" marL="742950" rtl="0" algn="l">
              <a:lnSpc>
                <a:spcPct val="90000"/>
              </a:lnSpc>
              <a:spcBef>
                <a:spcPts val="820"/>
              </a:spcBef>
              <a:spcAft>
                <a:spcPts val="0"/>
              </a:spcAft>
              <a:buClr>
                <a:srgbClr val="000000"/>
              </a:buClr>
              <a:buSzPct val="152765"/>
              <a:buFont typeface="Noto Sans Symbols"/>
              <a:buChar char="−"/>
            </a:pPr>
            <a:r>
              <a:rPr lang="en-IN" sz="2084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all keys in the subtree rooted at the child fall between keys of those items</a:t>
            </a:r>
            <a:endParaRPr sz="3184"/>
          </a:p>
          <a:p>
            <a:pPr indent="-347226" lvl="0" marL="342900" rtl="0" algn="l">
              <a:lnSpc>
                <a:spcPct val="90000"/>
              </a:lnSpc>
              <a:spcBef>
                <a:spcPts val="2195"/>
              </a:spcBef>
              <a:spcAft>
                <a:spcPts val="0"/>
              </a:spcAft>
              <a:buClr>
                <a:srgbClr val="000000"/>
              </a:buClr>
              <a:buSzPct val="152765"/>
              <a:buFont typeface="Arial"/>
              <a:buChar char="•"/>
            </a:pPr>
            <a:r>
              <a:rPr lang="en-IN" sz="2084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External nodes are just placeholders</a:t>
            </a:r>
            <a:endParaRPr sz="3584"/>
          </a:p>
          <a:p>
            <a:pPr indent="-146050" lvl="0" marL="22860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646745" y="640080"/>
            <a:ext cx="10920415" cy="557781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5"/>
          <p:cNvSpPr txBox="1"/>
          <p:nvPr>
            <p:ph type="title"/>
          </p:nvPr>
        </p:nvSpPr>
        <p:spPr>
          <a:xfrm>
            <a:off x="1288064" y="1284731"/>
            <a:ext cx="9637776" cy="1333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Multi-way Searching</a:t>
            </a:r>
            <a:endParaRPr/>
          </a:p>
        </p:txBody>
      </p:sp>
      <p:cxnSp>
        <p:nvCxnSpPr>
          <p:cNvPr id="128" name="Google Shape;128;p5"/>
          <p:cNvCxnSpPr/>
          <p:nvPr/>
        </p:nvCxnSpPr>
        <p:spPr>
          <a:xfrm>
            <a:off x="1362454" y="2620980"/>
            <a:ext cx="950976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9" name="Google Shape;129;p5"/>
          <p:cNvSpPr txBox="1"/>
          <p:nvPr>
            <p:ph idx="1" type="body"/>
          </p:nvPr>
        </p:nvSpPr>
        <p:spPr>
          <a:xfrm>
            <a:off x="1187300" y="2624150"/>
            <a:ext cx="10058700" cy="3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Similar to binary searching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If search key </a:t>
            </a:r>
            <a:r>
              <a:rPr i="1"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s </a:t>
            </a:r>
            <a:r>
              <a:rPr lang="en-IN" sz="2000" u="none" strike="noStrike">
                <a:latin typeface="Quattrocento Sans"/>
                <a:ea typeface="Quattrocento Sans"/>
                <a:cs typeface="Quattrocento Sans"/>
                <a:sym typeface="Quattrocento Sans"/>
              </a:rPr>
              <a:t>&lt; </a:t>
            </a:r>
            <a:r>
              <a:rPr i="1"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aseline="-25000"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, search the leftmost child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90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i="1"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s </a:t>
            </a:r>
            <a:r>
              <a:rPr i="1" lang="en-IN" sz="2000">
                <a:latin typeface="Quattrocento Sans"/>
                <a:ea typeface="Quattrocento Sans"/>
                <a:cs typeface="Quattrocento Sans"/>
                <a:sym typeface="Quattrocento Sans"/>
              </a:rPr>
              <a:t>&gt; </a:t>
            </a:r>
            <a:r>
              <a:rPr i="1" lang="en-IN" sz="2000"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baseline="-25000" i="1"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d </a:t>
            </a:r>
            <a:r>
              <a:rPr baseline="-25000"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– 1</a:t>
            </a:r>
            <a:r>
              <a:rPr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, search the rightmost child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19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That’s it in a binary tree; what about if </a:t>
            </a:r>
            <a:r>
              <a:rPr i="1"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d </a:t>
            </a:r>
            <a:r>
              <a:rPr lang="en-IN" sz="2000" u="none" strike="noStrike">
                <a:latin typeface="Quattrocento Sans"/>
                <a:ea typeface="Quattrocento Sans"/>
                <a:cs typeface="Quattrocento Sans"/>
                <a:sym typeface="Quattrocento Sans"/>
              </a:rPr>
              <a:t>&gt; </a:t>
            </a:r>
            <a:r>
              <a:rPr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2?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43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Find two keys </a:t>
            </a:r>
            <a:r>
              <a:rPr i="1"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aseline="-25000" i="1"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aseline="-25000"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– 1</a:t>
            </a:r>
            <a:r>
              <a:rPr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i="1"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aseline="-25000" i="1"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between which </a:t>
            </a:r>
            <a:r>
              <a:rPr i="1"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falls, and search the child </a:t>
            </a:r>
            <a:r>
              <a:rPr i="1"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Multi-way Searching</a:t>
            </a:r>
            <a:endParaRPr/>
          </a:p>
        </p:txBody>
      </p:sp>
      <p:grpSp>
        <p:nvGrpSpPr>
          <p:cNvPr id="135" name="Google Shape;135;p6"/>
          <p:cNvGrpSpPr/>
          <p:nvPr/>
        </p:nvGrpSpPr>
        <p:grpSpPr>
          <a:xfrm>
            <a:off x="3412765" y="1690688"/>
            <a:ext cx="4960623" cy="3812484"/>
            <a:chOff x="0" y="0"/>
            <a:chExt cx="4960874" cy="3812565"/>
          </a:xfrm>
        </p:grpSpPr>
        <p:sp>
          <p:nvSpPr>
            <p:cNvPr id="136" name="Google Shape;136;p6"/>
            <p:cNvSpPr/>
            <p:nvPr/>
          </p:nvSpPr>
          <p:spPr>
            <a:xfrm>
              <a:off x="4448683" y="3340100"/>
              <a:ext cx="137160" cy="139065"/>
            </a:xfrm>
            <a:custGeom>
              <a:rect b="b" l="l" r="r" t="t"/>
              <a:pathLst>
                <a:path extrusionOk="0" h="139065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9065"/>
                  </a:lnTo>
                  <a:lnTo>
                    <a:pt x="0" y="13906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4517263" y="3009265"/>
              <a:ext cx="0" cy="330835"/>
            </a:xfrm>
            <a:custGeom>
              <a:rect b="b" l="l" r="r" t="t"/>
              <a:pathLst>
                <a:path extrusionOk="0" h="330835" w="120000">
                  <a:moveTo>
                    <a:pt x="0" y="330835"/>
                  </a:moveTo>
                  <a:lnTo>
                    <a:pt x="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4105783" y="3340100"/>
              <a:ext cx="137160" cy="139065"/>
            </a:xfrm>
            <a:custGeom>
              <a:rect b="b" l="l" r="r" t="t"/>
              <a:pathLst>
                <a:path extrusionOk="0" h="139065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9065"/>
                  </a:lnTo>
                  <a:lnTo>
                    <a:pt x="0" y="13906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4174363" y="3009265"/>
              <a:ext cx="0" cy="330835"/>
            </a:xfrm>
            <a:custGeom>
              <a:rect b="b" l="l" r="r" t="t"/>
              <a:pathLst>
                <a:path extrusionOk="0" h="330835" w="120000">
                  <a:moveTo>
                    <a:pt x="0" y="330835"/>
                  </a:moveTo>
                  <a:lnTo>
                    <a:pt x="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775583" y="3340100"/>
              <a:ext cx="137160" cy="139065"/>
            </a:xfrm>
            <a:custGeom>
              <a:rect b="b" l="l" r="r" t="t"/>
              <a:pathLst>
                <a:path extrusionOk="0" h="139065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9065"/>
                  </a:lnTo>
                  <a:lnTo>
                    <a:pt x="0" y="13906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3844163" y="3009265"/>
              <a:ext cx="0" cy="330835"/>
            </a:xfrm>
            <a:custGeom>
              <a:rect b="b" l="l" r="r" t="t"/>
              <a:pathLst>
                <a:path extrusionOk="0" h="330835" w="120000">
                  <a:moveTo>
                    <a:pt x="0" y="330835"/>
                  </a:moveTo>
                  <a:lnTo>
                    <a:pt x="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3426714" y="3340100"/>
              <a:ext cx="137160" cy="139065"/>
            </a:xfrm>
            <a:custGeom>
              <a:rect b="b" l="l" r="r" t="t"/>
              <a:pathLst>
                <a:path extrusionOk="0" h="139065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9065"/>
                  </a:lnTo>
                  <a:lnTo>
                    <a:pt x="0" y="13906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3495294" y="3009265"/>
              <a:ext cx="0" cy="330835"/>
            </a:xfrm>
            <a:custGeom>
              <a:rect b="b" l="l" r="r" t="t"/>
              <a:pathLst>
                <a:path extrusionOk="0" h="330835" w="120000">
                  <a:moveTo>
                    <a:pt x="0" y="330835"/>
                  </a:moveTo>
                  <a:lnTo>
                    <a:pt x="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2746248" y="191643"/>
              <a:ext cx="1247140" cy="977900"/>
            </a:xfrm>
            <a:custGeom>
              <a:rect b="b" l="l" r="r" t="t"/>
              <a:pathLst>
                <a:path extrusionOk="0" h="977900" w="1247140">
                  <a:moveTo>
                    <a:pt x="1247140" y="977900"/>
                  </a:moveTo>
                  <a:lnTo>
                    <a:pt x="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1692783" y="191643"/>
              <a:ext cx="1053465" cy="971423"/>
            </a:xfrm>
            <a:custGeom>
              <a:rect b="b" l="l" r="r" t="t"/>
              <a:pathLst>
                <a:path extrusionOk="0" h="971423" w="1053465">
                  <a:moveTo>
                    <a:pt x="0" y="971423"/>
                  </a:moveTo>
                  <a:lnTo>
                    <a:pt x="1053465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3993388" y="1169543"/>
              <a:ext cx="577850" cy="914400"/>
            </a:xfrm>
            <a:custGeom>
              <a:rect b="b" l="l" r="r" t="t"/>
              <a:pathLst>
                <a:path extrusionOk="0" h="914400" w="577850">
                  <a:moveTo>
                    <a:pt x="577850" y="914400"/>
                  </a:moveTo>
                  <a:lnTo>
                    <a:pt x="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1692783" y="1163066"/>
              <a:ext cx="932815" cy="920877"/>
            </a:xfrm>
            <a:custGeom>
              <a:rect b="b" l="l" r="r" t="t"/>
              <a:pathLst>
                <a:path extrusionOk="0" h="920877" w="932815">
                  <a:moveTo>
                    <a:pt x="932815" y="920877"/>
                  </a:moveTo>
                  <a:lnTo>
                    <a:pt x="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407543" y="2415922"/>
              <a:ext cx="137160" cy="137160"/>
            </a:xfrm>
            <a:custGeom>
              <a:rect b="b" l="l" r="r" t="t"/>
              <a:pathLst>
                <a:path extrusionOk="0" h="137160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7160"/>
                  </a:lnTo>
                  <a:lnTo>
                    <a:pt x="0" y="13716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750443" y="2415922"/>
              <a:ext cx="137160" cy="137160"/>
            </a:xfrm>
            <a:custGeom>
              <a:rect b="b" l="l" r="r" t="t"/>
              <a:pathLst>
                <a:path extrusionOk="0" h="137160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7160"/>
                  </a:lnTo>
                  <a:lnTo>
                    <a:pt x="0" y="13716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64643" y="2415922"/>
              <a:ext cx="137160" cy="137160"/>
            </a:xfrm>
            <a:custGeom>
              <a:rect b="b" l="l" r="r" t="t"/>
              <a:pathLst>
                <a:path extrusionOk="0" h="137160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7160"/>
                  </a:lnTo>
                  <a:lnTo>
                    <a:pt x="0" y="13716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512318" y="1163066"/>
              <a:ext cx="1180465" cy="927100"/>
            </a:xfrm>
            <a:custGeom>
              <a:rect b="b" l="l" r="r" t="t"/>
              <a:pathLst>
                <a:path extrusionOk="0" h="927100" w="1180465">
                  <a:moveTo>
                    <a:pt x="0" y="927100"/>
                  </a:moveTo>
                  <a:lnTo>
                    <a:pt x="1180465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1654683" y="1163066"/>
              <a:ext cx="38100" cy="927100"/>
            </a:xfrm>
            <a:custGeom>
              <a:rect b="b" l="l" r="r" t="t"/>
              <a:pathLst>
                <a:path extrusionOk="0" h="927100" w="38100">
                  <a:moveTo>
                    <a:pt x="0" y="927100"/>
                  </a:moveTo>
                  <a:lnTo>
                    <a:pt x="3810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3600323" y="1169543"/>
              <a:ext cx="393065" cy="920623"/>
            </a:xfrm>
            <a:custGeom>
              <a:rect b="b" l="l" r="r" t="t"/>
              <a:pathLst>
                <a:path extrusionOk="0" h="920623" w="393065">
                  <a:moveTo>
                    <a:pt x="0" y="920623"/>
                  </a:moveTo>
                  <a:lnTo>
                    <a:pt x="393065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133223" y="2090166"/>
              <a:ext cx="379095" cy="325755"/>
            </a:xfrm>
            <a:custGeom>
              <a:rect b="b" l="l" r="r" t="t"/>
              <a:pathLst>
                <a:path extrusionOk="0" h="325755" w="379095">
                  <a:moveTo>
                    <a:pt x="0" y="325755"/>
                  </a:moveTo>
                  <a:lnTo>
                    <a:pt x="379095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476123" y="2090166"/>
              <a:ext cx="36195" cy="325755"/>
            </a:xfrm>
            <a:custGeom>
              <a:rect b="b" l="l" r="r" t="t"/>
              <a:pathLst>
                <a:path extrusionOk="0" h="325755" w="36195">
                  <a:moveTo>
                    <a:pt x="36195" y="0"/>
                  </a:moveTo>
                  <a:lnTo>
                    <a:pt x="0" y="325755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512318" y="2090166"/>
              <a:ext cx="306705" cy="325755"/>
            </a:xfrm>
            <a:custGeom>
              <a:rect b="b" l="l" r="r" t="t"/>
              <a:pathLst>
                <a:path extrusionOk="0" h="325755" w="306705">
                  <a:moveTo>
                    <a:pt x="306705" y="325755"/>
                  </a:moveTo>
                  <a:lnTo>
                    <a:pt x="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254" y="1901190"/>
              <a:ext cx="1024128" cy="377952"/>
            </a:xfrm>
            <a:custGeom>
              <a:rect b="b" l="l" r="r" t="t"/>
              <a:pathLst>
                <a:path extrusionOk="0" h="377952" w="1024128">
                  <a:moveTo>
                    <a:pt x="512064" y="0"/>
                  </a:moveTo>
                  <a:cubicBezTo>
                    <a:pt x="794728" y="0"/>
                    <a:pt x="1024128" y="84658"/>
                    <a:pt x="1024128" y="188976"/>
                  </a:cubicBezTo>
                  <a:cubicBezTo>
                    <a:pt x="1024128" y="293294"/>
                    <a:pt x="794728" y="377952"/>
                    <a:pt x="512064" y="377952"/>
                  </a:cubicBezTo>
                  <a:cubicBezTo>
                    <a:pt x="229400" y="377952"/>
                    <a:pt x="0" y="293294"/>
                    <a:pt x="0" y="188976"/>
                  </a:cubicBezTo>
                  <a:cubicBezTo>
                    <a:pt x="0" y="84658"/>
                    <a:pt x="229400" y="0"/>
                    <a:pt x="512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0" y="1901444"/>
              <a:ext cx="1024890" cy="377190"/>
            </a:xfrm>
            <a:custGeom>
              <a:rect b="b" l="l" r="r" t="t"/>
              <a:pathLst>
                <a:path extrusionOk="0" h="377190" w="1024890">
                  <a:moveTo>
                    <a:pt x="512445" y="0"/>
                  </a:moveTo>
                  <a:cubicBezTo>
                    <a:pt x="229578" y="0"/>
                    <a:pt x="0" y="84493"/>
                    <a:pt x="0" y="188595"/>
                  </a:cubicBezTo>
                  <a:cubicBezTo>
                    <a:pt x="0" y="292697"/>
                    <a:pt x="229578" y="377190"/>
                    <a:pt x="512445" y="377190"/>
                  </a:cubicBezTo>
                  <a:cubicBezTo>
                    <a:pt x="795312" y="377190"/>
                    <a:pt x="1024890" y="292697"/>
                    <a:pt x="1024890" y="188595"/>
                  </a:cubicBezTo>
                  <a:cubicBezTo>
                    <a:pt x="1024890" y="84493"/>
                    <a:pt x="795312" y="0"/>
                    <a:pt x="512445" y="0"/>
                  </a:cubicBez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279908" y="1984217"/>
              <a:ext cx="152019" cy="2736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0" i="0" lang="en-IN" sz="1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622808" y="1974790"/>
              <a:ext cx="152019" cy="2736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0" i="0" lang="en-IN" sz="1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1549908" y="2415922"/>
              <a:ext cx="137160" cy="137160"/>
            </a:xfrm>
            <a:custGeom>
              <a:rect b="b" l="l" r="r" t="t"/>
              <a:pathLst>
                <a:path extrusionOk="0" h="137160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7160"/>
                  </a:lnTo>
                  <a:lnTo>
                    <a:pt x="0" y="13716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1892808" y="2415922"/>
              <a:ext cx="137160" cy="137160"/>
            </a:xfrm>
            <a:custGeom>
              <a:rect b="b" l="l" r="r" t="t"/>
              <a:pathLst>
                <a:path extrusionOk="0" h="137160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7160"/>
                  </a:lnTo>
                  <a:lnTo>
                    <a:pt x="0" y="13716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1207008" y="2415922"/>
              <a:ext cx="137160" cy="137160"/>
            </a:xfrm>
            <a:custGeom>
              <a:rect b="b" l="l" r="r" t="t"/>
              <a:pathLst>
                <a:path extrusionOk="0" h="137160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7160"/>
                  </a:lnTo>
                  <a:lnTo>
                    <a:pt x="0" y="13716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1275588" y="2090166"/>
              <a:ext cx="379095" cy="325755"/>
            </a:xfrm>
            <a:custGeom>
              <a:rect b="b" l="l" r="r" t="t"/>
              <a:pathLst>
                <a:path extrusionOk="0" h="325755" w="379095">
                  <a:moveTo>
                    <a:pt x="0" y="325755"/>
                  </a:moveTo>
                  <a:lnTo>
                    <a:pt x="379095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1618488" y="2090166"/>
              <a:ext cx="36195" cy="325755"/>
            </a:xfrm>
            <a:custGeom>
              <a:rect b="b" l="l" r="r" t="t"/>
              <a:pathLst>
                <a:path extrusionOk="0" h="325755" w="36195">
                  <a:moveTo>
                    <a:pt x="36195" y="0"/>
                  </a:moveTo>
                  <a:lnTo>
                    <a:pt x="0" y="325755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1654683" y="2090166"/>
              <a:ext cx="306705" cy="325755"/>
            </a:xfrm>
            <a:custGeom>
              <a:rect b="b" l="l" r="r" t="t"/>
              <a:pathLst>
                <a:path extrusionOk="0" h="325755" w="306705">
                  <a:moveTo>
                    <a:pt x="306705" y="325755"/>
                  </a:moveTo>
                  <a:lnTo>
                    <a:pt x="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1142619" y="1901190"/>
              <a:ext cx="1024128" cy="377952"/>
            </a:xfrm>
            <a:custGeom>
              <a:rect b="b" l="l" r="r" t="t"/>
              <a:pathLst>
                <a:path extrusionOk="0" h="377952" w="1024128">
                  <a:moveTo>
                    <a:pt x="512064" y="0"/>
                  </a:moveTo>
                  <a:cubicBezTo>
                    <a:pt x="794728" y="0"/>
                    <a:pt x="1024128" y="84658"/>
                    <a:pt x="1024128" y="188976"/>
                  </a:cubicBezTo>
                  <a:cubicBezTo>
                    <a:pt x="1024128" y="293294"/>
                    <a:pt x="794728" y="377952"/>
                    <a:pt x="512064" y="377952"/>
                  </a:cubicBezTo>
                  <a:cubicBezTo>
                    <a:pt x="229400" y="377952"/>
                    <a:pt x="0" y="293294"/>
                    <a:pt x="0" y="188976"/>
                  </a:cubicBezTo>
                  <a:cubicBezTo>
                    <a:pt x="0" y="84658"/>
                    <a:pt x="229400" y="0"/>
                    <a:pt x="512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1142238" y="1901444"/>
              <a:ext cx="1024890" cy="377190"/>
            </a:xfrm>
            <a:custGeom>
              <a:rect b="b" l="l" r="r" t="t"/>
              <a:pathLst>
                <a:path extrusionOk="0" h="377190" w="1024890">
                  <a:moveTo>
                    <a:pt x="512445" y="0"/>
                  </a:moveTo>
                  <a:cubicBezTo>
                    <a:pt x="229578" y="0"/>
                    <a:pt x="0" y="84493"/>
                    <a:pt x="0" y="188595"/>
                  </a:cubicBezTo>
                  <a:cubicBezTo>
                    <a:pt x="0" y="292697"/>
                    <a:pt x="229578" y="377190"/>
                    <a:pt x="512445" y="377190"/>
                  </a:cubicBezTo>
                  <a:cubicBezTo>
                    <a:pt x="795312" y="377190"/>
                    <a:pt x="1024890" y="292697"/>
                    <a:pt x="1024890" y="188595"/>
                  </a:cubicBezTo>
                  <a:cubicBezTo>
                    <a:pt x="1024890" y="84493"/>
                    <a:pt x="795312" y="0"/>
                    <a:pt x="512445" y="0"/>
                  </a:cubicBez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1422273" y="1974790"/>
              <a:ext cx="152019" cy="2736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0" i="0" lang="en-IN" sz="1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1765173" y="1965363"/>
              <a:ext cx="152019" cy="2736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800"/>
                <a:buFont typeface="Times New Roman"/>
                <a:buNone/>
              </a:pPr>
              <a:r>
                <a:rPr b="1" i="0" lang="en-IN" sz="1800" u="none" cap="none" strike="noStrike">
                  <a:solidFill>
                    <a:srgbClr val="008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3495548" y="2415922"/>
              <a:ext cx="137160" cy="137160"/>
            </a:xfrm>
            <a:custGeom>
              <a:rect b="b" l="l" r="r" t="t"/>
              <a:pathLst>
                <a:path extrusionOk="0" h="137160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7160"/>
                  </a:lnTo>
                  <a:lnTo>
                    <a:pt x="0" y="13716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3838448" y="2415922"/>
              <a:ext cx="137160" cy="137160"/>
            </a:xfrm>
            <a:custGeom>
              <a:rect b="b" l="l" r="r" t="t"/>
              <a:pathLst>
                <a:path extrusionOk="0" h="137160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7160"/>
                  </a:lnTo>
                  <a:lnTo>
                    <a:pt x="0" y="13716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3152648" y="2415922"/>
              <a:ext cx="137160" cy="137160"/>
            </a:xfrm>
            <a:custGeom>
              <a:rect b="b" l="l" r="r" t="t"/>
              <a:pathLst>
                <a:path extrusionOk="0" h="137160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7160"/>
                  </a:lnTo>
                  <a:lnTo>
                    <a:pt x="0" y="13716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3221228" y="2090166"/>
              <a:ext cx="379095" cy="325755"/>
            </a:xfrm>
            <a:custGeom>
              <a:rect b="b" l="l" r="r" t="t"/>
              <a:pathLst>
                <a:path extrusionOk="0" h="325755" w="379095">
                  <a:moveTo>
                    <a:pt x="0" y="325755"/>
                  </a:moveTo>
                  <a:lnTo>
                    <a:pt x="379095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3564128" y="2090166"/>
              <a:ext cx="36195" cy="325755"/>
            </a:xfrm>
            <a:custGeom>
              <a:rect b="b" l="l" r="r" t="t"/>
              <a:pathLst>
                <a:path extrusionOk="0" h="325755" w="36195">
                  <a:moveTo>
                    <a:pt x="36195" y="0"/>
                  </a:moveTo>
                  <a:lnTo>
                    <a:pt x="0" y="325755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3600323" y="2090166"/>
              <a:ext cx="306705" cy="325755"/>
            </a:xfrm>
            <a:custGeom>
              <a:rect b="b" l="l" r="r" t="t"/>
              <a:pathLst>
                <a:path extrusionOk="0" h="325755" w="306705">
                  <a:moveTo>
                    <a:pt x="306705" y="325755"/>
                  </a:moveTo>
                  <a:lnTo>
                    <a:pt x="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3088259" y="1901952"/>
              <a:ext cx="1024128" cy="387097"/>
            </a:xfrm>
            <a:custGeom>
              <a:rect b="b" l="l" r="r" t="t"/>
              <a:pathLst>
                <a:path extrusionOk="0" h="387097" w="1024128">
                  <a:moveTo>
                    <a:pt x="512064" y="0"/>
                  </a:moveTo>
                  <a:cubicBezTo>
                    <a:pt x="794728" y="0"/>
                    <a:pt x="1024128" y="86703"/>
                    <a:pt x="1024128" y="193548"/>
                  </a:cubicBezTo>
                  <a:cubicBezTo>
                    <a:pt x="1024128" y="300381"/>
                    <a:pt x="794728" y="387097"/>
                    <a:pt x="512064" y="387097"/>
                  </a:cubicBezTo>
                  <a:cubicBezTo>
                    <a:pt x="229400" y="387097"/>
                    <a:pt x="0" y="300381"/>
                    <a:pt x="0" y="193548"/>
                  </a:cubicBezTo>
                  <a:cubicBezTo>
                    <a:pt x="0" y="86703"/>
                    <a:pt x="229400" y="0"/>
                    <a:pt x="512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3087624" y="1901444"/>
              <a:ext cx="1024890" cy="387858"/>
            </a:xfrm>
            <a:custGeom>
              <a:rect b="b" l="l" r="r" t="t"/>
              <a:pathLst>
                <a:path extrusionOk="0" h="387858" w="1024890">
                  <a:moveTo>
                    <a:pt x="512445" y="0"/>
                  </a:moveTo>
                  <a:cubicBezTo>
                    <a:pt x="229578" y="0"/>
                    <a:pt x="0" y="86881"/>
                    <a:pt x="0" y="193929"/>
                  </a:cubicBezTo>
                  <a:cubicBezTo>
                    <a:pt x="0" y="300977"/>
                    <a:pt x="229578" y="387858"/>
                    <a:pt x="512445" y="387858"/>
                  </a:cubicBezTo>
                  <a:cubicBezTo>
                    <a:pt x="795312" y="387858"/>
                    <a:pt x="1024890" y="300977"/>
                    <a:pt x="1024890" y="193929"/>
                  </a:cubicBezTo>
                  <a:cubicBezTo>
                    <a:pt x="1024890" y="86881"/>
                    <a:pt x="795312" y="0"/>
                    <a:pt x="512445" y="0"/>
                  </a:cubicBez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3279013" y="1946508"/>
              <a:ext cx="304038" cy="2736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0" i="0" lang="en-IN" sz="1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23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3748785" y="1955936"/>
              <a:ext cx="272491" cy="238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0" i="0" lang="en-IN" sz="1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24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4336923" y="2414016"/>
              <a:ext cx="137160" cy="139065"/>
            </a:xfrm>
            <a:custGeom>
              <a:rect b="b" l="l" r="r" t="t"/>
              <a:pathLst>
                <a:path extrusionOk="0" h="139065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9065"/>
                  </a:lnTo>
                  <a:lnTo>
                    <a:pt x="0" y="13906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4679823" y="2414016"/>
              <a:ext cx="137160" cy="139065"/>
            </a:xfrm>
            <a:custGeom>
              <a:rect b="b" l="l" r="r" t="t"/>
              <a:pathLst>
                <a:path extrusionOk="0" h="139065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9065"/>
                  </a:lnTo>
                  <a:lnTo>
                    <a:pt x="0" y="13906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4405503" y="2083943"/>
              <a:ext cx="165735" cy="330073"/>
            </a:xfrm>
            <a:custGeom>
              <a:rect b="b" l="l" r="r" t="t"/>
              <a:pathLst>
                <a:path extrusionOk="0" h="330073" w="165735">
                  <a:moveTo>
                    <a:pt x="165735" y="0"/>
                  </a:moveTo>
                  <a:lnTo>
                    <a:pt x="0" y="330073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4571238" y="2083943"/>
              <a:ext cx="177165" cy="330073"/>
            </a:xfrm>
            <a:custGeom>
              <a:rect b="b" l="l" r="r" t="t"/>
              <a:pathLst>
                <a:path extrusionOk="0" h="330073" w="177165">
                  <a:moveTo>
                    <a:pt x="177165" y="330073"/>
                  </a:moveTo>
                  <a:lnTo>
                    <a:pt x="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4272987" y="1893316"/>
              <a:ext cx="643057" cy="412167"/>
            </a:xfrm>
            <a:custGeom>
              <a:rect b="b" l="l" r="r" t="t"/>
              <a:pathLst>
                <a:path extrusionOk="0" h="381000" w="685800">
                  <a:moveTo>
                    <a:pt x="342900" y="0"/>
                  </a:moveTo>
                  <a:cubicBezTo>
                    <a:pt x="532181" y="0"/>
                    <a:pt x="685800" y="85344"/>
                    <a:pt x="685800" y="190500"/>
                  </a:cubicBezTo>
                  <a:cubicBezTo>
                    <a:pt x="685800" y="295656"/>
                    <a:pt x="532181" y="381000"/>
                    <a:pt x="342900" y="381000"/>
                  </a:cubicBezTo>
                  <a:cubicBezTo>
                    <a:pt x="153619" y="381000"/>
                    <a:pt x="0" y="295656"/>
                    <a:pt x="0" y="190500"/>
                  </a:cubicBezTo>
                  <a:cubicBezTo>
                    <a:pt x="0" y="85344"/>
                    <a:pt x="153619" y="0"/>
                    <a:pt x="3429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4230244" y="1892808"/>
              <a:ext cx="685800" cy="382270"/>
            </a:xfrm>
            <a:custGeom>
              <a:rect b="b" l="l" r="r" t="t"/>
              <a:pathLst>
                <a:path extrusionOk="0" h="382270" w="685800">
                  <a:moveTo>
                    <a:pt x="342900" y="0"/>
                  </a:moveTo>
                  <a:cubicBezTo>
                    <a:pt x="153619" y="0"/>
                    <a:pt x="0" y="85623"/>
                    <a:pt x="0" y="191135"/>
                  </a:cubicBezTo>
                  <a:cubicBezTo>
                    <a:pt x="0" y="296647"/>
                    <a:pt x="153619" y="382270"/>
                    <a:pt x="342900" y="382270"/>
                  </a:cubicBezTo>
                  <a:cubicBezTo>
                    <a:pt x="532181" y="382270"/>
                    <a:pt x="685800" y="296647"/>
                    <a:pt x="685800" y="191135"/>
                  </a:cubicBezTo>
                  <a:cubicBezTo>
                    <a:pt x="685800" y="85623"/>
                    <a:pt x="532181" y="0"/>
                    <a:pt x="342900" y="0"/>
                  </a:cubicBez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4456938" y="1940412"/>
              <a:ext cx="304038" cy="2736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0" i="0" lang="en-IN" sz="1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27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2398903" y="1016"/>
              <a:ext cx="685800" cy="381000"/>
            </a:xfrm>
            <a:custGeom>
              <a:rect b="b" l="l" r="r" t="t"/>
              <a:pathLst>
                <a:path extrusionOk="0" h="381000" w="685800">
                  <a:moveTo>
                    <a:pt x="342900" y="0"/>
                  </a:moveTo>
                  <a:cubicBezTo>
                    <a:pt x="532181" y="0"/>
                    <a:pt x="685800" y="85344"/>
                    <a:pt x="685800" y="190500"/>
                  </a:cubicBezTo>
                  <a:cubicBezTo>
                    <a:pt x="685800" y="295656"/>
                    <a:pt x="532181" y="381000"/>
                    <a:pt x="342900" y="381000"/>
                  </a:cubicBezTo>
                  <a:cubicBezTo>
                    <a:pt x="153619" y="381000"/>
                    <a:pt x="0" y="295656"/>
                    <a:pt x="0" y="190500"/>
                  </a:cubicBezTo>
                  <a:cubicBezTo>
                    <a:pt x="0" y="85344"/>
                    <a:pt x="153619" y="0"/>
                    <a:pt x="3429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2399157" y="0"/>
              <a:ext cx="685800" cy="382270"/>
            </a:xfrm>
            <a:custGeom>
              <a:rect b="b" l="l" r="r" t="t"/>
              <a:pathLst>
                <a:path extrusionOk="0" h="382270" w="685800">
                  <a:moveTo>
                    <a:pt x="342900" y="0"/>
                  </a:moveTo>
                  <a:cubicBezTo>
                    <a:pt x="153619" y="0"/>
                    <a:pt x="0" y="85623"/>
                    <a:pt x="0" y="191135"/>
                  </a:cubicBezTo>
                  <a:cubicBezTo>
                    <a:pt x="0" y="296647"/>
                    <a:pt x="153619" y="382270"/>
                    <a:pt x="342900" y="382270"/>
                  </a:cubicBezTo>
                  <a:cubicBezTo>
                    <a:pt x="532181" y="382270"/>
                    <a:pt x="685800" y="296647"/>
                    <a:pt x="685800" y="191135"/>
                  </a:cubicBezTo>
                  <a:cubicBezTo>
                    <a:pt x="685800" y="85623"/>
                    <a:pt x="532181" y="0"/>
                    <a:pt x="342900" y="0"/>
                  </a:cubicBez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2641854" y="70015"/>
              <a:ext cx="304038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0" i="0" lang="en-IN" sz="1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22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1180719" y="974090"/>
              <a:ext cx="1024128" cy="377952"/>
            </a:xfrm>
            <a:custGeom>
              <a:rect b="b" l="l" r="r" t="t"/>
              <a:pathLst>
                <a:path extrusionOk="0" h="377952" w="1024128">
                  <a:moveTo>
                    <a:pt x="512064" y="0"/>
                  </a:moveTo>
                  <a:cubicBezTo>
                    <a:pt x="794728" y="0"/>
                    <a:pt x="1024128" y="84658"/>
                    <a:pt x="1024128" y="188976"/>
                  </a:cubicBezTo>
                  <a:cubicBezTo>
                    <a:pt x="1024128" y="293294"/>
                    <a:pt x="794728" y="377952"/>
                    <a:pt x="512064" y="377952"/>
                  </a:cubicBezTo>
                  <a:cubicBezTo>
                    <a:pt x="229400" y="377952"/>
                    <a:pt x="0" y="293294"/>
                    <a:pt x="0" y="188976"/>
                  </a:cubicBezTo>
                  <a:cubicBezTo>
                    <a:pt x="0" y="84658"/>
                    <a:pt x="229400" y="0"/>
                    <a:pt x="512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1180338" y="974852"/>
              <a:ext cx="1024890" cy="377190"/>
            </a:xfrm>
            <a:custGeom>
              <a:rect b="b" l="l" r="r" t="t"/>
              <a:pathLst>
                <a:path extrusionOk="0" h="377190" w="1024890">
                  <a:moveTo>
                    <a:pt x="512445" y="0"/>
                  </a:moveTo>
                  <a:cubicBezTo>
                    <a:pt x="229578" y="0"/>
                    <a:pt x="0" y="84493"/>
                    <a:pt x="0" y="188595"/>
                  </a:cubicBezTo>
                  <a:cubicBezTo>
                    <a:pt x="0" y="292697"/>
                    <a:pt x="229578" y="377190"/>
                    <a:pt x="512445" y="377190"/>
                  </a:cubicBezTo>
                  <a:cubicBezTo>
                    <a:pt x="795312" y="377190"/>
                    <a:pt x="1024890" y="292697"/>
                    <a:pt x="1024890" y="188595"/>
                  </a:cubicBezTo>
                  <a:cubicBezTo>
                    <a:pt x="1024890" y="84493"/>
                    <a:pt x="795312" y="0"/>
                    <a:pt x="512445" y="0"/>
                  </a:cubicBez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1442113" y="1063971"/>
              <a:ext cx="138529" cy="276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0" i="0" lang="en-IN" sz="1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1777924" y="1057117"/>
              <a:ext cx="276962" cy="2519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0" i="0" lang="en-IN" sz="1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652393" y="978916"/>
              <a:ext cx="685800" cy="381000"/>
            </a:xfrm>
            <a:custGeom>
              <a:rect b="b" l="l" r="r" t="t"/>
              <a:pathLst>
                <a:path extrusionOk="0" h="381000" w="685800">
                  <a:moveTo>
                    <a:pt x="342900" y="0"/>
                  </a:moveTo>
                  <a:cubicBezTo>
                    <a:pt x="532181" y="0"/>
                    <a:pt x="685800" y="85344"/>
                    <a:pt x="685800" y="190500"/>
                  </a:cubicBezTo>
                  <a:cubicBezTo>
                    <a:pt x="685800" y="295656"/>
                    <a:pt x="532181" y="381000"/>
                    <a:pt x="342900" y="381000"/>
                  </a:cubicBezTo>
                  <a:cubicBezTo>
                    <a:pt x="153619" y="381000"/>
                    <a:pt x="0" y="295656"/>
                    <a:pt x="0" y="190500"/>
                  </a:cubicBezTo>
                  <a:cubicBezTo>
                    <a:pt x="0" y="85344"/>
                    <a:pt x="153619" y="0"/>
                    <a:pt x="3429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3651885" y="978408"/>
              <a:ext cx="685800" cy="382270"/>
            </a:xfrm>
            <a:custGeom>
              <a:rect b="b" l="l" r="r" t="t"/>
              <a:pathLst>
                <a:path extrusionOk="0" h="382270" w="685800">
                  <a:moveTo>
                    <a:pt x="342900" y="0"/>
                  </a:moveTo>
                  <a:cubicBezTo>
                    <a:pt x="153619" y="0"/>
                    <a:pt x="0" y="85623"/>
                    <a:pt x="0" y="191135"/>
                  </a:cubicBezTo>
                  <a:cubicBezTo>
                    <a:pt x="0" y="296647"/>
                    <a:pt x="153619" y="382270"/>
                    <a:pt x="342900" y="382270"/>
                  </a:cubicBezTo>
                  <a:cubicBezTo>
                    <a:pt x="532181" y="382270"/>
                    <a:pt x="685800" y="296647"/>
                    <a:pt x="685800" y="191135"/>
                  </a:cubicBezTo>
                  <a:cubicBezTo>
                    <a:pt x="685800" y="85623"/>
                    <a:pt x="532181" y="0"/>
                    <a:pt x="342900" y="0"/>
                  </a:cubicBez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3876157" y="1045116"/>
              <a:ext cx="344678" cy="3488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0" i="0" lang="en-IN" sz="1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25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2638679" y="2095500"/>
              <a:ext cx="577850" cy="914400"/>
            </a:xfrm>
            <a:custGeom>
              <a:rect b="b" l="l" r="r" t="t"/>
              <a:pathLst>
                <a:path extrusionOk="0" h="914400" w="577850">
                  <a:moveTo>
                    <a:pt x="577850" y="914400"/>
                  </a:moveTo>
                  <a:lnTo>
                    <a:pt x="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2245614" y="2095500"/>
              <a:ext cx="393065" cy="920750"/>
            </a:xfrm>
            <a:custGeom>
              <a:rect b="b" l="l" r="r" t="t"/>
              <a:pathLst>
                <a:path extrusionOk="0" h="920750" w="393065">
                  <a:moveTo>
                    <a:pt x="0" y="920750"/>
                  </a:moveTo>
                  <a:lnTo>
                    <a:pt x="393065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2140839" y="3342005"/>
              <a:ext cx="137160" cy="137160"/>
            </a:xfrm>
            <a:custGeom>
              <a:rect b="b" l="l" r="r" t="t"/>
              <a:pathLst>
                <a:path extrusionOk="0" h="137160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7160"/>
                  </a:lnTo>
                  <a:lnTo>
                    <a:pt x="0" y="13716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FF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2483739" y="3342005"/>
              <a:ext cx="137160" cy="137160"/>
            </a:xfrm>
            <a:custGeom>
              <a:rect b="b" l="l" r="r" t="t"/>
              <a:pathLst>
                <a:path extrusionOk="0" h="137160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7160"/>
                  </a:lnTo>
                  <a:lnTo>
                    <a:pt x="0" y="13716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1797939" y="3342005"/>
              <a:ext cx="137160" cy="137160"/>
            </a:xfrm>
            <a:custGeom>
              <a:rect b="b" l="l" r="r" t="t"/>
              <a:pathLst>
                <a:path extrusionOk="0" h="137160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7160"/>
                  </a:lnTo>
                  <a:lnTo>
                    <a:pt x="0" y="13716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1866519" y="3016250"/>
              <a:ext cx="379095" cy="325755"/>
            </a:xfrm>
            <a:custGeom>
              <a:rect b="b" l="l" r="r" t="t"/>
              <a:pathLst>
                <a:path extrusionOk="0" h="325755" w="379095">
                  <a:moveTo>
                    <a:pt x="0" y="325755"/>
                  </a:moveTo>
                  <a:lnTo>
                    <a:pt x="379095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2209419" y="3016250"/>
              <a:ext cx="36195" cy="325755"/>
            </a:xfrm>
            <a:custGeom>
              <a:rect b="b" l="l" r="r" t="t"/>
              <a:pathLst>
                <a:path extrusionOk="0" h="325755" w="36195">
                  <a:moveTo>
                    <a:pt x="36195" y="0"/>
                  </a:moveTo>
                  <a:lnTo>
                    <a:pt x="0" y="325755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2245614" y="3016250"/>
              <a:ext cx="306705" cy="325755"/>
            </a:xfrm>
            <a:custGeom>
              <a:rect b="b" l="l" r="r" t="t"/>
              <a:pathLst>
                <a:path extrusionOk="0" h="325755" w="306705">
                  <a:moveTo>
                    <a:pt x="306705" y="325755"/>
                  </a:moveTo>
                  <a:lnTo>
                    <a:pt x="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1733550" y="2827274"/>
              <a:ext cx="1024128" cy="377952"/>
            </a:xfrm>
            <a:custGeom>
              <a:rect b="b" l="l" r="r" t="t"/>
              <a:pathLst>
                <a:path extrusionOk="0" h="377952" w="1024128">
                  <a:moveTo>
                    <a:pt x="512064" y="0"/>
                  </a:moveTo>
                  <a:cubicBezTo>
                    <a:pt x="794728" y="0"/>
                    <a:pt x="1024128" y="84658"/>
                    <a:pt x="1024128" y="188976"/>
                  </a:cubicBezTo>
                  <a:cubicBezTo>
                    <a:pt x="1024128" y="293295"/>
                    <a:pt x="794728" y="377952"/>
                    <a:pt x="512064" y="377952"/>
                  </a:cubicBezTo>
                  <a:cubicBezTo>
                    <a:pt x="229400" y="377952"/>
                    <a:pt x="0" y="293295"/>
                    <a:pt x="0" y="188976"/>
                  </a:cubicBezTo>
                  <a:cubicBezTo>
                    <a:pt x="0" y="84658"/>
                    <a:pt x="229400" y="0"/>
                    <a:pt x="512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1732788" y="2828036"/>
              <a:ext cx="1024890" cy="377190"/>
            </a:xfrm>
            <a:custGeom>
              <a:rect b="b" l="l" r="r" t="t"/>
              <a:pathLst>
                <a:path extrusionOk="0" h="377190" w="1024890">
                  <a:moveTo>
                    <a:pt x="512445" y="0"/>
                  </a:moveTo>
                  <a:cubicBezTo>
                    <a:pt x="229578" y="0"/>
                    <a:pt x="0" y="84493"/>
                    <a:pt x="0" y="188595"/>
                  </a:cubicBezTo>
                  <a:cubicBezTo>
                    <a:pt x="0" y="292697"/>
                    <a:pt x="229578" y="377190"/>
                    <a:pt x="512445" y="377190"/>
                  </a:cubicBezTo>
                  <a:cubicBezTo>
                    <a:pt x="795312" y="377190"/>
                    <a:pt x="1024890" y="292697"/>
                    <a:pt x="1024890" y="188595"/>
                  </a:cubicBezTo>
                  <a:cubicBezTo>
                    <a:pt x="1024890" y="84493"/>
                    <a:pt x="795312" y="0"/>
                    <a:pt x="512445" y="0"/>
                  </a:cubicBez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1943990" y="2892035"/>
              <a:ext cx="657225" cy="1893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0" i="0" lang="en-IN" sz="1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11   13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2982214" y="3340100"/>
              <a:ext cx="137160" cy="139065"/>
            </a:xfrm>
            <a:custGeom>
              <a:rect b="b" l="l" r="r" t="t"/>
              <a:pathLst>
                <a:path extrusionOk="0" h="139065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9065"/>
                  </a:lnTo>
                  <a:lnTo>
                    <a:pt x="0" y="13906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4823714" y="3340100"/>
              <a:ext cx="137160" cy="139065"/>
            </a:xfrm>
            <a:custGeom>
              <a:rect b="b" l="l" r="r" t="t"/>
              <a:pathLst>
                <a:path extrusionOk="0" h="139065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9065"/>
                  </a:lnTo>
                  <a:lnTo>
                    <a:pt x="0" y="13906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3050794" y="3009900"/>
              <a:ext cx="165735" cy="330200"/>
            </a:xfrm>
            <a:custGeom>
              <a:rect b="b" l="l" r="r" t="t"/>
              <a:pathLst>
                <a:path extrusionOk="0" h="330200" w="165735">
                  <a:moveTo>
                    <a:pt x="165735" y="0"/>
                  </a:moveTo>
                  <a:lnTo>
                    <a:pt x="0" y="33020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4715129" y="3009900"/>
              <a:ext cx="177165" cy="330200"/>
            </a:xfrm>
            <a:custGeom>
              <a:rect b="b" l="l" r="r" t="t"/>
              <a:pathLst>
                <a:path extrusionOk="0" h="330200" w="177165">
                  <a:moveTo>
                    <a:pt x="177165" y="330200"/>
                  </a:moveTo>
                  <a:lnTo>
                    <a:pt x="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2876296" y="2819400"/>
              <a:ext cx="2039112" cy="381000"/>
            </a:xfrm>
            <a:custGeom>
              <a:rect b="b" l="l" r="r" t="t"/>
              <a:pathLst>
                <a:path extrusionOk="0" h="381000" w="2039112">
                  <a:moveTo>
                    <a:pt x="1019556" y="0"/>
                  </a:moveTo>
                  <a:cubicBezTo>
                    <a:pt x="1582357" y="0"/>
                    <a:pt x="2039112" y="85344"/>
                    <a:pt x="2039112" y="190500"/>
                  </a:cubicBezTo>
                  <a:cubicBezTo>
                    <a:pt x="2039112" y="295656"/>
                    <a:pt x="1582357" y="381000"/>
                    <a:pt x="1019556" y="381000"/>
                  </a:cubicBezTo>
                  <a:cubicBezTo>
                    <a:pt x="456755" y="381000"/>
                    <a:pt x="0" y="295656"/>
                    <a:pt x="0" y="190500"/>
                  </a:cubicBezTo>
                  <a:cubicBezTo>
                    <a:pt x="0" y="85344"/>
                    <a:pt x="456755" y="0"/>
                    <a:pt x="10195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2875534" y="2818638"/>
              <a:ext cx="2040382" cy="382270"/>
            </a:xfrm>
            <a:custGeom>
              <a:rect b="b" l="l" r="r" t="t"/>
              <a:pathLst>
                <a:path extrusionOk="0" h="382270" w="2040382">
                  <a:moveTo>
                    <a:pt x="1020191" y="0"/>
                  </a:moveTo>
                  <a:cubicBezTo>
                    <a:pt x="457048" y="0"/>
                    <a:pt x="0" y="85623"/>
                    <a:pt x="0" y="191135"/>
                  </a:cubicBezTo>
                  <a:cubicBezTo>
                    <a:pt x="0" y="296647"/>
                    <a:pt x="457048" y="382270"/>
                    <a:pt x="1020191" y="382270"/>
                  </a:cubicBezTo>
                  <a:cubicBezTo>
                    <a:pt x="1583334" y="382270"/>
                    <a:pt x="2040382" y="296647"/>
                    <a:pt x="2040382" y="191135"/>
                  </a:cubicBezTo>
                  <a:cubicBezTo>
                    <a:pt x="2040382" y="85623"/>
                    <a:pt x="1583334" y="0"/>
                    <a:pt x="1020191" y="0"/>
                  </a:cubicBez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2297684" y="1905000"/>
              <a:ext cx="685800" cy="381000"/>
            </a:xfrm>
            <a:custGeom>
              <a:rect b="b" l="l" r="r" t="t"/>
              <a:pathLst>
                <a:path extrusionOk="0" h="381000" w="685800">
                  <a:moveTo>
                    <a:pt x="342900" y="0"/>
                  </a:moveTo>
                  <a:cubicBezTo>
                    <a:pt x="532181" y="0"/>
                    <a:pt x="685800" y="85344"/>
                    <a:pt x="685800" y="190500"/>
                  </a:cubicBezTo>
                  <a:cubicBezTo>
                    <a:pt x="685800" y="295656"/>
                    <a:pt x="532181" y="381000"/>
                    <a:pt x="342900" y="381000"/>
                  </a:cubicBezTo>
                  <a:cubicBezTo>
                    <a:pt x="153619" y="381000"/>
                    <a:pt x="0" y="295656"/>
                    <a:pt x="0" y="190500"/>
                  </a:cubicBezTo>
                  <a:cubicBezTo>
                    <a:pt x="0" y="85344"/>
                    <a:pt x="153619" y="0"/>
                    <a:pt x="3429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2297049" y="1904238"/>
              <a:ext cx="685800" cy="382270"/>
            </a:xfrm>
            <a:custGeom>
              <a:rect b="b" l="l" r="r" t="t"/>
              <a:pathLst>
                <a:path extrusionOk="0" h="382270" w="685800">
                  <a:moveTo>
                    <a:pt x="342900" y="0"/>
                  </a:moveTo>
                  <a:cubicBezTo>
                    <a:pt x="153619" y="0"/>
                    <a:pt x="0" y="85623"/>
                    <a:pt x="0" y="191135"/>
                  </a:cubicBezTo>
                  <a:cubicBezTo>
                    <a:pt x="0" y="296647"/>
                    <a:pt x="153619" y="382270"/>
                    <a:pt x="342900" y="382270"/>
                  </a:cubicBezTo>
                  <a:cubicBezTo>
                    <a:pt x="532181" y="382270"/>
                    <a:pt x="685800" y="296647"/>
                    <a:pt x="685800" y="191135"/>
                  </a:cubicBezTo>
                  <a:cubicBezTo>
                    <a:pt x="685800" y="85623"/>
                    <a:pt x="532181" y="0"/>
                    <a:pt x="342900" y="0"/>
                  </a:cubicBez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2524379" y="1980378"/>
              <a:ext cx="304038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0" i="0" lang="en-IN" sz="1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1729359" y="833501"/>
              <a:ext cx="68326" cy="121793"/>
            </a:xfrm>
            <a:custGeom>
              <a:rect b="b" l="l" r="r" t="t"/>
              <a:pathLst>
                <a:path extrusionOk="0" h="121793" w="68326">
                  <a:moveTo>
                    <a:pt x="4318" y="0"/>
                  </a:moveTo>
                  <a:lnTo>
                    <a:pt x="0" y="121793"/>
                  </a:lnTo>
                  <a:lnTo>
                    <a:pt x="68326" y="20828"/>
                  </a:lnTo>
                  <a:lnTo>
                    <a:pt x="36322" y="10414"/>
                  </a:lnTo>
                  <a:close/>
                </a:path>
              </a:pathLst>
            </a:custGeom>
            <a:noFill/>
            <a:ln cap="flat" cmpd="sng" w="13700">
              <a:solidFill>
                <a:srgbClr val="008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729359" y="833501"/>
              <a:ext cx="68326" cy="121793"/>
            </a:xfrm>
            <a:custGeom>
              <a:rect b="b" l="l" r="r" t="t"/>
              <a:pathLst>
                <a:path extrusionOk="0" h="121793" w="68326">
                  <a:moveTo>
                    <a:pt x="4318" y="0"/>
                  </a:moveTo>
                  <a:lnTo>
                    <a:pt x="36322" y="10414"/>
                  </a:lnTo>
                  <a:lnTo>
                    <a:pt x="68326" y="20828"/>
                  </a:lnTo>
                  <a:lnTo>
                    <a:pt x="0" y="121793"/>
                  </a:lnTo>
                  <a:lnTo>
                    <a:pt x="4318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1767586" y="329565"/>
              <a:ext cx="653161" cy="508254"/>
            </a:xfrm>
            <a:custGeom>
              <a:rect b="b" l="l" r="r" t="t"/>
              <a:pathLst>
                <a:path extrusionOk="0" h="508254" w="653161">
                  <a:moveTo>
                    <a:pt x="653161" y="0"/>
                  </a:moveTo>
                  <a:cubicBezTo>
                    <a:pt x="425069" y="32639"/>
                    <a:pt x="90932" y="229489"/>
                    <a:pt x="0" y="508254"/>
                  </a:cubicBezTo>
                </a:path>
              </a:pathLst>
            </a:custGeom>
            <a:noFill/>
            <a:ln cap="sq" cmpd="sng" w="9525">
              <a:solidFill>
                <a:srgbClr val="008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1545844" y="1749679"/>
              <a:ext cx="78232" cy="120904"/>
            </a:xfrm>
            <a:custGeom>
              <a:rect b="b" l="l" r="r" t="t"/>
              <a:pathLst>
                <a:path extrusionOk="0" h="120904" w="78232">
                  <a:moveTo>
                    <a:pt x="0" y="27051"/>
                  </a:moveTo>
                  <a:lnTo>
                    <a:pt x="78232" y="120904"/>
                  </a:lnTo>
                  <a:lnTo>
                    <a:pt x="61595" y="0"/>
                  </a:lnTo>
                  <a:lnTo>
                    <a:pt x="30861" y="13589"/>
                  </a:lnTo>
                  <a:close/>
                </a:path>
              </a:pathLst>
            </a:custGeom>
            <a:noFill/>
            <a:ln cap="flat" cmpd="sng" w="13700">
              <a:solidFill>
                <a:srgbClr val="008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545844" y="1749679"/>
              <a:ext cx="78232" cy="120904"/>
            </a:xfrm>
            <a:custGeom>
              <a:rect b="b" l="l" r="r" t="t"/>
              <a:pathLst>
                <a:path extrusionOk="0" h="120904" w="78232">
                  <a:moveTo>
                    <a:pt x="61595" y="0"/>
                  </a:moveTo>
                  <a:lnTo>
                    <a:pt x="78232" y="120904"/>
                  </a:lnTo>
                  <a:lnTo>
                    <a:pt x="0" y="27051"/>
                  </a:lnTo>
                  <a:lnTo>
                    <a:pt x="30861" y="13589"/>
                  </a:lnTo>
                  <a:lnTo>
                    <a:pt x="61595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1520825" y="1383665"/>
              <a:ext cx="99822" cy="373761"/>
            </a:xfrm>
            <a:custGeom>
              <a:rect b="b" l="l" r="r" t="t"/>
              <a:pathLst>
                <a:path extrusionOk="0" h="373761" w="99822">
                  <a:moveTo>
                    <a:pt x="99822" y="0"/>
                  </a:moveTo>
                  <a:cubicBezTo>
                    <a:pt x="27305" y="90678"/>
                    <a:pt x="0" y="252857"/>
                    <a:pt x="53340" y="373761"/>
                  </a:cubicBezTo>
                </a:path>
              </a:pathLst>
            </a:custGeom>
            <a:noFill/>
            <a:ln cap="sq" cmpd="sng" w="9525">
              <a:solidFill>
                <a:srgbClr val="008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1138047" y="148031"/>
              <a:ext cx="1215848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800"/>
                <a:buFont typeface="Times New Roman"/>
                <a:buNone/>
              </a:pPr>
              <a:r>
                <a:rPr b="0" i="0" lang="en-IN" sz="1800" u="none" cap="none" strike="noStrike">
                  <a:solidFill>
                    <a:srgbClr val="008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Searching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1138047" y="376631"/>
              <a:ext cx="354508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800"/>
                <a:buFont typeface="Times New Roman"/>
                <a:buNone/>
              </a:pPr>
              <a:r>
                <a:rPr b="0" i="0" lang="en-IN" sz="1800" u="none" cap="none" strike="noStrike">
                  <a:solidFill>
                    <a:srgbClr val="008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1461768" y="376631"/>
              <a:ext cx="118271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800"/>
                <a:buFont typeface="Times New Roman"/>
                <a:buNone/>
              </a:pPr>
              <a:r>
                <a:rPr b="0" i="1" lang="en-IN" sz="1800" u="none" cap="none" strike="noStrike">
                  <a:solidFill>
                    <a:srgbClr val="008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1550670" y="376631"/>
              <a:ext cx="475515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800"/>
                <a:buFont typeface="Times New Roman"/>
                <a:buNone/>
              </a:pPr>
              <a:r>
                <a:rPr b="0" i="0" lang="en-IN" sz="1800" u="none" cap="none" strike="noStrike">
                  <a:solidFill>
                    <a:srgbClr val="008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8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2573152" y="732241"/>
              <a:ext cx="1215848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Times New Roman"/>
                <a:buNone/>
              </a:pPr>
              <a:r>
                <a:rPr b="0" i="0" lang="en-IN" sz="18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Searching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2573152" y="960841"/>
              <a:ext cx="354508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Times New Roman"/>
                <a:buNone/>
              </a:pPr>
              <a:r>
                <a:rPr b="0" i="0" lang="en-IN" sz="18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2896873" y="960841"/>
              <a:ext cx="118271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Times New Roman"/>
                <a:buNone/>
              </a:pPr>
              <a:r>
                <a:rPr b="0" i="1" lang="en-IN" sz="18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2985775" y="960841"/>
              <a:ext cx="627535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Times New Roman"/>
                <a:buNone/>
              </a:pPr>
              <a:r>
                <a:rPr b="0" i="0" lang="en-IN" sz="18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12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2161540" y="931037"/>
              <a:ext cx="118872" cy="85979"/>
            </a:xfrm>
            <a:custGeom>
              <a:rect b="b" l="l" r="r" t="t"/>
              <a:pathLst>
                <a:path extrusionOk="0" h="85979" w="118872">
                  <a:moveTo>
                    <a:pt x="86487" y="0"/>
                  </a:moveTo>
                  <a:lnTo>
                    <a:pt x="0" y="85979"/>
                  </a:lnTo>
                  <a:lnTo>
                    <a:pt x="118872" y="58928"/>
                  </a:lnTo>
                  <a:lnTo>
                    <a:pt x="102743" y="29464"/>
                  </a:lnTo>
                  <a:close/>
                </a:path>
              </a:pathLst>
            </a:custGeom>
            <a:noFill/>
            <a:ln cap="flat" cmpd="sng" w="13700">
              <a:solidFill>
                <a:srgbClr val="FF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2161540" y="931037"/>
              <a:ext cx="118872" cy="85979"/>
            </a:xfrm>
            <a:custGeom>
              <a:rect b="b" l="l" r="r" t="t"/>
              <a:pathLst>
                <a:path extrusionOk="0" h="85979" w="118872">
                  <a:moveTo>
                    <a:pt x="86487" y="0"/>
                  </a:moveTo>
                  <a:lnTo>
                    <a:pt x="102743" y="29464"/>
                  </a:lnTo>
                  <a:lnTo>
                    <a:pt x="118872" y="58928"/>
                  </a:lnTo>
                  <a:lnTo>
                    <a:pt x="0" y="85979"/>
                  </a:lnTo>
                  <a:lnTo>
                    <a:pt x="86487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2269871" y="405765"/>
              <a:ext cx="341376" cy="551688"/>
            </a:xfrm>
            <a:custGeom>
              <a:rect b="b" l="l" r="r" t="t"/>
              <a:pathLst>
                <a:path extrusionOk="0" h="551688" w="341376">
                  <a:moveTo>
                    <a:pt x="341376" y="0"/>
                  </a:moveTo>
                  <a:cubicBezTo>
                    <a:pt x="266065" y="192786"/>
                    <a:pt x="195961" y="443992"/>
                    <a:pt x="0" y="551688"/>
                  </a:cubicBezTo>
                </a:path>
              </a:pathLst>
            </a:custGeom>
            <a:noFill/>
            <a:ln cap="sq" cmpd="sng" w="9525">
              <a:solidFill>
                <a:srgbClr val="FF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2511044" y="1734693"/>
              <a:ext cx="65786" cy="121793"/>
            </a:xfrm>
            <a:custGeom>
              <a:rect b="b" l="l" r="r" t="t"/>
              <a:pathLst>
                <a:path extrusionOk="0" h="121793" w="65786">
                  <a:moveTo>
                    <a:pt x="0" y="13970"/>
                  </a:moveTo>
                  <a:lnTo>
                    <a:pt x="57277" y="121793"/>
                  </a:lnTo>
                  <a:lnTo>
                    <a:pt x="65786" y="0"/>
                  </a:lnTo>
                  <a:lnTo>
                    <a:pt x="32893" y="6985"/>
                  </a:lnTo>
                  <a:close/>
                </a:path>
              </a:pathLst>
            </a:custGeom>
            <a:noFill/>
            <a:ln cap="flat" cmpd="sng" w="13700">
              <a:solidFill>
                <a:srgbClr val="FF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2511044" y="1734693"/>
              <a:ext cx="65786" cy="121793"/>
            </a:xfrm>
            <a:custGeom>
              <a:rect b="b" l="l" r="r" t="t"/>
              <a:pathLst>
                <a:path extrusionOk="0" h="121793" w="65786">
                  <a:moveTo>
                    <a:pt x="65786" y="0"/>
                  </a:moveTo>
                  <a:lnTo>
                    <a:pt x="57277" y="121793"/>
                  </a:lnTo>
                  <a:lnTo>
                    <a:pt x="0" y="13970"/>
                  </a:lnTo>
                  <a:lnTo>
                    <a:pt x="32893" y="6985"/>
                  </a:lnTo>
                  <a:lnTo>
                    <a:pt x="65786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2090547" y="1307465"/>
              <a:ext cx="451993" cy="427990"/>
            </a:xfrm>
            <a:custGeom>
              <a:rect b="b" l="l" r="r" t="t"/>
              <a:pathLst>
                <a:path extrusionOk="0" h="427990" w="451993">
                  <a:moveTo>
                    <a:pt x="0" y="0"/>
                  </a:moveTo>
                  <a:cubicBezTo>
                    <a:pt x="204597" y="24384"/>
                    <a:pt x="406908" y="216154"/>
                    <a:pt x="451993" y="427990"/>
                  </a:cubicBezTo>
                </a:path>
              </a:pathLst>
            </a:custGeom>
            <a:noFill/>
            <a:ln cap="sq" cmpd="sng" w="9525">
              <a:solidFill>
                <a:srgbClr val="FF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2201545" y="2612263"/>
              <a:ext cx="66548" cy="120142"/>
            </a:xfrm>
            <a:custGeom>
              <a:rect b="b" l="l" r="r" t="t"/>
              <a:pathLst>
                <a:path extrusionOk="0" h="120142" w="66548">
                  <a:moveTo>
                    <a:pt x="0" y="0"/>
                  </a:moveTo>
                  <a:lnTo>
                    <a:pt x="18796" y="120142"/>
                  </a:lnTo>
                  <a:lnTo>
                    <a:pt x="66548" y="8382"/>
                  </a:lnTo>
                  <a:lnTo>
                    <a:pt x="33274" y="4191"/>
                  </a:lnTo>
                  <a:close/>
                </a:path>
              </a:pathLst>
            </a:custGeom>
            <a:noFill/>
            <a:ln cap="flat" cmpd="sng" w="13700">
              <a:solidFill>
                <a:srgbClr val="FF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2201545" y="2612263"/>
              <a:ext cx="66548" cy="120142"/>
            </a:xfrm>
            <a:custGeom>
              <a:rect b="b" l="l" r="r" t="t"/>
              <a:pathLst>
                <a:path extrusionOk="0" h="120142" w="66548">
                  <a:moveTo>
                    <a:pt x="0" y="0"/>
                  </a:moveTo>
                  <a:lnTo>
                    <a:pt x="33274" y="4191"/>
                  </a:lnTo>
                  <a:lnTo>
                    <a:pt x="66548" y="8382"/>
                  </a:lnTo>
                  <a:lnTo>
                    <a:pt x="18796" y="120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2235581" y="2298065"/>
              <a:ext cx="210566" cy="312039"/>
            </a:xfrm>
            <a:custGeom>
              <a:rect b="b" l="l" r="r" t="t"/>
              <a:pathLst>
                <a:path extrusionOk="0" h="312039" w="210566">
                  <a:moveTo>
                    <a:pt x="210566" y="0"/>
                  </a:moveTo>
                  <a:cubicBezTo>
                    <a:pt x="100330" y="64262"/>
                    <a:pt x="16002" y="182880"/>
                    <a:pt x="0" y="312039"/>
                  </a:cubicBezTo>
                </a:path>
              </a:pathLst>
            </a:custGeom>
            <a:noFill/>
            <a:ln cap="sq" cmpd="sng" w="9525">
              <a:solidFill>
                <a:srgbClr val="FF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2148840" y="3216402"/>
              <a:ext cx="56007" cy="100076"/>
            </a:xfrm>
            <a:custGeom>
              <a:rect b="b" l="l" r="r" t="t"/>
              <a:pathLst>
                <a:path extrusionOk="0" h="100076" w="56007">
                  <a:moveTo>
                    <a:pt x="0" y="0"/>
                  </a:moveTo>
                  <a:lnTo>
                    <a:pt x="19812" y="100076"/>
                  </a:lnTo>
                  <a:lnTo>
                    <a:pt x="56007" y="4699"/>
                  </a:lnTo>
                  <a:lnTo>
                    <a:pt x="27940" y="2413"/>
                  </a:lnTo>
                  <a:close/>
                </a:path>
              </a:pathLst>
            </a:custGeom>
            <a:noFill/>
            <a:ln cap="flat" cmpd="sng" w="13700">
              <a:solidFill>
                <a:srgbClr val="FF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2148840" y="3216402"/>
              <a:ext cx="56007" cy="100076"/>
            </a:xfrm>
            <a:custGeom>
              <a:rect b="b" l="l" r="r" t="t"/>
              <a:pathLst>
                <a:path extrusionOk="0" h="100076" w="56007">
                  <a:moveTo>
                    <a:pt x="0" y="0"/>
                  </a:moveTo>
                  <a:lnTo>
                    <a:pt x="27940" y="2413"/>
                  </a:lnTo>
                  <a:lnTo>
                    <a:pt x="56007" y="4699"/>
                  </a:lnTo>
                  <a:lnTo>
                    <a:pt x="19812" y="1000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2177288" y="3187065"/>
              <a:ext cx="2159" cy="25400"/>
            </a:xfrm>
            <a:custGeom>
              <a:rect b="b" l="l" r="r" t="t"/>
              <a:pathLst>
                <a:path extrusionOk="0" h="25400" w="2159">
                  <a:moveTo>
                    <a:pt x="0" y="25400"/>
                  </a:moveTo>
                  <a:lnTo>
                    <a:pt x="2159" y="0"/>
                  </a:lnTo>
                </a:path>
              </a:pathLst>
            </a:custGeom>
            <a:noFill/>
            <a:ln cap="sq" cmpd="sng" w="9525">
              <a:solidFill>
                <a:srgbClr val="FF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1747647" y="3538931"/>
              <a:ext cx="1342632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Times New Roman"/>
                <a:buNone/>
              </a:pPr>
              <a:r>
                <a:rPr b="0" i="0" lang="en-IN" sz="18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 found!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3187573" y="2863754"/>
              <a:ext cx="1704720" cy="3233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0" i="0" lang="en-IN" sz="1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17  18 19  20  21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"/>
          <p:cNvSpPr txBox="1"/>
          <p:nvPr>
            <p:ph type="title"/>
          </p:nvPr>
        </p:nvSpPr>
        <p:spPr>
          <a:xfrm>
            <a:off x="648929" y="629266"/>
            <a:ext cx="3505495" cy="1622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(2,4) Trees</a:t>
            </a:r>
            <a:endParaRPr/>
          </a:p>
        </p:txBody>
      </p:sp>
      <p:sp>
        <p:nvSpPr>
          <p:cNvPr id="251" name="Google Shape;251;p7"/>
          <p:cNvSpPr txBox="1"/>
          <p:nvPr>
            <p:ph idx="1" type="body"/>
          </p:nvPr>
        </p:nvSpPr>
        <p:spPr>
          <a:xfrm>
            <a:off x="648931" y="2438400"/>
            <a:ext cx="3505494" cy="3785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At most 4 children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14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All external nodes have same depth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49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Height </a:t>
            </a:r>
            <a:r>
              <a:rPr i="1"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of (2,4) tree is </a:t>
            </a:r>
            <a:r>
              <a:rPr i="1"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IN" sz="2000" u="none" strike="noStrike">
                <a:latin typeface="Quattrocento Sans"/>
                <a:ea typeface="Quattrocento Sans"/>
                <a:cs typeface="Quattrocento Sans"/>
                <a:sym typeface="Quattrocento Sans"/>
              </a:rPr>
              <a:t>(</a:t>
            </a:r>
            <a:r>
              <a:rPr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log</a:t>
            </a:r>
            <a:r>
              <a:rPr i="1"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IN" sz="2000" u="none" strike="noStrike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r>
              <a:rPr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How is this fact useful in searching?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443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252" name="Google Shape;252;p7"/>
          <p:cNvSpPr/>
          <p:nvPr/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7"/>
          <p:cNvSpPr/>
          <p:nvPr/>
        </p:nvSpPr>
        <p:spPr>
          <a:xfrm>
            <a:off x="5123688" y="557784"/>
            <a:ext cx="6584098" cy="573918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8CAC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4" name="Google Shape;254;p7"/>
          <p:cNvGrpSpPr/>
          <p:nvPr/>
        </p:nvGrpSpPr>
        <p:grpSpPr>
          <a:xfrm>
            <a:off x="5405860" y="1864807"/>
            <a:ext cx="6019332" cy="3125138"/>
            <a:chOff x="0" y="0"/>
            <a:chExt cx="4915916" cy="2552065"/>
          </a:xfrm>
        </p:grpSpPr>
        <p:sp>
          <p:nvSpPr>
            <p:cNvPr id="255" name="Google Shape;255;p7"/>
            <p:cNvSpPr/>
            <p:nvPr/>
          </p:nvSpPr>
          <p:spPr>
            <a:xfrm>
              <a:off x="2928747" y="190500"/>
              <a:ext cx="1064514" cy="977900"/>
            </a:xfrm>
            <a:custGeom>
              <a:rect b="b" l="l" r="r" t="t"/>
              <a:pathLst>
                <a:path extrusionOk="0" h="977900" w="1064514">
                  <a:moveTo>
                    <a:pt x="1064514" y="977900"/>
                  </a:moveTo>
                  <a:lnTo>
                    <a:pt x="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1692656" y="190500"/>
              <a:ext cx="1236091" cy="971550"/>
            </a:xfrm>
            <a:custGeom>
              <a:rect b="b" l="l" r="r" t="t"/>
              <a:pathLst>
                <a:path extrusionOk="0" h="971550" w="1236091">
                  <a:moveTo>
                    <a:pt x="0" y="971550"/>
                  </a:moveTo>
                  <a:lnTo>
                    <a:pt x="1236091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3993261" y="1168400"/>
              <a:ext cx="577850" cy="914400"/>
            </a:xfrm>
            <a:custGeom>
              <a:rect b="b" l="l" r="r" t="t"/>
              <a:pathLst>
                <a:path extrusionOk="0" h="914400" w="577850">
                  <a:moveTo>
                    <a:pt x="577850" y="914400"/>
                  </a:moveTo>
                  <a:lnTo>
                    <a:pt x="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1692656" y="1162050"/>
              <a:ext cx="932815" cy="920750"/>
            </a:xfrm>
            <a:custGeom>
              <a:rect b="b" l="l" r="r" t="t"/>
              <a:pathLst>
                <a:path extrusionOk="0" h="920750" w="932815">
                  <a:moveTo>
                    <a:pt x="932815" y="920750"/>
                  </a:moveTo>
                  <a:lnTo>
                    <a:pt x="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407416" y="2414905"/>
              <a:ext cx="137160" cy="137160"/>
            </a:xfrm>
            <a:custGeom>
              <a:rect b="b" l="l" r="r" t="t"/>
              <a:pathLst>
                <a:path extrusionOk="0" h="137160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7160"/>
                  </a:lnTo>
                  <a:lnTo>
                    <a:pt x="0" y="13716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50316" y="2414905"/>
              <a:ext cx="137160" cy="137160"/>
            </a:xfrm>
            <a:custGeom>
              <a:rect b="b" l="l" r="r" t="t"/>
              <a:pathLst>
                <a:path extrusionOk="0" h="137160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7160"/>
                  </a:lnTo>
                  <a:lnTo>
                    <a:pt x="0" y="13716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64516" y="2414905"/>
              <a:ext cx="137160" cy="137160"/>
            </a:xfrm>
            <a:custGeom>
              <a:rect b="b" l="l" r="r" t="t"/>
              <a:pathLst>
                <a:path extrusionOk="0" h="137160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7160"/>
                  </a:lnTo>
                  <a:lnTo>
                    <a:pt x="0" y="13716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512191" y="1162050"/>
              <a:ext cx="1180465" cy="927100"/>
            </a:xfrm>
            <a:custGeom>
              <a:rect b="b" l="l" r="r" t="t"/>
              <a:pathLst>
                <a:path extrusionOk="0" h="927100" w="1180465">
                  <a:moveTo>
                    <a:pt x="0" y="927100"/>
                  </a:moveTo>
                  <a:lnTo>
                    <a:pt x="1180465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654556" y="1162050"/>
              <a:ext cx="38100" cy="927100"/>
            </a:xfrm>
            <a:custGeom>
              <a:rect b="b" l="l" r="r" t="t"/>
              <a:pathLst>
                <a:path extrusionOk="0" h="927100" w="38100">
                  <a:moveTo>
                    <a:pt x="0" y="927100"/>
                  </a:moveTo>
                  <a:lnTo>
                    <a:pt x="3810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3600196" y="1168400"/>
              <a:ext cx="393065" cy="920750"/>
            </a:xfrm>
            <a:custGeom>
              <a:rect b="b" l="l" r="r" t="t"/>
              <a:pathLst>
                <a:path extrusionOk="0" h="920750" w="393065">
                  <a:moveTo>
                    <a:pt x="0" y="920750"/>
                  </a:moveTo>
                  <a:lnTo>
                    <a:pt x="393065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133096" y="2089150"/>
              <a:ext cx="379095" cy="325755"/>
            </a:xfrm>
            <a:custGeom>
              <a:rect b="b" l="l" r="r" t="t"/>
              <a:pathLst>
                <a:path extrusionOk="0" h="325755" w="379095">
                  <a:moveTo>
                    <a:pt x="0" y="325755"/>
                  </a:moveTo>
                  <a:lnTo>
                    <a:pt x="379095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475996" y="2089150"/>
              <a:ext cx="36195" cy="325755"/>
            </a:xfrm>
            <a:custGeom>
              <a:rect b="b" l="l" r="r" t="t"/>
              <a:pathLst>
                <a:path extrusionOk="0" h="325755" w="36195">
                  <a:moveTo>
                    <a:pt x="36195" y="0"/>
                  </a:moveTo>
                  <a:lnTo>
                    <a:pt x="0" y="325755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512191" y="2089150"/>
              <a:ext cx="306705" cy="325755"/>
            </a:xfrm>
            <a:custGeom>
              <a:rect b="b" l="l" r="r" t="t"/>
              <a:pathLst>
                <a:path extrusionOk="0" h="325755" w="306705">
                  <a:moveTo>
                    <a:pt x="306705" y="325755"/>
                  </a:moveTo>
                  <a:lnTo>
                    <a:pt x="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127" y="1900174"/>
              <a:ext cx="1024128" cy="377952"/>
            </a:xfrm>
            <a:custGeom>
              <a:rect b="b" l="l" r="r" t="t"/>
              <a:pathLst>
                <a:path extrusionOk="0" h="377952" w="1024128">
                  <a:moveTo>
                    <a:pt x="512064" y="0"/>
                  </a:moveTo>
                  <a:cubicBezTo>
                    <a:pt x="794728" y="0"/>
                    <a:pt x="1024128" y="84658"/>
                    <a:pt x="1024128" y="188976"/>
                  </a:cubicBezTo>
                  <a:cubicBezTo>
                    <a:pt x="1024128" y="293294"/>
                    <a:pt x="794728" y="377952"/>
                    <a:pt x="512064" y="377952"/>
                  </a:cubicBezTo>
                  <a:cubicBezTo>
                    <a:pt x="229400" y="377952"/>
                    <a:pt x="0" y="293294"/>
                    <a:pt x="0" y="188976"/>
                  </a:cubicBezTo>
                  <a:cubicBezTo>
                    <a:pt x="0" y="84658"/>
                    <a:pt x="229400" y="0"/>
                    <a:pt x="512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0" y="1900682"/>
              <a:ext cx="1024890" cy="377190"/>
            </a:xfrm>
            <a:custGeom>
              <a:rect b="b" l="l" r="r" t="t"/>
              <a:pathLst>
                <a:path extrusionOk="0" h="377190" w="1024890">
                  <a:moveTo>
                    <a:pt x="512445" y="0"/>
                  </a:moveTo>
                  <a:cubicBezTo>
                    <a:pt x="229578" y="0"/>
                    <a:pt x="0" y="84493"/>
                    <a:pt x="0" y="188595"/>
                  </a:cubicBezTo>
                  <a:cubicBezTo>
                    <a:pt x="0" y="292697"/>
                    <a:pt x="229578" y="377190"/>
                    <a:pt x="512445" y="377190"/>
                  </a:cubicBezTo>
                  <a:cubicBezTo>
                    <a:pt x="795312" y="377190"/>
                    <a:pt x="1024890" y="292697"/>
                    <a:pt x="1024890" y="188595"/>
                  </a:cubicBezTo>
                  <a:cubicBezTo>
                    <a:pt x="1024890" y="84493"/>
                    <a:pt x="795312" y="0"/>
                    <a:pt x="512445" y="0"/>
                  </a:cubicBez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279781" y="1969683"/>
              <a:ext cx="152019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rmAutofit/>
            </a:bodyPr>
            <a:lstStyle/>
            <a:p>
              <a:pPr indent="-6350" lvl="0" marL="6350" marR="0" rtl="0" algn="l">
                <a:lnSpc>
                  <a:spcPct val="9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000"/>
                <a:buFont typeface="Times New Roman"/>
                <a:buNone/>
              </a:pPr>
              <a:r>
                <a:rPr b="0" i="0" lang="en-IN" sz="20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622681" y="1969683"/>
              <a:ext cx="152019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rmAutofit/>
            </a:bodyPr>
            <a:lstStyle/>
            <a:p>
              <a:pPr indent="-6350" lvl="0" marL="6350" marR="0" rtl="0" algn="l">
                <a:lnSpc>
                  <a:spcPct val="9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000"/>
                <a:buFont typeface="Times New Roman"/>
                <a:buNone/>
              </a:pPr>
              <a:r>
                <a:rPr b="0" i="0" lang="en-IN" sz="20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2391156" y="2413000"/>
              <a:ext cx="137160" cy="139065"/>
            </a:xfrm>
            <a:custGeom>
              <a:rect b="b" l="l" r="r" t="t"/>
              <a:pathLst>
                <a:path extrusionOk="0" h="139065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9065"/>
                  </a:lnTo>
                  <a:lnTo>
                    <a:pt x="0" y="13906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2734056" y="2413000"/>
              <a:ext cx="137160" cy="139065"/>
            </a:xfrm>
            <a:custGeom>
              <a:rect b="b" l="l" r="r" t="t"/>
              <a:pathLst>
                <a:path extrusionOk="0" h="139065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9065"/>
                  </a:lnTo>
                  <a:lnTo>
                    <a:pt x="0" y="13906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2459736" y="2082800"/>
              <a:ext cx="165735" cy="330200"/>
            </a:xfrm>
            <a:custGeom>
              <a:rect b="b" l="l" r="r" t="t"/>
              <a:pathLst>
                <a:path extrusionOk="0" h="330200" w="165735">
                  <a:moveTo>
                    <a:pt x="165735" y="0"/>
                  </a:moveTo>
                  <a:lnTo>
                    <a:pt x="0" y="33020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2625471" y="2082800"/>
              <a:ext cx="177165" cy="330200"/>
            </a:xfrm>
            <a:custGeom>
              <a:rect b="b" l="l" r="r" t="t"/>
              <a:pathLst>
                <a:path extrusionOk="0" h="330200" w="177165">
                  <a:moveTo>
                    <a:pt x="177165" y="330200"/>
                  </a:moveTo>
                  <a:lnTo>
                    <a:pt x="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2284476" y="1892300"/>
              <a:ext cx="685800" cy="381000"/>
            </a:xfrm>
            <a:custGeom>
              <a:rect b="b" l="l" r="r" t="t"/>
              <a:pathLst>
                <a:path extrusionOk="0" h="381000" w="685800">
                  <a:moveTo>
                    <a:pt x="342900" y="0"/>
                  </a:moveTo>
                  <a:cubicBezTo>
                    <a:pt x="532181" y="0"/>
                    <a:pt x="685800" y="85344"/>
                    <a:pt x="685800" y="190500"/>
                  </a:cubicBezTo>
                  <a:cubicBezTo>
                    <a:pt x="685800" y="295656"/>
                    <a:pt x="532181" y="381000"/>
                    <a:pt x="342900" y="381000"/>
                  </a:cubicBezTo>
                  <a:cubicBezTo>
                    <a:pt x="153619" y="381000"/>
                    <a:pt x="0" y="295656"/>
                    <a:pt x="0" y="190500"/>
                  </a:cubicBezTo>
                  <a:cubicBezTo>
                    <a:pt x="0" y="85344"/>
                    <a:pt x="153619" y="0"/>
                    <a:pt x="3429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2284857" y="1891284"/>
              <a:ext cx="685800" cy="382270"/>
            </a:xfrm>
            <a:custGeom>
              <a:rect b="b" l="l" r="r" t="t"/>
              <a:pathLst>
                <a:path extrusionOk="0" h="382270" w="685800">
                  <a:moveTo>
                    <a:pt x="342900" y="0"/>
                  </a:moveTo>
                  <a:cubicBezTo>
                    <a:pt x="153619" y="0"/>
                    <a:pt x="0" y="85623"/>
                    <a:pt x="0" y="191135"/>
                  </a:cubicBezTo>
                  <a:cubicBezTo>
                    <a:pt x="0" y="296647"/>
                    <a:pt x="153619" y="382270"/>
                    <a:pt x="342900" y="382270"/>
                  </a:cubicBezTo>
                  <a:cubicBezTo>
                    <a:pt x="532181" y="382270"/>
                    <a:pt x="685800" y="296647"/>
                    <a:pt x="685800" y="191135"/>
                  </a:cubicBezTo>
                  <a:cubicBezTo>
                    <a:pt x="685800" y="85623"/>
                    <a:pt x="532181" y="0"/>
                    <a:pt x="342900" y="0"/>
                  </a:cubicBez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2511171" y="1944607"/>
              <a:ext cx="304038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rmAutofit/>
            </a:bodyPr>
            <a:lstStyle/>
            <a:p>
              <a:pPr indent="-6350" lvl="0" marL="6350" marR="0" rtl="0" algn="l">
                <a:lnSpc>
                  <a:spcPct val="9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000"/>
                <a:buFont typeface="Times New Roman"/>
                <a:buNone/>
              </a:pPr>
              <a:r>
                <a:rPr b="0" i="0" lang="en-IN" sz="20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  <a:endPara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1549781" y="2414905"/>
              <a:ext cx="137160" cy="137160"/>
            </a:xfrm>
            <a:custGeom>
              <a:rect b="b" l="l" r="r" t="t"/>
              <a:pathLst>
                <a:path extrusionOk="0" h="137160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7160"/>
                  </a:lnTo>
                  <a:lnTo>
                    <a:pt x="0" y="13716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1892681" y="2414905"/>
              <a:ext cx="137160" cy="137160"/>
            </a:xfrm>
            <a:custGeom>
              <a:rect b="b" l="l" r="r" t="t"/>
              <a:pathLst>
                <a:path extrusionOk="0" h="137160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7160"/>
                  </a:lnTo>
                  <a:lnTo>
                    <a:pt x="0" y="13716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1206881" y="2414905"/>
              <a:ext cx="137160" cy="137160"/>
            </a:xfrm>
            <a:custGeom>
              <a:rect b="b" l="l" r="r" t="t"/>
              <a:pathLst>
                <a:path extrusionOk="0" h="137160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7160"/>
                  </a:lnTo>
                  <a:lnTo>
                    <a:pt x="0" y="13716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1275461" y="2089150"/>
              <a:ext cx="379095" cy="325755"/>
            </a:xfrm>
            <a:custGeom>
              <a:rect b="b" l="l" r="r" t="t"/>
              <a:pathLst>
                <a:path extrusionOk="0" h="325755" w="379095">
                  <a:moveTo>
                    <a:pt x="0" y="325755"/>
                  </a:moveTo>
                  <a:lnTo>
                    <a:pt x="379095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1618361" y="2089150"/>
              <a:ext cx="36195" cy="325755"/>
            </a:xfrm>
            <a:custGeom>
              <a:rect b="b" l="l" r="r" t="t"/>
              <a:pathLst>
                <a:path extrusionOk="0" h="325755" w="36195">
                  <a:moveTo>
                    <a:pt x="36195" y="0"/>
                  </a:moveTo>
                  <a:lnTo>
                    <a:pt x="0" y="325755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1654556" y="2089150"/>
              <a:ext cx="306705" cy="325755"/>
            </a:xfrm>
            <a:custGeom>
              <a:rect b="b" l="l" r="r" t="t"/>
              <a:pathLst>
                <a:path extrusionOk="0" h="325755" w="306705">
                  <a:moveTo>
                    <a:pt x="306705" y="325755"/>
                  </a:moveTo>
                  <a:lnTo>
                    <a:pt x="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1142492" y="1900174"/>
              <a:ext cx="1024128" cy="377952"/>
            </a:xfrm>
            <a:custGeom>
              <a:rect b="b" l="l" r="r" t="t"/>
              <a:pathLst>
                <a:path extrusionOk="0" h="377952" w="1024128">
                  <a:moveTo>
                    <a:pt x="512064" y="0"/>
                  </a:moveTo>
                  <a:cubicBezTo>
                    <a:pt x="794728" y="0"/>
                    <a:pt x="1024128" y="84658"/>
                    <a:pt x="1024128" y="188976"/>
                  </a:cubicBezTo>
                  <a:cubicBezTo>
                    <a:pt x="1024128" y="293294"/>
                    <a:pt x="794728" y="377952"/>
                    <a:pt x="512064" y="377952"/>
                  </a:cubicBezTo>
                  <a:cubicBezTo>
                    <a:pt x="229400" y="377952"/>
                    <a:pt x="0" y="293294"/>
                    <a:pt x="0" y="188976"/>
                  </a:cubicBezTo>
                  <a:cubicBezTo>
                    <a:pt x="0" y="84658"/>
                    <a:pt x="229400" y="0"/>
                    <a:pt x="512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1142238" y="1900682"/>
              <a:ext cx="1024890" cy="377190"/>
            </a:xfrm>
            <a:custGeom>
              <a:rect b="b" l="l" r="r" t="t"/>
              <a:pathLst>
                <a:path extrusionOk="0" h="377190" w="1024890">
                  <a:moveTo>
                    <a:pt x="512445" y="0"/>
                  </a:moveTo>
                  <a:cubicBezTo>
                    <a:pt x="229578" y="0"/>
                    <a:pt x="0" y="84493"/>
                    <a:pt x="0" y="188595"/>
                  </a:cubicBezTo>
                  <a:cubicBezTo>
                    <a:pt x="0" y="292697"/>
                    <a:pt x="229578" y="377190"/>
                    <a:pt x="512445" y="377190"/>
                  </a:cubicBezTo>
                  <a:cubicBezTo>
                    <a:pt x="795312" y="377190"/>
                    <a:pt x="1024890" y="292697"/>
                    <a:pt x="1024890" y="188595"/>
                  </a:cubicBezTo>
                  <a:cubicBezTo>
                    <a:pt x="1024890" y="84493"/>
                    <a:pt x="795312" y="0"/>
                    <a:pt x="512445" y="0"/>
                  </a:cubicBez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1422146" y="1960256"/>
              <a:ext cx="152019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rmAutofit/>
            </a:bodyPr>
            <a:lstStyle/>
            <a:p>
              <a:pPr indent="-6350" lvl="0" marL="6350" marR="0" rtl="0" algn="l">
                <a:lnSpc>
                  <a:spcPct val="9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000"/>
                <a:buFont typeface="Times New Roman"/>
                <a:buNone/>
              </a:pPr>
              <a:r>
                <a:rPr b="0" i="0" lang="en-IN" sz="20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1765046" y="1950830"/>
              <a:ext cx="152019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rmAutofit/>
            </a:bodyPr>
            <a:lstStyle/>
            <a:p>
              <a:pPr indent="-6350" lvl="0" marL="6350" marR="0" rtl="0" algn="l">
                <a:lnSpc>
                  <a:spcPct val="9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000"/>
                <a:buFont typeface="Times New Roman"/>
                <a:buNone/>
              </a:pPr>
              <a:r>
                <a:rPr b="0" i="0" lang="en-IN" sz="20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3495421" y="2414905"/>
              <a:ext cx="137160" cy="137160"/>
            </a:xfrm>
            <a:custGeom>
              <a:rect b="b" l="l" r="r" t="t"/>
              <a:pathLst>
                <a:path extrusionOk="0" h="137160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7160"/>
                  </a:lnTo>
                  <a:lnTo>
                    <a:pt x="0" y="13716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3838321" y="2414905"/>
              <a:ext cx="137160" cy="137160"/>
            </a:xfrm>
            <a:custGeom>
              <a:rect b="b" l="l" r="r" t="t"/>
              <a:pathLst>
                <a:path extrusionOk="0" h="137160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7160"/>
                  </a:lnTo>
                  <a:lnTo>
                    <a:pt x="0" y="13716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3152521" y="2414905"/>
              <a:ext cx="137160" cy="137160"/>
            </a:xfrm>
            <a:custGeom>
              <a:rect b="b" l="l" r="r" t="t"/>
              <a:pathLst>
                <a:path extrusionOk="0" h="137160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7160"/>
                  </a:lnTo>
                  <a:lnTo>
                    <a:pt x="0" y="13716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3221101" y="2089150"/>
              <a:ext cx="379095" cy="325755"/>
            </a:xfrm>
            <a:custGeom>
              <a:rect b="b" l="l" r="r" t="t"/>
              <a:pathLst>
                <a:path extrusionOk="0" h="325755" w="379095">
                  <a:moveTo>
                    <a:pt x="0" y="325755"/>
                  </a:moveTo>
                  <a:lnTo>
                    <a:pt x="379095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3564001" y="2089150"/>
              <a:ext cx="36195" cy="325755"/>
            </a:xfrm>
            <a:custGeom>
              <a:rect b="b" l="l" r="r" t="t"/>
              <a:pathLst>
                <a:path extrusionOk="0" h="325755" w="36195">
                  <a:moveTo>
                    <a:pt x="36195" y="0"/>
                  </a:moveTo>
                  <a:lnTo>
                    <a:pt x="0" y="325755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3600196" y="2089150"/>
              <a:ext cx="306705" cy="325755"/>
            </a:xfrm>
            <a:custGeom>
              <a:rect b="b" l="l" r="r" t="t"/>
              <a:pathLst>
                <a:path extrusionOk="0" h="325755" w="306705">
                  <a:moveTo>
                    <a:pt x="306705" y="325755"/>
                  </a:moveTo>
                  <a:lnTo>
                    <a:pt x="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3088132" y="1900174"/>
              <a:ext cx="1024128" cy="377952"/>
            </a:xfrm>
            <a:custGeom>
              <a:rect b="b" l="l" r="r" t="t"/>
              <a:pathLst>
                <a:path extrusionOk="0" h="377952" w="1024128">
                  <a:moveTo>
                    <a:pt x="512064" y="0"/>
                  </a:moveTo>
                  <a:cubicBezTo>
                    <a:pt x="794728" y="0"/>
                    <a:pt x="1024128" y="84658"/>
                    <a:pt x="1024128" y="188976"/>
                  </a:cubicBezTo>
                  <a:cubicBezTo>
                    <a:pt x="1024128" y="293294"/>
                    <a:pt x="794728" y="377952"/>
                    <a:pt x="512064" y="377952"/>
                  </a:cubicBezTo>
                  <a:cubicBezTo>
                    <a:pt x="229400" y="377952"/>
                    <a:pt x="0" y="293294"/>
                    <a:pt x="0" y="188976"/>
                  </a:cubicBezTo>
                  <a:cubicBezTo>
                    <a:pt x="0" y="84658"/>
                    <a:pt x="229400" y="0"/>
                    <a:pt x="512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3087624" y="1900682"/>
              <a:ext cx="1024890" cy="377190"/>
            </a:xfrm>
            <a:custGeom>
              <a:rect b="b" l="l" r="r" t="t"/>
              <a:pathLst>
                <a:path extrusionOk="0" h="377190" w="1024890">
                  <a:moveTo>
                    <a:pt x="512445" y="0"/>
                  </a:moveTo>
                  <a:cubicBezTo>
                    <a:pt x="229578" y="0"/>
                    <a:pt x="0" y="84493"/>
                    <a:pt x="0" y="188595"/>
                  </a:cubicBezTo>
                  <a:cubicBezTo>
                    <a:pt x="0" y="292697"/>
                    <a:pt x="229578" y="377190"/>
                    <a:pt x="512445" y="377190"/>
                  </a:cubicBezTo>
                  <a:cubicBezTo>
                    <a:pt x="795312" y="377190"/>
                    <a:pt x="1024890" y="292697"/>
                    <a:pt x="1024890" y="188595"/>
                  </a:cubicBezTo>
                  <a:cubicBezTo>
                    <a:pt x="1024890" y="84493"/>
                    <a:pt x="795312" y="0"/>
                    <a:pt x="512445" y="0"/>
                  </a:cubicBez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3310636" y="1969683"/>
              <a:ext cx="760095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rmAutofit/>
            </a:bodyPr>
            <a:lstStyle/>
            <a:p>
              <a:pPr indent="-6350" lvl="0" marL="6350" marR="0" rtl="0" algn="l">
                <a:lnSpc>
                  <a:spcPct val="9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000"/>
                <a:buFont typeface="Times New Roman"/>
                <a:buNone/>
              </a:pPr>
              <a:r>
                <a:rPr b="0" i="0" lang="en-IN" sz="20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13   14</a:t>
              </a:r>
              <a:endPara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4336796" y="2413000"/>
              <a:ext cx="137160" cy="139065"/>
            </a:xfrm>
            <a:custGeom>
              <a:rect b="b" l="l" r="r" t="t"/>
              <a:pathLst>
                <a:path extrusionOk="0" h="139065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9065"/>
                  </a:lnTo>
                  <a:lnTo>
                    <a:pt x="0" y="13906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4679696" y="2413000"/>
              <a:ext cx="137160" cy="139065"/>
            </a:xfrm>
            <a:custGeom>
              <a:rect b="b" l="l" r="r" t="t"/>
              <a:pathLst>
                <a:path extrusionOk="0" h="139065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9065"/>
                  </a:lnTo>
                  <a:lnTo>
                    <a:pt x="0" y="13906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4405376" y="2082800"/>
              <a:ext cx="165735" cy="330200"/>
            </a:xfrm>
            <a:custGeom>
              <a:rect b="b" l="l" r="r" t="t"/>
              <a:pathLst>
                <a:path extrusionOk="0" h="330200" w="165735">
                  <a:moveTo>
                    <a:pt x="165735" y="0"/>
                  </a:moveTo>
                  <a:lnTo>
                    <a:pt x="0" y="33020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4571111" y="2082800"/>
              <a:ext cx="177165" cy="330200"/>
            </a:xfrm>
            <a:custGeom>
              <a:rect b="b" l="l" r="r" t="t"/>
              <a:pathLst>
                <a:path extrusionOk="0" h="330200" w="177165">
                  <a:moveTo>
                    <a:pt x="177165" y="330200"/>
                  </a:moveTo>
                  <a:lnTo>
                    <a:pt x="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4230116" y="1892300"/>
              <a:ext cx="685800" cy="381000"/>
            </a:xfrm>
            <a:custGeom>
              <a:rect b="b" l="l" r="r" t="t"/>
              <a:pathLst>
                <a:path extrusionOk="0" h="381000" w="685800">
                  <a:moveTo>
                    <a:pt x="342900" y="0"/>
                  </a:moveTo>
                  <a:cubicBezTo>
                    <a:pt x="532181" y="0"/>
                    <a:pt x="685800" y="85344"/>
                    <a:pt x="685800" y="190500"/>
                  </a:cubicBezTo>
                  <a:cubicBezTo>
                    <a:pt x="685800" y="295656"/>
                    <a:pt x="532181" y="381000"/>
                    <a:pt x="342900" y="381000"/>
                  </a:cubicBezTo>
                  <a:cubicBezTo>
                    <a:pt x="153619" y="381000"/>
                    <a:pt x="0" y="295656"/>
                    <a:pt x="0" y="190500"/>
                  </a:cubicBezTo>
                  <a:cubicBezTo>
                    <a:pt x="0" y="85344"/>
                    <a:pt x="153619" y="0"/>
                    <a:pt x="3429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4229481" y="1891284"/>
              <a:ext cx="685800" cy="382270"/>
            </a:xfrm>
            <a:custGeom>
              <a:rect b="b" l="l" r="r" t="t"/>
              <a:pathLst>
                <a:path extrusionOk="0" h="382270" w="685800">
                  <a:moveTo>
                    <a:pt x="342900" y="0"/>
                  </a:moveTo>
                  <a:cubicBezTo>
                    <a:pt x="153619" y="0"/>
                    <a:pt x="0" y="85623"/>
                    <a:pt x="0" y="191135"/>
                  </a:cubicBezTo>
                  <a:cubicBezTo>
                    <a:pt x="0" y="296647"/>
                    <a:pt x="153619" y="382270"/>
                    <a:pt x="342900" y="382270"/>
                  </a:cubicBezTo>
                  <a:cubicBezTo>
                    <a:pt x="532181" y="382270"/>
                    <a:pt x="685800" y="296647"/>
                    <a:pt x="685800" y="191135"/>
                  </a:cubicBezTo>
                  <a:cubicBezTo>
                    <a:pt x="685800" y="85623"/>
                    <a:pt x="532181" y="0"/>
                    <a:pt x="342900" y="0"/>
                  </a:cubicBez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4431457" y="1955769"/>
              <a:ext cx="329392" cy="3096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rmAutofit/>
            </a:bodyPr>
            <a:lstStyle/>
            <a:p>
              <a:pPr indent="-6350" lvl="0" marL="6350" marR="0" rtl="0" algn="l">
                <a:lnSpc>
                  <a:spcPct val="9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400"/>
                <a:buFont typeface="Times New Roman"/>
                <a:buNone/>
              </a:pPr>
              <a:r>
                <a:rPr b="0" i="0" lang="en-IN" sz="24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17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2585720" y="0"/>
              <a:ext cx="685800" cy="381000"/>
            </a:xfrm>
            <a:custGeom>
              <a:rect b="b" l="l" r="r" t="t"/>
              <a:pathLst>
                <a:path extrusionOk="0" h="381000" w="685800">
                  <a:moveTo>
                    <a:pt x="342900" y="0"/>
                  </a:moveTo>
                  <a:cubicBezTo>
                    <a:pt x="532181" y="0"/>
                    <a:pt x="685800" y="85344"/>
                    <a:pt x="685800" y="190500"/>
                  </a:cubicBezTo>
                  <a:cubicBezTo>
                    <a:pt x="685800" y="295656"/>
                    <a:pt x="532181" y="381000"/>
                    <a:pt x="342900" y="381000"/>
                  </a:cubicBezTo>
                  <a:cubicBezTo>
                    <a:pt x="153619" y="381000"/>
                    <a:pt x="0" y="295656"/>
                    <a:pt x="0" y="190500"/>
                  </a:cubicBezTo>
                  <a:cubicBezTo>
                    <a:pt x="0" y="85344"/>
                    <a:pt x="153619" y="0"/>
                    <a:pt x="3429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2585085" y="0"/>
              <a:ext cx="685800" cy="382270"/>
            </a:xfrm>
            <a:custGeom>
              <a:rect b="b" l="l" r="r" t="t"/>
              <a:pathLst>
                <a:path extrusionOk="0" h="382270" w="685800">
                  <a:moveTo>
                    <a:pt x="342900" y="0"/>
                  </a:moveTo>
                  <a:cubicBezTo>
                    <a:pt x="153619" y="0"/>
                    <a:pt x="0" y="85623"/>
                    <a:pt x="0" y="191135"/>
                  </a:cubicBezTo>
                  <a:cubicBezTo>
                    <a:pt x="0" y="296647"/>
                    <a:pt x="153619" y="382270"/>
                    <a:pt x="342900" y="382270"/>
                  </a:cubicBezTo>
                  <a:cubicBezTo>
                    <a:pt x="532181" y="382270"/>
                    <a:pt x="685800" y="296647"/>
                    <a:pt x="685800" y="191135"/>
                  </a:cubicBezTo>
                  <a:cubicBezTo>
                    <a:pt x="685800" y="85623"/>
                    <a:pt x="532181" y="0"/>
                    <a:pt x="342900" y="0"/>
                  </a:cubicBez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2814447" y="52560"/>
              <a:ext cx="304038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rmAutofit/>
            </a:bodyPr>
            <a:lstStyle/>
            <a:p>
              <a:pPr indent="-6350" lvl="0" marL="6350" marR="0" rtl="0" algn="l">
                <a:lnSpc>
                  <a:spcPct val="9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000"/>
                <a:buFont typeface="Times New Roman"/>
                <a:buNone/>
              </a:pPr>
              <a:r>
                <a:rPr b="0" i="0" lang="en-IN" sz="20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1180592" y="973074"/>
              <a:ext cx="1024128" cy="377952"/>
            </a:xfrm>
            <a:custGeom>
              <a:rect b="b" l="l" r="r" t="t"/>
              <a:pathLst>
                <a:path extrusionOk="0" h="377952" w="1024128">
                  <a:moveTo>
                    <a:pt x="512064" y="0"/>
                  </a:moveTo>
                  <a:cubicBezTo>
                    <a:pt x="794728" y="0"/>
                    <a:pt x="1024128" y="84658"/>
                    <a:pt x="1024128" y="188976"/>
                  </a:cubicBezTo>
                  <a:cubicBezTo>
                    <a:pt x="1024128" y="293294"/>
                    <a:pt x="794728" y="377952"/>
                    <a:pt x="512064" y="377952"/>
                  </a:cubicBezTo>
                  <a:cubicBezTo>
                    <a:pt x="229400" y="377952"/>
                    <a:pt x="0" y="293294"/>
                    <a:pt x="0" y="188976"/>
                  </a:cubicBezTo>
                  <a:cubicBezTo>
                    <a:pt x="0" y="84658"/>
                    <a:pt x="229400" y="0"/>
                    <a:pt x="512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1180338" y="973328"/>
              <a:ext cx="1024890" cy="377190"/>
            </a:xfrm>
            <a:custGeom>
              <a:rect b="b" l="l" r="r" t="t"/>
              <a:pathLst>
                <a:path extrusionOk="0" h="377190" w="1024890">
                  <a:moveTo>
                    <a:pt x="512445" y="0"/>
                  </a:moveTo>
                  <a:cubicBezTo>
                    <a:pt x="229578" y="0"/>
                    <a:pt x="0" y="84493"/>
                    <a:pt x="0" y="188595"/>
                  </a:cubicBezTo>
                  <a:cubicBezTo>
                    <a:pt x="0" y="292697"/>
                    <a:pt x="229578" y="377190"/>
                    <a:pt x="512445" y="377190"/>
                  </a:cubicBezTo>
                  <a:cubicBezTo>
                    <a:pt x="795312" y="377190"/>
                    <a:pt x="1024890" y="292697"/>
                    <a:pt x="1024890" y="188595"/>
                  </a:cubicBezTo>
                  <a:cubicBezTo>
                    <a:pt x="1024890" y="84493"/>
                    <a:pt x="795312" y="0"/>
                    <a:pt x="512445" y="0"/>
                  </a:cubicBez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1460247" y="1052009"/>
              <a:ext cx="142949" cy="3381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rmAutofit/>
            </a:bodyPr>
            <a:lstStyle/>
            <a:p>
              <a:pPr indent="-6350" lvl="0" marL="6350" marR="0" rtl="0" algn="l">
                <a:lnSpc>
                  <a:spcPct val="9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800"/>
                <a:buFont typeface="Times New Roman"/>
                <a:buNone/>
              </a:pPr>
              <a:r>
                <a:rPr b="0" i="0" lang="en-IN" sz="2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1745996" y="1042583"/>
              <a:ext cx="304038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rmAutofit/>
            </a:bodyPr>
            <a:lstStyle/>
            <a:p>
              <a:pPr indent="-6350" lvl="0" marL="6350" marR="0" rtl="0" algn="l">
                <a:lnSpc>
                  <a:spcPct val="9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000"/>
                <a:buFont typeface="Times New Roman"/>
                <a:buNone/>
              </a:pPr>
              <a:r>
                <a:rPr b="0" i="0" lang="en-IN" sz="20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3652266" y="977900"/>
              <a:ext cx="685800" cy="381000"/>
            </a:xfrm>
            <a:custGeom>
              <a:rect b="b" l="l" r="r" t="t"/>
              <a:pathLst>
                <a:path extrusionOk="0" h="381000" w="685800">
                  <a:moveTo>
                    <a:pt x="342900" y="0"/>
                  </a:moveTo>
                  <a:cubicBezTo>
                    <a:pt x="532181" y="0"/>
                    <a:pt x="685800" y="85344"/>
                    <a:pt x="685800" y="190500"/>
                  </a:cubicBezTo>
                  <a:cubicBezTo>
                    <a:pt x="685800" y="295656"/>
                    <a:pt x="532181" y="381000"/>
                    <a:pt x="342900" y="381000"/>
                  </a:cubicBezTo>
                  <a:cubicBezTo>
                    <a:pt x="153619" y="381000"/>
                    <a:pt x="0" y="295656"/>
                    <a:pt x="0" y="190500"/>
                  </a:cubicBezTo>
                  <a:cubicBezTo>
                    <a:pt x="0" y="85344"/>
                    <a:pt x="153619" y="0"/>
                    <a:pt x="3429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3651885" y="976884"/>
              <a:ext cx="685800" cy="382270"/>
            </a:xfrm>
            <a:custGeom>
              <a:rect b="b" l="l" r="r" t="t"/>
              <a:pathLst>
                <a:path extrusionOk="0" h="382270" w="685800">
                  <a:moveTo>
                    <a:pt x="342900" y="0"/>
                  </a:moveTo>
                  <a:cubicBezTo>
                    <a:pt x="153619" y="0"/>
                    <a:pt x="0" y="85623"/>
                    <a:pt x="0" y="191135"/>
                  </a:cubicBezTo>
                  <a:cubicBezTo>
                    <a:pt x="0" y="296647"/>
                    <a:pt x="153619" y="382270"/>
                    <a:pt x="342900" y="382270"/>
                  </a:cubicBezTo>
                  <a:cubicBezTo>
                    <a:pt x="532181" y="382270"/>
                    <a:pt x="685800" y="296647"/>
                    <a:pt x="685800" y="191135"/>
                  </a:cubicBezTo>
                  <a:cubicBezTo>
                    <a:pt x="685800" y="85623"/>
                    <a:pt x="532181" y="0"/>
                    <a:pt x="342900" y="0"/>
                  </a:cubicBez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3878961" y="1020778"/>
              <a:ext cx="285877" cy="2875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rmAutofit/>
            </a:bodyPr>
            <a:lstStyle/>
            <a:p>
              <a:pPr indent="-6350" lvl="0" marL="6350" marR="0" rtl="0" algn="l">
                <a:lnSpc>
                  <a:spcPct val="9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000"/>
                <a:buFont typeface="Times New Roman"/>
                <a:buNone/>
              </a:pPr>
              <a:r>
                <a:rPr b="0" i="0" lang="en-IN" sz="20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15</a:t>
              </a:r>
              <a:endPara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(2,4) Insertion</a:t>
            </a:r>
            <a:endParaRPr/>
          </a:p>
        </p:txBody>
      </p:sp>
      <p:sp>
        <p:nvSpPr>
          <p:cNvPr id="320" name="Google Shape;320;p8"/>
          <p:cNvSpPr txBox="1"/>
          <p:nvPr>
            <p:ph idx="1" type="body"/>
          </p:nvPr>
        </p:nvSpPr>
        <p:spPr>
          <a:xfrm>
            <a:off x="779330" y="166920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Always maintain depth condition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214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elements only to existing nodes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321" name="Google Shape;321;p8"/>
          <p:cNvGrpSpPr/>
          <p:nvPr/>
        </p:nvGrpSpPr>
        <p:grpSpPr>
          <a:xfrm>
            <a:off x="2951356" y="3429000"/>
            <a:ext cx="6171547" cy="1572310"/>
            <a:chOff x="0" y="0"/>
            <a:chExt cx="6171819" cy="1572692"/>
          </a:xfrm>
        </p:grpSpPr>
        <p:sp>
          <p:nvSpPr>
            <p:cNvPr id="322" name="Google Shape;322;p8"/>
            <p:cNvSpPr/>
            <p:nvPr/>
          </p:nvSpPr>
          <p:spPr>
            <a:xfrm>
              <a:off x="2811780" y="514731"/>
              <a:ext cx="137160" cy="137160"/>
            </a:xfrm>
            <a:custGeom>
              <a:rect b="b" l="l" r="r" t="t"/>
              <a:pathLst>
                <a:path extrusionOk="0" h="137160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7160"/>
                  </a:lnTo>
                  <a:lnTo>
                    <a:pt x="0" y="13716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3154680" y="514731"/>
              <a:ext cx="137160" cy="137160"/>
            </a:xfrm>
            <a:custGeom>
              <a:rect b="b" l="l" r="r" t="t"/>
              <a:pathLst>
                <a:path extrusionOk="0" h="137160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7160"/>
                  </a:lnTo>
                  <a:lnTo>
                    <a:pt x="0" y="13716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2876550" y="366141"/>
              <a:ext cx="101600" cy="139700"/>
            </a:xfrm>
            <a:custGeom>
              <a:rect b="b" l="l" r="r" t="t"/>
              <a:pathLst>
                <a:path extrusionOk="0" h="139700" w="101600">
                  <a:moveTo>
                    <a:pt x="0" y="139700"/>
                  </a:moveTo>
                  <a:lnTo>
                    <a:pt x="10160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3105150" y="226441"/>
              <a:ext cx="127000" cy="285750"/>
            </a:xfrm>
            <a:custGeom>
              <a:rect b="b" l="l" r="r" t="t"/>
              <a:pathLst>
                <a:path extrusionOk="0" h="285750" w="127000">
                  <a:moveTo>
                    <a:pt x="127000" y="285750"/>
                  </a:moveTo>
                  <a:lnTo>
                    <a:pt x="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2743200" y="56576"/>
              <a:ext cx="685800" cy="353863"/>
            </a:xfrm>
            <a:custGeom>
              <a:rect b="b" l="l" r="r" t="t"/>
              <a:pathLst>
                <a:path extrusionOk="0" h="377952" w="685800">
                  <a:moveTo>
                    <a:pt x="342900" y="0"/>
                  </a:moveTo>
                  <a:cubicBezTo>
                    <a:pt x="532181" y="0"/>
                    <a:pt x="685800" y="84658"/>
                    <a:pt x="685800" y="188976"/>
                  </a:cubicBezTo>
                  <a:cubicBezTo>
                    <a:pt x="685800" y="293294"/>
                    <a:pt x="532181" y="377952"/>
                    <a:pt x="342900" y="377952"/>
                  </a:cubicBezTo>
                  <a:cubicBezTo>
                    <a:pt x="153619" y="377952"/>
                    <a:pt x="0" y="293294"/>
                    <a:pt x="0" y="188976"/>
                  </a:cubicBezTo>
                  <a:cubicBezTo>
                    <a:pt x="0" y="84658"/>
                    <a:pt x="153619" y="0"/>
                    <a:pt x="3429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2743200" y="761"/>
              <a:ext cx="685800" cy="377190"/>
            </a:xfrm>
            <a:custGeom>
              <a:rect b="b" l="l" r="r" t="t"/>
              <a:pathLst>
                <a:path extrusionOk="0" h="377190" w="685800">
                  <a:moveTo>
                    <a:pt x="342900" y="0"/>
                  </a:moveTo>
                  <a:cubicBezTo>
                    <a:pt x="153619" y="0"/>
                    <a:pt x="0" y="84493"/>
                    <a:pt x="0" y="188595"/>
                  </a:cubicBezTo>
                  <a:cubicBezTo>
                    <a:pt x="0" y="292697"/>
                    <a:pt x="153619" y="377190"/>
                    <a:pt x="342900" y="377190"/>
                  </a:cubicBezTo>
                  <a:cubicBezTo>
                    <a:pt x="532181" y="377190"/>
                    <a:pt x="685800" y="292697"/>
                    <a:pt x="685800" y="188595"/>
                  </a:cubicBezTo>
                  <a:cubicBezTo>
                    <a:pt x="685800" y="84493"/>
                    <a:pt x="532181" y="0"/>
                    <a:pt x="342900" y="0"/>
                  </a:cubicBez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3034798" y="77789"/>
              <a:ext cx="144265" cy="321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1" i="0" lang="en-IN" sz="1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5283200" y="188976"/>
              <a:ext cx="376555" cy="316865"/>
            </a:xfrm>
            <a:custGeom>
              <a:rect b="b" l="l" r="r" t="t"/>
              <a:pathLst>
                <a:path extrusionOk="0" h="316865" w="376555">
                  <a:moveTo>
                    <a:pt x="0" y="316865"/>
                  </a:moveTo>
                  <a:lnTo>
                    <a:pt x="376555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5580380" y="514731"/>
              <a:ext cx="137160" cy="137160"/>
            </a:xfrm>
            <a:custGeom>
              <a:rect b="b" l="l" r="r" t="t"/>
              <a:pathLst>
                <a:path extrusionOk="0" h="137160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7160"/>
                  </a:lnTo>
                  <a:lnTo>
                    <a:pt x="0" y="13716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5897881" y="514731"/>
              <a:ext cx="137160" cy="137160"/>
            </a:xfrm>
            <a:custGeom>
              <a:rect b="b" l="l" r="r" t="t"/>
              <a:pathLst>
                <a:path extrusionOk="0" h="137160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7160"/>
                  </a:lnTo>
                  <a:lnTo>
                    <a:pt x="0" y="13716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5212080" y="514731"/>
              <a:ext cx="137160" cy="137160"/>
            </a:xfrm>
            <a:custGeom>
              <a:rect b="b" l="l" r="r" t="t"/>
              <a:pathLst>
                <a:path extrusionOk="0" h="137160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7160"/>
                  </a:lnTo>
                  <a:lnTo>
                    <a:pt x="0" y="13716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5659755" y="188976"/>
              <a:ext cx="0" cy="316865"/>
            </a:xfrm>
            <a:custGeom>
              <a:rect b="b" l="l" r="r" t="t"/>
              <a:pathLst>
                <a:path extrusionOk="0" h="316865" w="120000">
                  <a:moveTo>
                    <a:pt x="0" y="316865"/>
                  </a:moveTo>
                  <a:lnTo>
                    <a:pt x="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8"/>
            <p:cNvSpPr/>
            <p:nvPr/>
          </p:nvSpPr>
          <p:spPr>
            <a:xfrm>
              <a:off x="5659755" y="188976"/>
              <a:ext cx="306705" cy="325755"/>
            </a:xfrm>
            <a:custGeom>
              <a:rect b="b" l="l" r="r" t="t"/>
              <a:pathLst>
                <a:path extrusionOk="0" h="325755" w="306705">
                  <a:moveTo>
                    <a:pt x="306705" y="325755"/>
                  </a:moveTo>
                  <a:lnTo>
                    <a:pt x="0" y="0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5147691" y="0"/>
              <a:ext cx="1024128" cy="377952"/>
            </a:xfrm>
            <a:custGeom>
              <a:rect b="b" l="l" r="r" t="t"/>
              <a:pathLst>
                <a:path extrusionOk="0" h="377952" w="1024128">
                  <a:moveTo>
                    <a:pt x="512064" y="0"/>
                  </a:moveTo>
                  <a:cubicBezTo>
                    <a:pt x="794728" y="0"/>
                    <a:pt x="1024128" y="84658"/>
                    <a:pt x="1024128" y="188976"/>
                  </a:cubicBezTo>
                  <a:cubicBezTo>
                    <a:pt x="1024128" y="293294"/>
                    <a:pt x="794728" y="377952"/>
                    <a:pt x="512064" y="377952"/>
                  </a:cubicBezTo>
                  <a:cubicBezTo>
                    <a:pt x="229400" y="377952"/>
                    <a:pt x="0" y="293294"/>
                    <a:pt x="0" y="188976"/>
                  </a:cubicBezTo>
                  <a:cubicBezTo>
                    <a:pt x="0" y="84658"/>
                    <a:pt x="229400" y="0"/>
                    <a:pt x="512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5146929" y="762"/>
              <a:ext cx="1024890" cy="377190"/>
            </a:xfrm>
            <a:custGeom>
              <a:rect b="b" l="l" r="r" t="t"/>
              <a:pathLst>
                <a:path extrusionOk="0" h="377190" w="1024890">
                  <a:moveTo>
                    <a:pt x="512445" y="0"/>
                  </a:moveTo>
                  <a:cubicBezTo>
                    <a:pt x="229578" y="0"/>
                    <a:pt x="0" y="84493"/>
                    <a:pt x="0" y="188595"/>
                  </a:cubicBezTo>
                  <a:cubicBezTo>
                    <a:pt x="0" y="292697"/>
                    <a:pt x="229578" y="377190"/>
                    <a:pt x="512445" y="377190"/>
                  </a:cubicBezTo>
                  <a:cubicBezTo>
                    <a:pt x="795312" y="377190"/>
                    <a:pt x="1024890" y="292697"/>
                    <a:pt x="1024890" y="188595"/>
                  </a:cubicBezTo>
                  <a:cubicBezTo>
                    <a:pt x="1024890" y="84493"/>
                    <a:pt x="795312" y="0"/>
                    <a:pt x="512445" y="0"/>
                  </a:cubicBez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5411193" y="77423"/>
              <a:ext cx="152019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0" i="0" lang="en-IN" sz="1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5778118" y="68358"/>
              <a:ext cx="119858" cy="227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1" i="0" lang="en-IN" sz="1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754380" y="1429131"/>
              <a:ext cx="137160" cy="137160"/>
            </a:xfrm>
            <a:custGeom>
              <a:rect b="b" l="l" r="r" t="t"/>
              <a:pathLst>
                <a:path extrusionOk="0" h="137160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7160"/>
                  </a:lnTo>
                  <a:lnTo>
                    <a:pt x="0" y="13716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68580" y="1429131"/>
              <a:ext cx="137160" cy="137160"/>
            </a:xfrm>
            <a:custGeom>
              <a:rect b="b" l="l" r="r" t="t"/>
              <a:pathLst>
                <a:path extrusionOk="0" h="137160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7160"/>
                  </a:lnTo>
                  <a:lnTo>
                    <a:pt x="0" y="13716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1097280" y="1429131"/>
              <a:ext cx="137160" cy="137160"/>
            </a:xfrm>
            <a:custGeom>
              <a:rect b="b" l="l" r="r" t="t"/>
              <a:pathLst>
                <a:path extrusionOk="0" h="137160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7160"/>
                  </a:lnTo>
                  <a:lnTo>
                    <a:pt x="0" y="13716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411480" y="1429131"/>
              <a:ext cx="137160" cy="137160"/>
            </a:xfrm>
            <a:custGeom>
              <a:rect b="b" l="l" r="r" t="t"/>
              <a:pathLst>
                <a:path extrusionOk="0" h="137160" w="137160">
                  <a:moveTo>
                    <a:pt x="0" y="0"/>
                  </a:moveTo>
                  <a:lnTo>
                    <a:pt x="137160" y="0"/>
                  </a:lnTo>
                  <a:lnTo>
                    <a:pt x="137160" y="137160"/>
                  </a:lnTo>
                  <a:lnTo>
                    <a:pt x="0" y="13716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137160" y="1103376"/>
              <a:ext cx="546735" cy="325755"/>
            </a:xfrm>
            <a:custGeom>
              <a:rect b="b" l="l" r="r" t="t"/>
              <a:pathLst>
                <a:path extrusionOk="0" h="325755" w="546735">
                  <a:moveTo>
                    <a:pt x="546735" y="0"/>
                  </a:moveTo>
                  <a:lnTo>
                    <a:pt x="0" y="325755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480060" y="1103376"/>
              <a:ext cx="203835" cy="325755"/>
            </a:xfrm>
            <a:custGeom>
              <a:rect b="b" l="l" r="r" t="t"/>
              <a:pathLst>
                <a:path extrusionOk="0" h="325755" w="203835">
                  <a:moveTo>
                    <a:pt x="203835" y="0"/>
                  </a:moveTo>
                  <a:lnTo>
                    <a:pt x="0" y="325755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683895" y="1103376"/>
              <a:ext cx="139065" cy="325755"/>
            </a:xfrm>
            <a:custGeom>
              <a:rect b="b" l="l" r="r" t="t"/>
              <a:pathLst>
                <a:path extrusionOk="0" h="325755" w="139065">
                  <a:moveTo>
                    <a:pt x="0" y="0"/>
                  </a:moveTo>
                  <a:lnTo>
                    <a:pt x="139065" y="325755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683895" y="1103376"/>
              <a:ext cx="481965" cy="325755"/>
            </a:xfrm>
            <a:custGeom>
              <a:rect b="b" l="l" r="r" t="t"/>
              <a:pathLst>
                <a:path extrusionOk="0" h="325755" w="481965">
                  <a:moveTo>
                    <a:pt x="0" y="0"/>
                  </a:moveTo>
                  <a:lnTo>
                    <a:pt x="481965" y="325755"/>
                  </a:lnTo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0" y="914400"/>
              <a:ext cx="1371600" cy="377952"/>
            </a:xfrm>
            <a:custGeom>
              <a:rect b="b" l="l" r="r" t="t"/>
              <a:pathLst>
                <a:path extrusionOk="0" h="377952" w="1371600">
                  <a:moveTo>
                    <a:pt x="685800" y="0"/>
                  </a:moveTo>
                  <a:cubicBezTo>
                    <a:pt x="1064362" y="0"/>
                    <a:pt x="1371600" y="84658"/>
                    <a:pt x="1371600" y="188976"/>
                  </a:cubicBezTo>
                  <a:cubicBezTo>
                    <a:pt x="1371600" y="293294"/>
                    <a:pt x="1064362" y="377952"/>
                    <a:pt x="685800" y="377952"/>
                  </a:cubicBezTo>
                  <a:cubicBezTo>
                    <a:pt x="307238" y="377952"/>
                    <a:pt x="0" y="293294"/>
                    <a:pt x="0" y="188976"/>
                  </a:cubicBezTo>
                  <a:cubicBezTo>
                    <a:pt x="0" y="84658"/>
                    <a:pt x="307238" y="0"/>
                    <a:pt x="685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0" y="915162"/>
              <a:ext cx="1371600" cy="377190"/>
            </a:xfrm>
            <a:custGeom>
              <a:rect b="b" l="l" r="r" t="t"/>
              <a:pathLst>
                <a:path extrusionOk="0" h="377190" w="1371600">
                  <a:moveTo>
                    <a:pt x="685800" y="0"/>
                  </a:moveTo>
                  <a:cubicBezTo>
                    <a:pt x="307238" y="0"/>
                    <a:pt x="0" y="84493"/>
                    <a:pt x="0" y="188595"/>
                  </a:cubicBezTo>
                  <a:cubicBezTo>
                    <a:pt x="0" y="292697"/>
                    <a:pt x="307238" y="377190"/>
                    <a:pt x="685800" y="377190"/>
                  </a:cubicBezTo>
                  <a:cubicBezTo>
                    <a:pt x="1064362" y="377190"/>
                    <a:pt x="1371600" y="292697"/>
                    <a:pt x="1371600" y="188595"/>
                  </a:cubicBezTo>
                  <a:cubicBezTo>
                    <a:pt x="1371600" y="84493"/>
                    <a:pt x="1064362" y="0"/>
                    <a:pt x="685800" y="0"/>
                  </a:cubicBezTo>
                  <a:close/>
                </a:path>
              </a:pathLst>
            </a:custGeom>
            <a:noFill/>
            <a:ln cap="sq" cmpd="sng" w="25900">
              <a:solidFill>
                <a:srgbClr val="000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273304" y="977440"/>
              <a:ext cx="166624" cy="325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0" i="0" lang="en-IN" sz="1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616204" y="986870"/>
              <a:ext cx="152019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0" i="0" lang="en-IN" sz="1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901954" y="1006231"/>
              <a:ext cx="304038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1" i="0" lang="en-IN" sz="18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4889119" y="275463"/>
              <a:ext cx="117094" cy="67056"/>
            </a:xfrm>
            <a:custGeom>
              <a:rect b="b" l="l" r="r" t="t"/>
              <a:pathLst>
                <a:path extrusionOk="0" h="67056" w="117094">
                  <a:moveTo>
                    <a:pt x="0" y="67056"/>
                  </a:moveTo>
                  <a:lnTo>
                    <a:pt x="117094" y="3352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3700">
              <a:solidFill>
                <a:srgbClr val="008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4889119" y="275463"/>
              <a:ext cx="117094" cy="67056"/>
            </a:xfrm>
            <a:custGeom>
              <a:rect b="b" l="l" r="r" t="t"/>
              <a:pathLst>
                <a:path extrusionOk="0" h="67056" w="117094">
                  <a:moveTo>
                    <a:pt x="0" y="0"/>
                  </a:moveTo>
                  <a:lnTo>
                    <a:pt x="117094" y="33528"/>
                  </a:lnTo>
                  <a:lnTo>
                    <a:pt x="0" y="67056"/>
                  </a:lnTo>
                  <a:lnTo>
                    <a:pt x="0" y="33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3771900" y="308991"/>
              <a:ext cx="1110869" cy="0"/>
            </a:xfrm>
            <a:custGeom>
              <a:rect b="b" l="l" r="r" t="t"/>
              <a:pathLst>
                <a:path extrusionOk="0" h="120000" w="1110869">
                  <a:moveTo>
                    <a:pt x="1110869" y="0"/>
                  </a:moveTo>
                  <a:lnTo>
                    <a:pt x="0" y="0"/>
                  </a:lnTo>
                </a:path>
              </a:pathLst>
            </a:custGeom>
            <a:noFill/>
            <a:ln cap="sq" cmpd="sng" w="9525">
              <a:solidFill>
                <a:srgbClr val="008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342900" y="152857"/>
              <a:ext cx="810869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1" i="1" lang="en-IN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Empty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444627" y="334594"/>
              <a:ext cx="472779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1" i="1" lang="en-IN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tree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2374519" y="275463"/>
              <a:ext cx="117094" cy="67056"/>
            </a:xfrm>
            <a:custGeom>
              <a:rect b="b" l="l" r="r" t="t"/>
              <a:pathLst>
                <a:path extrusionOk="0" h="67056" w="117094">
                  <a:moveTo>
                    <a:pt x="0" y="67056"/>
                  </a:moveTo>
                  <a:lnTo>
                    <a:pt x="117094" y="3352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3700">
              <a:solidFill>
                <a:srgbClr val="008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2374519" y="275463"/>
              <a:ext cx="117094" cy="67056"/>
            </a:xfrm>
            <a:custGeom>
              <a:rect b="b" l="l" r="r" t="t"/>
              <a:pathLst>
                <a:path extrusionOk="0" h="67056" w="117094">
                  <a:moveTo>
                    <a:pt x="0" y="0"/>
                  </a:moveTo>
                  <a:lnTo>
                    <a:pt x="117094" y="33528"/>
                  </a:lnTo>
                  <a:lnTo>
                    <a:pt x="0" y="67056"/>
                  </a:lnTo>
                  <a:lnTo>
                    <a:pt x="0" y="33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1143000" y="308991"/>
              <a:ext cx="1225169" cy="0"/>
            </a:xfrm>
            <a:custGeom>
              <a:rect b="b" l="l" r="r" t="t"/>
              <a:pathLst>
                <a:path extrusionOk="0" h="120000" w="1225169">
                  <a:moveTo>
                    <a:pt x="1225169" y="0"/>
                  </a:moveTo>
                  <a:lnTo>
                    <a:pt x="0" y="0"/>
                  </a:lnTo>
                </a:path>
              </a:pathLst>
            </a:custGeom>
            <a:noFill/>
            <a:ln cap="sq" cmpd="sng" w="9525">
              <a:solidFill>
                <a:srgbClr val="008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1479677" y="80340"/>
              <a:ext cx="920323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800"/>
                <a:buFont typeface="Times New Roman"/>
                <a:buNone/>
              </a:pPr>
              <a:r>
                <a:rPr b="0" i="0" lang="en-IN" sz="1800" u="none" cap="none" strike="noStrike">
                  <a:solidFill>
                    <a:srgbClr val="008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Insert 4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3994277" y="80340"/>
              <a:ext cx="920323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800"/>
                <a:buFont typeface="Times New Roman"/>
                <a:buNone/>
              </a:pPr>
              <a:r>
                <a:rPr b="0" i="0" lang="en-IN" sz="1800" u="none" cap="none" strike="noStrike">
                  <a:solidFill>
                    <a:srgbClr val="008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Insert 6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1508760" y="944118"/>
              <a:ext cx="120269" cy="66675"/>
            </a:xfrm>
            <a:custGeom>
              <a:rect b="b" l="l" r="r" t="t"/>
              <a:pathLst>
                <a:path extrusionOk="0" h="66675" w="120269">
                  <a:moveTo>
                    <a:pt x="112014" y="0"/>
                  </a:moveTo>
                  <a:lnTo>
                    <a:pt x="0" y="47879"/>
                  </a:lnTo>
                  <a:lnTo>
                    <a:pt x="120269" y="66675"/>
                  </a:lnTo>
                  <a:lnTo>
                    <a:pt x="116205" y="33274"/>
                  </a:lnTo>
                  <a:close/>
                </a:path>
              </a:pathLst>
            </a:custGeom>
            <a:noFill/>
            <a:ln cap="flat" cmpd="sng" w="13700">
              <a:solidFill>
                <a:srgbClr val="008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1508760" y="944118"/>
              <a:ext cx="120269" cy="66675"/>
            </a:xfrm>
            <a:custGeom>
              <a:rect b="b" l="l" r="r" t="t"/>
              <a:pathLst>
                <a:path extrusionOk="0" h="66675" w="120269">
                  <a:moveTo>
                    <a:pt x="112014" y="0"/>
                  </a:moveTo>
                  <a:lnTo>
                    <a:pt x="116205" y="33274"/>
                  </a:lnTo>
                  <a:lnTo>
                    <a:pt x="120269" y="66675"/>
                  </a:lnTo>
                  <a:lnTo>
                    <a:pt x="0" y="47879"/>
                  </a:lnTo>
                  <a:lnTo>
                    <a:pt x="112014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1631188" y="537591"/>
              <a:ext cx="3512312" cy="439039"/>
            </a:xfrm>
            <a:custGeom>
              <a:rect b="b" l="l" r="r" t="t"/>
              <a:pathLst>
                <a:path extrusionOk="0" h="439039" w="3512312">
                  <a:moveTo>
                    <a:pt x="0" y="439039"/>
                  </a:moveTo>
                  <a:lnTo>
                    <a:pt x="3512312" y="0"/>
                  </a:lnTo>
                </a:path>
              </a:pathLst>
            </a:custGeom>
            <a:noFill/>
            <a:ln cap="sq" cmpd="sng" w="9525">
              <a:solidFill>
                <a:srgbClr val="008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8"/>
            <p:cNvSpPr/>
            <p:nvPr/>
          </p:nvSpPr>
          <p:spPr>
            <a:xfrm rot="-376804">
              <a:off x="1715138" y="680046"/>
              <a:ext cx="1072343" cy="2736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800"/>
                <a:buFont typeface="Times New Roman"/>
                <a:buNone/>
              </a:pPr>
              <a:r>
                <a:rPr b="0" i="0" lang="en-IN" sz="1800" u="none" cap="none" strike="noStrike">
                  <a:solidFill>
                    <a:srgbClr val="008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Insert 12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4317619" y="1189863"/>
              <a:ext cx="117094" cy="67056"/>
            </a:xfrm>
            <a:custGeom>
              <a:rect b="b" l="l" r="r" t="t"/>
              <a:pathLst>
                <a:path extrusionOk="0" h="67056" w="117094">
                  <a:moveTo>
                    <a:pt x="0" y="67056"/>
                  </a:moveTo>
                  <a:lnTo>
                    <a:pt x="117094" y="3352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3700">
              <a:solidFill>
                <a:srgbClr val="008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4317619" y="1189863"/>
              <a:ext cx="117094" cy="67056"/>
            </a:xfrm>
            <a:custGeom>
              <a:rect b="b" l="l" r="r" t="t"/>
              <a:pathLst>
                <a:path extrusionOk="0" h="67056" w="117094">
                  <a:moveTo>
                    <a:pt x="0" y="0"/>
                  </a:moveTo>
                  <a:lnTo>
                    <a:pt x="117094" y="33528"/>
                  </a:lnTo>
                  <a:lnTo>
                    <a:pt x="0" y="67056"/>
                  </a:lnTo>
                  <a:lnTo>
                    <a:pt x="0" y="33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1485900" y="1223391"/>
              <a:ext cx="2825369" cy="0"/>
            </a:xfrm>
            <a:custGeom>
              <a:rect b="b" l="l" r="r" t="t"/>
              <a:pathLst>
                <a:path extrusionOk="0" h="120000" w="2825369">
                  <a:moveTo>
                    <a:pt x="2825369" y="0"/>
                  </a:moveTo>
                  <a:lnTo>
                    <a:pt x="0" y="0"/>
                  </a:lnTo>
                </a:path>
              </a:pathLst>
            </a:custGeom>
            <a:noFill/>
            <a:ln cap="sq" cmpd="sng" w="9525">
              <a:solidFill>
                <a:srgbClr val="008000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2965577" y="994740"/>
              <a:ext cx="1072342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800"/>
                <a:buFont typeface="Times New Roman"/>
                <a:buNone/>
              </a:pPr>
              <a:r>
                <a:rPr b="0" i="0" lang="en-IN" sz="1800" u="none" cap="none" strike="noStrike">
                  <a:solidFill>
                    <a:srgbClr val="008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Insert 15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4572000" y="1025423"/>
              <a:ext cx="304038" cy="547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350" lvl="0" marL="635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3600"/>
                <a:buFont typeface="Times New Roman"/>
                <a:buNone/>
              </a:pPr>
              <a:r>
                <a:rPr b="1" i="1" lang="en-IN" sz="36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?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9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9"/>
          <p:cNvSpPr/>
          <p:nvPr/>
        </p:nvSpPr>
        <p:spPr>
          <a:xfrm>
            <a:off x="646745" y="640080"/>
            <a:ext cx="10920415" cy="557781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9"/>
          <p:cNvSpPr/>
          <p:nvPr/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9"/>
          <p:cNvSpPr txBox="1"/>
          <p:nvPr>
            <p:ph type="title"/>
          </p:nvPr>
        </p:nvSpPr>
        <p:spPr>
          <a:xfrm>
            <a:off x="1288064" y="1284731"/>
            <a:ext cx="9637776" cy="1333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(2,4) Insertion</a:t>
            </a:r>
            <a:endParaRPr/>
          </a:p>
        </p:txBody>
      </p:sp>
      <p:cxnSp>
        <p:nvCxnSpPr>
          <p:cNvPr id="379" name="Google Shape;379;p9"/>
          <p:cNvCxnSpPr/>
          <p:nvPr/>
        </p:nvCxnSpPr>
        <p:spPr>
          <a:xfrm>
            <a:off x="1362454" y="2620980"/>
            <a:ext cx="950976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0" name="Google Shape;380;p9"/>
          <p:cNvSpPr txBox="1"/>
          <p:nvPr>
            <p:ph idx="1" type="body"/>
          </p:nvPr>
        </p:nvSpPr>
        <p:spPr>
          <a:xfrm>
            <a:off x="1288064" y="2853879"/>
            <a:ext cx="9637776" cy="2714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11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What if that makes a node too big?</a:t>
            </a:r>
            <a:endParaRPr/>
          </a:p>
          <a:p>
            <a:pPr indent="-69850" lvl="0" marL="225425" rtl="0" algn="l">
              <a:lnSpc>
                <a:spcPct val="90000"/>
              </a:lnSpc>
              <a:spcBef>
                <a:spcPts val="1065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b="1" i="1" lang="en-IN" sz="1100">
                <a:latin typeface="Times New Roman"/>
                <a:ea typeface="Times New Roman"/>
                <a:cs typeface="Times New Roman"/>
                <a:sym typeface="Times New Roman"/>
              </a:rPr>
              <a:t>- overflow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11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Must perform a </a:t>
            </a:r>
            <a:r>
              <a:rPr i="1" lang="en-IN" sz="11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split</a:t>
            </a:r>
            <a:r>
              <a:rPr lang="en-IN" sz="11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operation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82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lang="en-IN" sz="11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replace node </a:t>
            </a:r>
            <a:r>
              <a:rPr i="1" lang="en-IN" sz="11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IN" sz="11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with two nodes </a:t>
            </a:r>
            <a:r>
              <a:rPr i="1" lang="en-IN" sz="11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IN" sz="11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' and </a:t>
            </a:r>
            <a:r>
              <a:rPr i="1" lang="en-IN" sz="11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IN" sz="11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''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82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i="1" lang="en-IN" sz="11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IN" sz="11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' gets the first two keys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82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i="1" lang="en-IN" sz="11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IN" sz="11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'' gets the last key - send the other key up the tree</a:t>
            </a:r>
            <a:endParaRPr/>
          </a:p>
          <a:p>
            <a:pPr indent="-285750" lvl="2" marL="1200150" rtl="0" algn="l">
              <a:lnSpc>
                <a:spcPct val="90000"/>
              </a:lnSpc>
              <a:spcBef>
                <a:spcPts val="82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lang="en-IN" sz="11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i="1" lang="en-IN" sz="11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IN" sz="11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is root, create new root with third key</a:t>
            </a:r>
            <a:endParaRPr/>
          </a:p>
          <a:p>
            <a:pPr indent="-285750" lvl="2" marL="12001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lang="en-IN" sz="11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otherwise just add third key to parent</a:t>
            </a:r>
            <a:endParaRPr/>
          </a:p>
          <a:p>
            <a:pPr indent="-158750" lvl="0" marL="228600" rtl="0" algn="l">
              <a:lnSpc>
                <a:spcPct val="90000"/>
              </a:lnSpc>
              <a:spcBef>
                <a:spcPts val="2885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2021-08-04T08:57:43Z</dcterms:created>
  <dc:creator>annushree bablani</dc:creator>
</cp:coreProperties>
</file>