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notesSlides/notesSlide10.xml" ContentType="application/vnd.openxmlformats-officedocument.presentationml.notesSlide+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314" r:id="rId4"/>
    <p:sldId id="277" r:id="rId5"/>
    <p:sldId id="307" r:id="rId6"/>
    <p:sldId id="309" r:id="rId7"/>
    <p:sldId id="308" r:id="rId8"/>
    <p:sldId id="306" r:id="rId9"/>
    <p:sldId id="312" r:id="rId10"/>
    <p:sldId id="313" r:id="rId11"/>
    <p:sldId id="315" r:id="rId12"/>
    <p:sldId id="285" r:id="rId13"/>
    <p:sldId id="288" r:id="rId14"/>
    <p:sldId id="290" r:id="rId15"/>
    <p:sldId id="304" r:id="rId16"/>
    <p:sldId id="291" r:id="rId17"/>
    <p:sldId id="292" r:id="rId18"/>
    <p:sldId id="295" r:id="rId19"/>
    <p:sldId id="296" r:id="rId20"/>
    <p:sldId id="305" r:id="rId21"/>
    <p:sldId id="294" r:id="rId22"/>
    <p:sldId id="297" r:id="rId23"/>
    <p:sldId id="298" r:id="rId24"/>
    <p:sldId id="299" r:id="rId25"/>
    <p:sldId id="300" r:id="rId26"/>
    <p:sldId id="301"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07" autoAdjust="0"/>
  </p:normalViewPr>
  <p:slideViewPr>
    <p:cSldViewPr snapToGrid="0">
      <p:cViewPr varScale="1">
        <p:scale>
          <a:sx n="71" d="100"/>
          <a:sy n="71" d="100"/>
        </p:scale>
        <p:origin x="110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ink/ink1.xml><?xml version="1.0" encoding="utf-8"?>
<inkml:ink xmlns:inkml="http://www.w3.org/2003/InkML">
  <inkml:definitions>
    <inkml:context xml:id="ctx0">
      <inkml:inkSource xml:id="inkSrc0">
        <inkml:traceFormat>
          <inkml:channel name="X" type="integer" max="18176" units="cm"/>
          <inkml:channel name="Y" type="integer" max="9728" units="cm"/>
          <inkml:channel name="F" type="integer" max="4096" units="dev"/>
          <inkml:channel name="T" type="integer" max="2.14748E9" units="dev"/>
        </inkml:traceFormat>
        <inkml:channelProperties>
          <inkml:channelProperty channel="X" name="resolution" value="618.23126" units="1/cm"/>
          <inkml:channelProperty channel="Y" name="resolution" value="586.02411" units="1/cm"/>
          <inkml:channelProperty channel="F" name="resolution" value="0" units="1/dev"/>
          <inkml:channelProperty channel="T" name="resolution" value="1" units="1/dev"/>
        </inkml:channelProperties>
      </inkml:inkSource>
      <inkml:timestamp xml:id="ts0" timeString="2021-09-14T03:45:34.912"/>
    </inkml:context>
    <inkml:brush xml:id="br0">
      <inkml:brushProperty name="width" value="0.05292" units="cm"/>
      <inkml:brushProperty name="height" value="0.05292" units="cm"/>
      <inkml:brushProperty name="color" value="#FF0000"/>
    </inkml:brush>
  </inkml:definitions>
  <inkml:trace contextRef="#ctx0" brushRef="#br0">33185 8454 700 0</inkml:trace>
</inkml:ink>
</file>

<file path=ppt/ink/ink2.xml><?xml version="1.0" encoding="utf-8"?>
<inkml:ink xmlns:inkml="http://www.w3.org/2003/InkML">
  <inkml:definitions>
    <inkml:context xml:id="ctx0">
      <inkml:inkSource xml:id="inkSrc0">
        <inkml:traceFormat>
          <inkml:channel name="X" type="integer" max="18176" units="cm"/>
          <inkml:channel name="Y" type="integer" max="9728" units="cm"/>
          <inkml:channel name="F" type="integer" max="4096" units="dev"/>
          <inkml:channel name="T" type="integer" max="2.14748E9" units="dev"/>
        </inkml:traceFormat>
        <inkml:channelProperties>
          <inkml:channelProperty channel="X" name="resolution" value="618.23126" units="1/cm"/>
          <inkml:channelProperty channel="Y" name="resolution" value="586.02411" units="1/cm"/>
          <inkml:channelProperty channel="F" name="resolution" value="0" units="1/dev"/>
          <inkml:channelProperty channel="T" name="resolution" value="1" units="1/dev"/>
        </inkml:channelProperties>
      </inkml:inkSource>
      <inkml:timestamp xml:id="ts0" timeString="2021-09-14T04:19:47.601"/>
    </inkml:context>
    <inkml:brush xml:id="br0">
      <inkml:brushProperty name="width" value="0.05292" units="cm"/>
      <inkml:brushProperty name="height" value="0.05292" units="cm"/>
      <inkml:brushProperty name="color" value="#00B0F0"/>
    </inkml:brush>
  </inkml:definitions>
  <inkml:trace contextRef="#ctx0" brushRef="#br0">14833 8442 464 0,'0'0'0'0,"0"0"0"0,0 0 0 0,0 0 25 15,-18 12-1-15,10-10 1 0,1 8 0 0,-1-5 22 0,3-3 1 16,-1 0 0-16,1 2 1 0,1 2 18 0,2-6 2 16,0 2-2-16,0 0 1 0,-3-2-12 0,5 0 2 15,0 0-1-15,0 0 0 0,0 0-18 0,0 0 1 16,0 0-1-16,0 0 1 0,0 0-8 0,0 0-1 15,0 0 1-15,0 0 0 0,0 0-7 0,0 0 0 16,0 0-1-16,0 0 2 0,0 0-5 0,0 0 1 16,0 0-1-16,0 0 1 0,2 0-4 0,1 0 0 0,-3 0 0 15,2 0 1-15,6 2-4 0,1-2 0 0,6-2-1 16,4-2 1-16,5-2 3 0,-4 0 1 0,1 4-1 16,-1 12 1-16,-3-2 2 0,-2-4 0 0,2-2 1 15,-1 2 0-15,-1 2 1 0,-3-6-1 0,-3-10 1 16,8 8-1-16,1 2-6 0,1 2 1 0,0-2-2 15,5 4 2-15,6-4-5 0,-2 0 1 0,7 0-1 16,0 0 0-16,-1-4-3 0,-1-4 2 0,7-6-3 16,2 3 3-16,-3 1-4 0,-3 2 1 0,7 2 0 15,-4 2 0-15,0 2 2 0,-5-2 0 0,1 4 0 16,-2 4 0-16,-8-4-2 0,-7 0 1 0,-3 0 0 0,-5 6 0 16,-1-10-1-16,-2 2 1 0,-1 2 0 0,1 10 0 15,3 0 1-15,-5-8 0 0,-5-2 0 0,4 2 0 16,2 0-3-16,-6-2 1 0,0 0 0 0,1 2 0 0,3 0-3 15,-2-2 1-15,-2 0 0 0,2 0 0 0,-2 0-1 16,0 0 0-16,0 0 1 0,0 0 0 0,0 0-3 16,0 0 1-16,0 0 0 0,0 0 0 0,0 0 0 15,0 0 0-15,0 0 0 0,0 0 0 0,0 0-1 16,0 0 1-16,0 0-1 0,0 4 0 0,0-4 1 16,0 2-1-16,0-2 1 0,0 0-1 0,0 0 0 0,0 0 1 15,0 0-1-15</inkml:trace>
  <inkml:trace contextRef="#ctx0" brushRef="#br0" timeOffset="1756.51">16656 8471 162 0,'0'0'0'0,"0"0"0"0,0 0 0 0,0 0 28 16,0 0 0-16,0 0 0 0,0 0 2 0,0 0 22 15,0 0 1-15,0 0 0 0,0 0 0 0,0 0 0 16,0 0 1-16,0 0 0 0,0 0 0 0,0 0-17 16,-10-19 1-16,10 15 0 0,-3 2 0 0,1 0-6 15,0 0 0-15,0 0 0 0,2 0 0 0,-4 2-10 16,2 0-1-16,2 0 0 0,-3 0 1 0,-1 0-3 0,2 0 1 15,-2 0-1-15,3 0 1 0,-1 0 7 0,0 0 0 16,0 0 0-16,0 0 1 0,0 0 1 0,2 0 0 16,-3 0 1-16,3 0-1 0,3 0-1 0,-3 0 1 15,2 0 0-15,28 2 0 0,11 0-3 0,4 0 1 16,-6 0-1-16,-4-2 1 0,-3 0 1 0,-2 0 0 16,-4 0 0-16,4 6 1 0,1-4-2 0,-1-2 1 0,4-2-1 15,-5 10 1-15,5 0 4 0,1-3-1 0,4-3 0 16,1 2 1-16,-1-4-5 0,-2-4 1 0,2-3-1 15,0 1 1-15,4 0-5 0,-4-2 1 0,0-6 0 16,2 6-1-16,-3 3-2 0,-9 3 1 0,-1-4-1 16,-5 4 0-16,-5-2-2 0,-3 2 1 0,-2-2-1 15,-9 4 1-15,0 0-2 0,-2 0 1 0,-2 0 0 16,0 8 0-16,0-2-1 0,0-2 0 0,0-4 0 16,0 5 1-16,-4-5-4 0,0 0 0 0,2 0 0 15,-16 14 1-15,-8 0-5 0,-2 2 1 0,-2-3-1 0</inkml:trace>
  <inkml:trace contextRef="#ctx0" brushRef="#br0" timeOffset="5383.3">21713 8160 640 0,'0'0'0'0,"0"0"0"0,-51-8 0 0,-18-5-22 0,4-5 1 16,2 8-1-16,5-7 1 0,58 17-395 0</inkml:trace>
  <inkml:trace contextRef="#ctx0" brushRef="#br0" timeOffset="67161.86">21562 13449 375 0,'0'0'0'16,"29"0"0"-16,5 0 0 0,1 0 11 0,-1 2-1 16,0 4 0-16,3 0 1 0,2-2 30 0,0 0 1 15,-2 2 0-15,2 0-1 0,8-6-3 0,-2-2 0 0,7-2 1 16,2 0-1-16,-4 0-8 0,1 2 1 0,4 4 0 16,7 0 0-16,-1-4-8 0,1-2 0 0,5-2 0 15,0 0 0-15,-5 4-6 0,-10 0 0 0,2 2 0 16,0 6 1-16,-6-4-5 0,-3-2 2 0,5 0-2 15,2 4 2-15,-5-4-4 0,-6-2 1 0,2 0-1 16,5 4 2-16,-5 0-5 0,-4 0 1 0,2 0-1 16,6-2 0-16,-1-4-1 0,1 0 1 0,7 0-1 15,-2 0 1-15,-1 0-3 0,-5 4 2 0,-1 2-1 0,-4 2 0 16,-8-2 0-16,-5-2 0 0,2 0-1 0,-6 4 1 16,-5 0 23-16,0-2 1 0,3-2 1 0,-9 2-1 15,-6 2 0-15,-1-2 2 0,2-6-1 0,-1 4 0 16,0 2-3-16,-1-2 2 0,-2 0-1 0,3 0 0 0,3 0-4 15,-1 0-1-15,-2 0 1 0,8-4 1 0,6 0-7 16,-1 2 1-16,1-2 0 0</inkml:trace>
  <inkml:trace contextRef="#ctx0" brushRef="#br0" timeOffset="79952.95">26170 15537 313 0,'0'0'0'16,"0"0"0"-16,0 0 0 0,0 0 18 0,0 0 1 0,0 0 0 16,18-2 0-16,-10 2 20 0,-3 0 0 15,1 2 1-15,-2 6-1 0,-1-2-1 0,1-3 1 0,0-1-1 16,-2 0 2-16,-1 0-5 0,1 0 0 0,0 0 0 15,0 0 1-15,2 0-15 0,-2 0 1 0,-2 0-1 16,1 2 0-16,3-2 0 0,0-2 0 0,0 0 0 16,3 4 1-16,1 0-6 0,-1-2 2 0,0 0 0 15,8 0 0-15,0-2-3 0,-2 0-1 0,0 0 1 16,-5 0 0-16,-1 0-5 0,-1 0 0 0,-1 0 0 16,3 0 0-16,-1 0 0 0,-1 0 0 0,-2 0 0 15,5 0 2-15,6 0 0 0,0 0 0 0,-2 0 1 0,7 0-1 16,3 0-2-16,-1 0 0 0,-1 0 0 0,-3 0 1 15,3 0-2-15,-1 4 2 0,-1 0-1 0,1 3 0 16,1-5-2-16,-3-2 1 0,-1 2-2 0,-2 4 2 16,-2-2 2-16,0-2 0 0,2-2-1 0,2 4 1 0,0-4-4 15,-1 0 0-15,3 0-1 0,5 2 2 0,4-4-3 16,2-2-1-16,2 0 1 0,1 4-1 0,4-2-1 16,1-2 1-16,3 4-1 0,3 4 1 0,-3-4 1 15,-3 0 2-15,-5 0 0 0,5 2-1 0,-3-6-2 16,-2-2-1-16,3 2 0 0,1 4 1 0,0 0-3 15,-1 0 0-15,-1-2 0 0,4 2 1 0,-1 2-2 0,-7-2 2 16,-1 0-2-16,4 4 1 0,1-4-1 0,0-4 1 16,5-1 0-16,4 1 0 0,-1-2 0 0,0 2 0 15,5 8 0-15,5 2 2 0,-1-2-3 0,-8-3 1 16,1-1 0-16,4 4 0 0,-5-4-1 0,-3-2 0 16,4-1 0-16,4 6 1 0,-5-1-1 0,-3 0 0 15,2 4 0-15,-2 0 0 0,-2-2-1 0,-2-4 1 0,1-2 0 16,3 0 0-16,2 0-1 0,-1-2 1 0,3 0-1 15,4 4 1-15,-3 0-1 0,-1 0 0 0,0 2-1 16,3 2 2-16,-3-6-2 0,0-6 1 0,7-1 0 16,7 1 0-16,-1 2 0 0,-4 2 1 0,2 4 0 15,0 4 0-15,-10-4 0 0,-5-2 0 0,2-2 0 16,6 2 0-16,-6-6 0 0,-6 0 0 0,2 4 0 16,0 4 1-16,-2 2-1 0,-5 0 1 0,0-2 0 15,-1 4 0-15,-3 0 0 0,-3 0 2 0,1-2-1 16,5-4 0-16,1-4 0 0,2 0 0 0,3 2 1 0,6 3 0 15,0-3-2-15,-2 2 1 0,1 0 1 0,3 4-1 16,-2 0 0-16,-6 2 0 0,2-1 1 0,-1-1-1 16,-5-2 0-16,-1 0 0 0,0-2 1 0,1 0 0 15,-3 1-2-15,-4 1 1 0,2 0 0 0,0 3 0 0,-4-3 1 16,-3-2 1-16,1 2-1 0,2 6 1 0,-1-4 0 16,-3-2-1-16,-1 2 0 0,1 2 1 0,3-4-2 15,-1-2 1-15,0-4 1 0,1 4-1 0,-3-3-2 16,-5-1 0-16,-2 2 1 0,2-2-1 0,-2 0-1 15,-4 4 0-15,-3-2 0 0,-2 2 1 0,-4-2-1 0,1 0 0 16,1 2 0-16,0 0 0 0,0 2 1 0,-2 0 0 16,0 0 0-16,0 0 0 0,0 0 3 0,0 0 0 15,0 0-1-15,0 0 2 0,0 0 1 0,0 0-1 16,0 0 1-16</inkml:trace>
</inkml:ink>
</file>

<file path=ppt/ink/ink3.xml><?xml version="1.0" encoding="utf-8"?>
<inkml:ink xmlns:inkml="http://www.w3.org/2003/InkML">
  <inkml:definitions>
    <inkml:context xml:id="ctx0">
      <inkml:inkSource xml:id="inkSrc0">
        <inkml:traceFormat>
          <inkml:channel name="X" type="integer" max="18176" units="cm"/>
          <inkml:channel name="Y" type="integer" max="9728" units="cm"/>
          <inkml:channel name="F" type="integer" max="4096" units="dev"/>
          <inkml:channel name="T" type="integer" max="2.14748E9" units="dev"/>
        </inkml:traceFormat>
        <inkml:channelProperties>
          <inkml:channelProperty channel="X" name="resolution" value="618.23126" units="1/cm"/>
          <inkml:channelProperty channel="Y" name="resolution" value="586.02411" units="1/cm"/>
          <inkml:channelProperty channel="F" name="resolution" value="0" units="1/dev"/>
          <inkml:channelProperty channel="T" name="resolution" value="1" units="1/dev"/>
        </inkml:channelProperties>
      </inkml:inkSource>
      <inkml:timestamp xml:id="ts0" timeString="2021-09-14T04:22:56.773"/>
    </inkml:context>
    <inkml:brush xml:id="br0">
      <inkml:brushProperty name="width" value="0.05292" units="cm"/>
      <inkml:brushProperty name="height" value="0.05292" units="cm"/>
      <inkml:brushProperty name="color" value="#00B0F0"/>
    </inkml:brush>
  </inkml:definitions>
  <inkml:trace contextRef="#ctx0" brushRef="#br0">16179 10870 276 0,'0'0'0'0,"0"0"0"16</inkml:trace>
  <inkml:trace contextRef="#ctx0" brushRef="#br0" timeOffset="5278.63">17038 14002 200 0,'0'0'0'0,"0"0"0"15,0 0 0-15,0 0 7 0,0 0 0 0,0 0 0 16,9 31 0-16,-2-11 35 0,5 3-1 0,-3-3 1 15,-3-9 0-15,3-5 7 0,-4-2 1 0,1 0 0 16,3-4 0-16,1-2-31 0,-1 0 0 0,-7 0 0 0,5-10 2 16,4-1-12-16,3-1 0 0,-7 2 0 0,6-11 1 15,6-5-7-15,-4 3 2 0,-2-1-1 0,0-3 1 16,-4 6 1-16,0 5 2 0,1 0-1 0,-1-1 1 16,-4 5 1-16,-1 6 1 0,-2 4 0 0,0 2 0 0,0 2-4 15,0 0 0-15,0 0 0 0,3 8 1 0,1 2-2 16,3 0 1-16,-5 0 0 0,9 23 0 0,4 6 2 15,-8-4 0-15,-2-5 0 0,1-7 1 0,-3-5 1 16,5-8 1-16,-5-1-1 0,1-1 1 0,-1-4 1 16,3-2 0-16,-4-4 0 0,-1 0 1 0,-1 0-1 0,0 0 2 15,2 0-2-15,-2 0 1 0,1 0-9 0,1-2 0 16,-2 0 0-16,0-11 0 0,3-11-3 0,3 3 1 16,-1 1 0-16,-7 3 0 0,0 5 0 0,2 6 1 15,2 4 0-15,-2-2 0 0,0 1 3 0,-2 3 0 16,0 2 0-16,2 0 1 0,-2 0 3 0,0 0 1 15,0 0 0-15,3 5 0 0,-3 5 5 0,2 2 0 16,0-4 0-16,2 9 0 0,-1 9 3 0,1-5 1 0,-2-7-1 16,2-6 0-16,-1-4 0 0,-3-4 0 0,2-2 0 15,-2 6 0-15,0 0-11 0,0-2 0 0,0-2 0 16,4-8 1-16,0-4-6 0,1 0 1 0,-5 3 1 16,0-9-1-16,0-2-1 0,2 7-1 0,-2 5 0 15,0 0 0-15,0 2-2 0,0 2 2 0,0 2-2 16,0 0 1-16,0 0-1 0,0 0 0 0,0 2 0 15,2 0 1-15,0 0-1 0,2 0 0 0,-4 0 0 16,5 0 0-16,5 0 0 0,-7 0 1 0,1 0 0 16,0 0 0-16,3 0-1 0,1 2 1 0,-3 0 0 15,-1 0 0-15,0-2-1 0,-4 0 2 0,2 0-1 0,1 0 0 16,1 0 0-16,-4 0 1 0,6 0-1 0,-4 0 2 16,1 0-1-16,1 0 0 0,0 0 0 0,7-4 1 0,2-2-1 15,2 1 0-15,2-1 0 0,7-4 2 0,0 0-2 16,-5 4 0-16,-4 0 0 0,-1 1 2 0,-2 1 2 15,-5 2 2-15,1-2 0 0,-1 0 0 0,2 2 1 16,-3 0 1-16,-6 2 0 0,0 0 0 0,2 0-5 16,2 0-1-16,-1 0 1 0,-3 2-1 0,4 0-1 15,0 0-1-15,3 0 0 0</inkml:trace>
</inkml:ink>
</file>

<file path=ppt/ink/ink4.xml><?xml version="1.0" encoding="utf-8"?>
<inkml:ink xmlns:inkml="http://www.w3.org/2003/InkML">
  <inkml:definitions>
    <inkml:context xml:id="ctx0">
      <inkml:inkSource xml:id="inkSrc0">
        <inkml:traceFormat>
          <inkml:channel name="X" type="integer" max="18176" units="cm"/>
          <inkml:channel name="Y" type="integer" max="9728" units="cm"/>
          <inkml:channel name="F" type="integer" max="4096" units="dev"/>
          <inkml:channel name="T" type="integer" max="2.14748E9" units="dev"/>
        </inkml:traceFormat>
        <inkml:channelProperties>
          <inkml:channelProperty channel="X" name="resolution" value="618.23126" units="1/cm"/>
          <inkml:channelProperty channel="Y" name="resolution" value="586.02411" units="1/cm"/>
          <inkml:channelProperty channel="F" name="resolution" value="0" units="1/dev"/>
          <inkml:channelProperty channel="T" name="resolution" value="1" units="1/dev"/>
        </inkml:channelProperties>
      </inkml:inkSource>
      <inkml:timestamp xml:id="ts0" timeString="2021-09-14T04:24:58.692"/>
    </inkml:context>
    <inkml:brush xml:id="br0">
      <inkml:brushProperty name="width" value="0.05292" units="cm"/>
      <inkml:brushProperty name="height" value="0.05292" units="cm"/>
      <inkml:brushProperty name="color" value="#00B0F0"/>
    </inkml:brush>
  </inkml:definitions>
  <inkml:trace contextRef="#ctx0" brushRef="#br0">13455 15284 1080 0,'0'0'0'0,"0"0"0"16,-19-29 0-16,10 13 7 0,-1 4 0 0,5 9-1 15,5 3 2-15,2 0-7 0,-2 0 0 0,0 0 1 16,0 0 0-16,0 0-63 0,0 0 2 0,0 0-2 16</inkml:trace>
  <inkml:trace contextRef="#ctx0" brushRef="#br0" timeOffset="6644.89">13324 14313 99 0,'0'0'0'0,"0"0"0"0,0 0 0 0,0 0 31 16,-9-20-1-16,3 14 0 0,-1 1 1 0,-1 1 24 15,5 0 0-15,3 0 0 0,-6-2 1 0,2-4-7 16,2 2 0-16,-1 6 1 0,-3-7-1 0,-7-3-12 15,4 2 0-15,1 0 0 0,-1-5 0 0,-4-1-8 16,2 2 1-16,1-1-1 0,-4-5 0 0,-1-2-9 0,0 3 0 16,2 1 1-16,2 1-1 0,-2-3 0 0,-1 2 0 15,3 1 0-15,-4-1 2 0,0 4-3 0,4 1 0 16,-2-3 0-16,-5-3 0 0,-1 1-1 0,2 4 1 16,2 0-1-16,-3-3 1 0,-3 1-5 0,3 2-1 15,-1-3 0-15,-2-3 2 0,3-1 2 0,-1-3 1 16,-1-5 0-16,-1-2 0 0,1-3 0 0,7 1 0 15,-2-2 0-15,-4 5 0 0,2 1-4 0,4 3 1 0,-7 3-1 16,1-1 2-16,1 7 0 0,-1 1-1 0,2-1 1 16,-5-5 1-16,-1 2-2 0,1 3 0 0,-2-3 0 15,-2-1 1-15,-2 3-4 0,7 0 1 0,3-3 0 16,-3-5 0-16,4 3-8 0,2-3 0 0,-1 1 1 16,-3-2 0-16,4 1-4 0,2 3 0 0,2-1 0 15,-4 1 2-15,-4 3-4 0,5 2 1 0,-1 3 0 16,0-1 0-16,-8 2-1 0,7 3 0 0,-3-1 0 15,4-2 0-15,-5 1 0 0,-3 1 0 0,-3 0 0 16,-4 2 0-16,2 0-1 0,4 3 1 0,-2-1-1 0,0-2 1 16,5 2-1-16,7 0 0 0,-1-3-1 0,0-9 1 15,0 2 1-15,2 1 0 0,2-7 0 0,-8 1 0 0,4-3 3 16,0 1-1-16,-5 3 0 0,1 5 0 16,-5-1 4-16,3 2 1 0,3 5-1 0,-5 1 1 0,-1 0 2 15,2 4 1-15,-6 2-1 0,-11 6 1 0,9-2 0 16,0-4 0-16,2 2 1 0,-2-2 0 0,2 0-3 15,8-1-1-15,-4-5 1 0,-6 0 0 0,6 0 2 16,3 0 0-16,2 1 0 0,-5-1 1 0,0 0-1 16,3 2 1-16,-3 0 0 0,-4 1 0 0,-2 3-7 0,1 0-1 15,1-2 0-15,-2-6 1 0,0 4-4 0,2 2 1 16,4-1-1-16,0-1 1 0,3 4 0 0,3-2 0 16,-1-4 0-16,-2-4 1 0,3 5-1 0,1 1 1 15,2-4 0-15,-7-2 0 0,1 1 1 0,6 1 0 16,0-2-1-16,-3-1 2 0,-3-5 0 0,3 0 1 15,-3 1-1-15,-1 1 2 0,1 4 0 0,-1-1 1 0,5-1 0 16,-3 2 1-16,3-3 0 0,6 1-1 0,-4 0 1 16,6-1 0-16,-3-5-7 0,9 1 0 0,-3 1 1 15,6-1-1-15,-4-3-1 0,1 1 0 0,6-1 0 16,-3-1 0-16,4-1-1 0,-4 1-1 0,0-7 1 16,0 1 0-16,0 2-2 0,0 1-1 0,0 1 1 15,2 1 1-15,2 3-3 0,-4-1 2 0,0 5-2 16,-4-1 2-16,4 5 0 0,4 1-1 0,-8-2 1 15,2 3 0-15,2 3 0 0,-4 2 2 0,1 2 0 0,1-2 0 16,2 0 0-16,0 2 1 0,-4 1 0 16,-2-1 0-16,1 0 0 0,1 2 0 0,4 2 0 0,-5-2 0 15,1 0 0-15,2 2 0 0,0 0 0 0,0-2 1 16,2 0 1-16,-3 2 1 0,1 2-1 0,2 0 1 16,0 0 3-16,0 0-1 0,0 0 1 0,0 0 1 0,0 0 1 15,0 0 1-15,0 0 0 0,0 2 0 0,0 0-1 16,-6 0 3-16,2 0-2 0,-1 2 1 0,-5 2-1 15,-3 2 1-15,8-2-1 0,-6 4 1 0,1 1-3 16,1 1 0-16,0-8 0 0,-3 8 1 0,3-1-4 16,2-1 1-16,1 0-1 0,-9 12 2 0,0-5-5 0,4 1 1 15,-2 3 0-15,0 7 0 0,-2-1-2 0,4-9 1 16,-4-1-1-16,2 1 1 0,2-2-1 0,5-4 0 16,-1-3 0-16,-1-5 0 0,5 0-1 0,-1 0 1 15,4-2-1-15,0-2 1 0,0 0-1 0,0 0 1 16,0 0 0-16,-2-2 0 0,-2-4 0 0,2 0 0 15,2 2 0-15,2 0 0 0,2 3-1 0,-4-5 1 16,0 2 0-16,2-16 0 0,3-11-2 0,5-4 1 16,3-1 0-16,-2 9 0 0,4 5 1 0,-2 5 0 0,2 1 0 15,-4 2 0-15,2 3 0 0,-4 3 1 0,3-4-1 16,-5 10 1-16,-1-4 2 0,-1 4 0 0,-1 0 0 16,2 0 1-16,-5 0 1 0,3 0 2 0,0 0-1 15,-2 0 0-15,1 2 1 0,1-3 1 0,2 1 0 16,3-2 0-16,0 0-7 0,3-2 1 0,-3 2 0 15,11-6 0-15,3 6 0 0,-8 2-1 0,-4 0 0 16,2 2 0-16,-4 0-1 0,2 0 0 0,-1 0 0 16,-5 2 0-16,5-2-3 0,-5 2-1 0,4 0 1 15,10 4 1-15,-2 0-8 0,0 4 1 0,3-4-2 0,23 13 2 16,-11-5-4-16,-1 0 1 0,8 1-2 0,21 23 2 16,-10-11-4-16,-3 10 0 0,3 16 1 0</inkml:trace>
</inkml:ink>
</file>

<file path=ppt/ink/ink5.xml><?xml version="1.0" encoding="utf-8"?>
<inkml:ink xmlns:inkml="http://www.w3.org/2003/InkML">
  <inkml:definitions>
    <inkml:context xml:id="ctx0">
      <inkml:inkSource xml:id="inkSrc0">
        <inkml:traceFormat>
          <inkml:channel name="X" type="integer" max="18176" units="cm"/>
          <inkml:channel name="Y" type="integer" max="9728" units="cm"/>
          <inkml:channel name="F" type="integer" max="4096" units="dev"/>
          <inkml:channel name="T" type="integer" max="2.14748E9" units="dev"/>
        </inkml:traceFormat>
        <inkml:channelProperties>
          <inkml:channelProperty channel="X" name="resolution" value="618.23126" units="1/cm"/>
          <inkml:channelProperty channel="Y" name="resolution" value="586.02411" units="1/cm"/>
          <inkml:channelProperty channel="F" name="resolution" value="0" units="1/dev"/>
          <inkml:channelProperty channel="T" name="resolution" value="1" units="1/dev"/>
        </inkml:channelProperties>
      </inkml:inkSource>
      <inkml:timestamp xml:id="ts0" timeString="2021-09-14T04:25:16.175"/>
    </inkml:context>
    <inkml:brush xml:id="br0">
      <inkml:brushProperty name="width" value="0.05292" units="cm"/>
      <inkml:brushProperty name="height" value="0.05292" units="cm"/>
      <inkml:brushProperty name="color" value="#00B0F0"/>
    </inkml:brush>
  </inkml:definitions>
  <inkml:trace contextRef="#ctx0" brushRef="#br0">12121 14787 791 0,'0'0'0'0,"0"0"0"0,0 0 0 0,0 0 1 0,0 0-1 0,24 10 1 0,-24-10-597 0</inkml:trace>
</inkml:ink>
</file>

<file path=ppt/ink/ink6.xml><?xml version="1.0" encoding="utf-8"?>
<inkml:ink xmlns:inkml="http://www.w3.org/2003/InkML">
  <inkml:definitions>
    <inkml:context xml:id="ctx0">
      <inkml:inkSource xml:id="inkSrc0">
        <inkml:traceFormat>
          <inkml:channel name="X" type="integer" max="18176" units="cm"/>
          <inkml:channel name="Y" type="integer" max="9728" units="cm"/>
          <inkml:channel name="F" type="integer" max="4096" units="dev"/>
          <inkml:channel name="T" type="integer" max="2.14748E9" units="dev"/>
        </inkml:traceFormat>
        <inkml:channelProperties>
          <inkml:channelProperty channel="X" name="resolution" value="618.23126" units="1/cm"/>
          <inkml:channelProperty channel="Y" name="resolution" value="586.02411" units="1/cm"/>
          <inkml:channelProperty channel="F" name="resolution" value="0" units="1/dev"/>
          <inkml:channelProperty channel="T" name="resolution" value="1" units="1/dev"/>
        </inkml:channelProperties>
      </inkml:inkSource>
      <inkml:timestamp xml:id="ts0" timeString="2021-09-14T04:25:42.291"/>
    </inkml:context>
    <inkml:brush xml:id="br0">
      <inkml:brushProperty name="width" value="0.05292" units="cm"/>
      <inkml:brushProperty name="height" value="0.05292" units="cm"/>
      <inkml:brushProperty name="color" value="#00B0F0"/>
    </inkml:brush>
  </inkml:definitions>
  <inkml:trace contextRef="#ctx0" brushRef="#br0">19283 14060 250 0,'0'0'0'0,"0"0"0"15,0 0 0-15,0 0 12 0,24-19 0 0,-18 15 1 0,-3 6 0 16,-1 0 28-16,0 0-1 0,4 2 0 0,-3 2 1 16,3 3 7-16,2 1 1 0,-1 0 1 0,2 13-1 15,1 3 10-15,-3-3-1 0,-5-3 0 0,-2-6 2 0,0-3-21 16,2-1 0-16,0 2 1 0,-2 6 0 0,0-1-6 15,-2-1-1-15,-2-6 1 0,4 5 1 0,2 3-13 16,0 0 1-16,0-3-1 0,-2 5 2 0,-4 1-4 16,0-1 0-16,4-1 0 0,0 7 0 0,0-1-7 15,-7-1 0-15,-1-3 0 0,1 7 0 0,1-5 2 16,3-3 0-16,1-2 0 0,-2-3 1 0,2-3-4 0,-2-4 2 16,2 0-1-16,2 3 0 0,0-3-6 0,0-2 1 15,0-2-1-15,0 0 1 0,0 2-5 0,0 0 0 16,0-2 1-16,0-4 0 0,0 0-3 0,0 0 2 15,0 0-1-15,0 0 0 0,0 0-1 0,0 0 0 16,0 0 0-16,0 0 1 0,0 0 2 0,0 0 1 16,0 0-1-16,0 0 1 0,0 0 6 0,0 0 0 0,0 0 0 15,-1-8 2-15,-7-14-5 0,-1-11 1 0,0-4 0 16,-3-10 0-16,5 4-1 0,3 5 0 0,2 7 0 16,2 4 1-16,0 1-1 0,0 3 0 0,0 1 0 15,0-1 1-15,0 1 2 0,-2 3 1 0,-1-3-1 16,3-1 2-16,-6-3-3 0,4 3 0 0,0 1 0 15,2-3 0-15,0-1 4 0,-5 3-1 0,3-1 0 16,-2-3 2-16,2 3-4 0,1 5 0 0,1-1 1 16,0 0-1-16,0 5-3 0,-6 5 1 0,4 0-1 0,4-2 1 15,0 3-4-15,2 5 2 0,-4 2-1 0,0-2 0 16,0 0-1-16,-4 2-1 0,4 2 1 0,0 0-1 16,0 0 0-16,0 0-1 0,0 0 0 0,0 0 2 15,0 0 0-15,0 0 1 0,0 0 0 0,0 2-1 16,0 0 1-16,0-2-1 0,0-2 1 0,4 0 1 0,-4 2-3 15,1 2 1-15,-1 0-1 0,-1 10 2 0,1 1-3 16,-4 5 1-16,0 4-1 0,-5 21 0 0,1-8-3 16,-3-10 0-16,0 1 0 0,-2-3 0 0,2-3-2 15,3-4 1-15,1-1-1 0,-4 3 1 0,1-6-3 16,5-5 1-16,-3-1 0 0,3 6-1 0,3-2 0 0,2-4 0 16,0 0 0-16,-4-1 0 0,0-1 0 0,2-4-1 15,2 0 1-15,0 4 1 0,0-2-4 0,0-2 1 16,0 0 1-16,0 2-1 0,0 0-4 0,0-2 0 15,0 0 0-15,0-2 1 0,0-2-5 0,0 0 2 16,0 2-1-16,0-5 0 0,2-3 6 0,0-2 2 16,0-2-1-16,2-19 1 0,0-4 2 0,-1 4 2 15,5 3-1-15,-3 5 1 0,1 3 0 0,-2 7 1 0,1-1-1 16,3 2 1-16,-1 2-2 0,-1 7 2 0,-4-1 0 16,-1 0 0-16,3 2-1 0,-4 2 0 0,0 0 0 15,4 4 0-15,0 0-1 0,-1 0 0 0,1-2-1 16,5 10 1-16,10 5-4 0,3 1 2 0,3 2-2 15,3-3 2-15,-4-1 2 0,2-2-1 0,-2-4 1 16,0 3 0-16,-1-1 1 0,-3-2 1 0,1 2-1 16,1 3 1-16,-5-3 0 0,-4-2 0 0,0 0 0 15,-2 2 0-15,-2-3 0 0,-3-1 1 0,3 2-1 0,-5 6 1 16,2-4 0-16,-1-2 0 0,1-1 0 0,-1 3 1 16,-1 2 0-16,-4 0 0 0,0-3-1 0,0 3 1 15,4-2-2-15,-2 0 0 0,-4 0 0 0,0-5 0 16,2-3-1-16,0 0 1 0,0 2 0 0,0-2 0 15,0-2-1-15,0 0 0 0,0 2 0 0,0-2 0 0,0 0-2 16,0 0 1-16,0 0 0 0,0 0 1 0,0 0-5 16,0 0 1-16,0 0-1 0</inkml:trace>
  <inkml:trace contextRef="#ctx0" brushRef="#br0" timeOffset="10660.75">14060 7939 363 0,'0'0'0'16,"0"0"0"-16,-39-22 0 0,15 7 25 0,0 5 1 16,-4-2-1-16,2 4 1 0,-4 0 18 0,0 3 0 15,-7-5 0-15,-8-2-1 0,0 2-11 0,8 2 0 0,-6 4 1 16,2 1-1-16,2-5-6 0,7 6 0 0,-1 2 0 16,-3-2 0-16,7 2-5 0,-1 2 0 0,2-2 1 15,-2-4-1-15,0 4-5 0,-3 4-1 0,-5 0 1 16,-3-2 1-16,4 2-9 0,5-3 1 0,-1 3 0 15,-1 4 0-15,1 0-3 0,3 4 1 0,0-4 0 16,-3 3 1-16,-10-5-6 0,4 2 1 0,-6 0 0 16,6 4 0-16,3-4-2 0,8-1 0 0,-1 7 0 15,-1 13 1-15,6 5 0 0,1 1 0 0,-1 2 0 16,0 5 0-16,3-3-2 0,1-2 1 0,3 4-1 16,0-4 2-16,4 1-2 0,2-7 0 0,2-6 0 0,3 1 0 15,1-2 1-15,3 3 0 0,2-3 0 0,3 9 1 0,1-2 4 16,2 1-1-16,3 7 1 0,0 8 1 0,1 0 3 15,-3-8 0-15,6 6 0 0,-2-8 0 0,2-1-1 16,-7-9 0-16,3-1 0 0,-3-3 0 0,1 3-2 16,5-3 0-16,-3 3-1 0,6 9 2 0,3 0 3 15,5-7 1-15,3-3-1 0,4 1 1 0,1-1 4 16,1 1 1-16,3-7-2 0,-1 1 2 0,0-4 1 16,-1-2 0-16,-7-1 0 0,4-1 0 0,2 4-11 0,-3-1 0 15,-2-1-1-15,4-6 2 0,-1 4-6 0,-4 0 2 16,6-8-2-16,3-2 1 0,-1 0-3 0,-4 2 0 15,3-4 0-15,-3-8 0 0,3 0-1 0,-3-4 1 16,4-11 0-16,5-8 0 0,-4-3-1 0,3-1 0 16,1-4 0-16,2 12 0 0,0 5 1 0,-6 1 0 15,0-11 0-15,3 1 0 0,-5 2 0 0,-3 3 0 0,-9 1 0 16,-3-6 0-16,-1-3 0 0,0 1 0 0,0-2 0 16,-3-10 0-16,-1 2 0 0,-3 4 0 0,-1-2 0 15,-3 5 0-15,-1 1 0 0,-1 8 0 0,-2-4 0 16,-2-5 0-16,0 9 0 0,4-4 0 0,-8-14 0 15,2 2 0-15,2 4-1 0,-4-4 1 0,-1-4 0 16,-1 11 0-16,-3 13 0 0,1 1 0 0,1-1 0 16,-8-2 0-16,6 5 0 0,-4 6 0 0,-2 3 0 15,-6-3 0-15,-3 8 0 0,-10 8 0 0,-8 8 0 16,-12 4 0-16,-6 7 0 0,-13 22 0 0,-16 20 0 16</inkml:trace>
  <inkml:trace contextRef="#ctx0" brushRef="#br0" timeOffset="40932.71">20105 13996 464 0,'0'0'0'0,"0"0"0"16,0 0 0-16,0 0 14 0,0 0-1 0,0 0 0 15,-19 4 1-15,19-4 26 0,0 0 1 0,0 0-1 16,-2-2 2-16,-2-2-2 0,-3 0 0 0,5 2 1 16,-4 2-1-16,3 2-12 0,-1 0 1 0,-2-2 1 15,-7 12-1-15,0 1-11 0,4-1 1 0,0-2 0 16</inkml:trace>
  <inkml:trace contextRef="#ctx0" brushRef="#br0" timeOffset="42900.45">14975 14389 99 0,'0'0'0'0,"0"0"0"0,0 0 0 0,0 0 71 16,0 0 1-16,-24-2 0 0,18 2 0 0,3 0-63 16,3 0-1-16,-4 0 1 0,0 2 2 0,2 0 30 15,-3 0 1-15,5-2-1 0,-10 4 1 0,-1 2 15 16,0 2 1-16,3 0 1 0,-1 1-1 0,-4 3-3 16,4-2 1-16,3-4-1 0,1 2 1 0,1 2 6 0,2-3 1 15,-7-1 0-15,3 6-1 0,1-2-8 0,5-2 1 16,1-3-1-16,-1 5 1 0,-1 0-17 0,-3-2 2 15,4 0-1-15,4 5 0 0,1 1-9 0,1-2 2 16,-6-6-1-16,2 2 1 0,-1 1-10 0,-1-1 2 16,-3-6-2-16,3 6 2 0,5 0-6 0,3 0 1 15,3-2 0-15,8 5 0 0,10 1-3 0,-4-2 0 0,-1-4 0 16,-6 0 1-16,3 1-1 0,-6 1 0 0,0 2 1 16,0-2 0-16,-2-2-6 0,-2 0 1 0,-7 0-1 15,1-1 0-15,5 3-4 0,-5-2 1 0,-5-6-2 16,4 2 2-16,3 0-4 0,1 0 0 0,-1 0 1 15,6-2-1-15,6 2-2 0,-2 0 2 0,-2-2-1 16,7-4 0-16,-2 2 0 0,3 2 0 0,-1 0 0 16,0-6 1-16,5 2-2 0,-3 2 1 0,-2 0 1 15,-3 0-1-15,1 0-1 0,-3 0 2 0,-2 0-2 16,2-3 1-16,-6 1 2 0,0 0 0 0,0-2 0 16,10-8 0-16,3-2 2 0,0 1 1 0,2 1-1 15,2 2 1-15,-4-3 0 0,-5-3-1 0,2 0 1 0,3 3 1 16,2-1-1-16,2 2 1 0,-4 3 0 0,0 3 0 15,1-4 0-15,-1 0 0 0,-6 6 0 0,-1-1 0 0,2-1 1 16,-6 4 0-16,4 2 0 0,1 0 0 0,-3-2-2 16,-2-2 1-16,8-2 0 0,3 2 0 0,6 3-2 15,-4-1 1-15,2 0 0 0,-4 2-1 0,0-2 0 16,2-2 0-16,6-2 0 0,-2 0-1 0,3 4-1 16,-3 0 0-16,4 1 1 0,-5 1 0 0,-1 0-3 0,-5 0 2 15,-1-2-1-15,-1 4 0 0,1 2 0 0,0 0-1 16,1-2 1-16,1 2-1 0,0 0-1 0,-5 1 0 15,1 1 1-15,4-2 0 0,3-2-1 0,1 0 1 16,-1 2-1-16,9 0 0 0,-3 0 0 0,-3-2 1 16,-2 0-1-16,4 4 0 0,-4 0-1 0,-8 0 1 15,3 2 1-15,-3 2-1 0,-5-4 1 0,-4 0 1 16,2 1-1-16,2 9 0 0,0 0 3 0,-2-2 0 0,-2-7-1 16,8 13 1-16,5-4 1 0,0-2-1 0,-3-1 1 15,5 3 0-15,6-4 5 0,-1-2 0 0,3 1 1 16,-6 7-1-16,-4-2 3 0,0-2-1 0,-5 1 1 15,1 3 1-15,-5 2-2 0,-4-3 2 0,-3 1-2 16,-4-2 2-16,-2-3-6 0,-2-1 1 0,0 0 1 16,1 4-1-16,-2-3-5 0,-1-3-1 0,0-2 1 15,0 2 0-15,-4-2-2 0,4-2 0 0,2 0 0 16,0 1 0-16,0 1 1 0,0-2-1 0,0-2 1 16,0 2-1-16,0 0 1 0,0-2 0 0,-1-2 0 0,-5 2 0 15,-1 2 1-15,1-2 1 0,4-2-2 0,-2 2 2 16,1 2 0-16,-3-2 0 0,2-2-1 0,2 0 2 15,-3 2-2-15,3 0 0 0,0-2 1 0,0 0 0 16,0 0-3-16,2 0 2 0,0 0 0 0,4-2-1 0,0-4 0 16,1-2 0-16,-1 2 0 0,11-10 0 0,7-3 0 15,1 1-1-15,-3 3 1 0,-5 3 1 0,-5 6-2 16,-1 2 0-16,0 0 1 0,0-4-1 0,-3 0 0 16,-2 4 0-16,1 3 0 0,5-7 0 0,-1 0-2 15,0 2 2-15,-1-2-1 0,5 0 1 0,7 0-2 0,1 3 0 16,1-3 0-16,8-4 2 0,-2-2-2 0,2 1 0 15,1 3 0-15,1 2 1 0,-2 0-2 0,-6 2 1 16,-3 0-1-16,-1 8 1 0,-1-2-1 0,-2 0 1 16,-3 4-1-16,1 0 0 0,-2 0-1 0,-1 0 1 15,-3 0-1-15,2 4 1 0,4-2-1 0,-2-4 0 16,0-2 0-16,6 5 1 0,1 1-1 0,4-2 0 16,3-6 0-16,10 4 1 0,2-2-1 0,-2-2 0 0,-1-2 0 15,1 4 0-15,-4 0 0 0,-7 0 0 0,2 4 0 16,2 4 0-16,-2-2 0 0,-5-2 0 0,-5 0 0 15,3 2 1-15,-5-2-1 0,1 0 2 0,0 3-1 16,3-3 0-16,1-2 0 0,7 0 0 0,11-2 0 16,41-4 0-16,-28-4 0 0,-9 7 1 0,0 1-1 15,7 0 1-15,-12 0-2 0,-9-2 1 0,3-2 0 16,-10 6 0-16,3-4-1 0,4 0 1 0,1 2 1 16,4 2-1-16,-8-4-1 0,-2 2 1 0,0 2-1 15,-1 0 1-15,-3 0-1 0,1 0 1 0,3 3-1 16,8-1 1-16,-1 2-1 0,-3 0 0 0,2 0 0 0,7-14 1 15,8 8-1-15,-2-2 0 0,2-4 0 0,22-4 1 16,-21 7-1-16,-8-1 0 0,3-4 0 0,-15 4 1 0,-2 0-1 16,-2 0 0-16,1 0 0 0,-12 4 0 0,0-2 0 15,0 0 0-15,0 0 0 0,-1 2 0 0,-5 0 0 16,4 0 0-16,1 0 0 0,14 0 0 0,2-2 0 16,2-2 0-16,4 0 0 0,40-1 0 0,-25-9 0 15,-12 4 0-15,-1 2 0 0,-6 6 0 0,2-7 0 16,-6 3 0-16,0 0 0 0,-9 2 0 0,0-2 0 0,-4 0 0 15,2 2 0-15,-11 2 0 0,2 0 0 0,-1 0 0 16,-1 0 0-16,-2 0 0 0,0 0 0 0,0 2 0 16,2 0 0-16,4-2 0 0,-1-1 0 0,1 1 0 15,0 0 0-15,10-6 0 0,5 0 0 0,-6 0 0 16,2 2 0-16,7-2 0 0,-2 3 0 0,-3-1 0 16,-4 2 0-16,-6 2 0 0,-3-2 0 0,-1 0 0 0,1 2 0 15,-3 0 0-15,-3 0 0 0,2 0 0 0,0 2 0 16,0-2 0-16,2 0 0 0,-4 0 0 0,2 0 0 15,-1 0 0-15,1 0 0 0,0 0 0 0,0 0 0 16,0 1 0-16,2-1 0 0,-4 0 0 0,2 0 0 16,-1-2 0-16,1 0 0 0,0 2 0 0,0 0 0 15,-2 0 0-15,0 0 0 0,0 0 0 0,0 0 0 16,0 0 0-16,0 0 0 0,0 0 0 0,2 0 0 16</inkml:trace>
  <inkml:trace contextRef="#ctx0" brushRef="#br0" timeOffset="44692.08">20188 13353 878 0,'0'0'0'16,"0"0"0"-16,0 0 0 0,0 0-26 0,0 0 2 15,0 0-1-15,0 0 0 0,15-23-44 0,-11 19-1 16,-4 2 1-16,6-2 0 0,-6 4-308 0</inkml:trace>
  <inkml:trace contextRef="#ctx0" brushRef="#br0" timeOffset="45753.41">20226 13109 363 0,'0'0'0'0,"0"0"0"15,-2-24 0-15,-4 1 12 0,1 1 1 0,1 4-1 16,-4 1 2-16,1 3-7 0,1 2 1 0,1 1 0 15,-4-5 0-15,1 4 8 0,3 0 1 0,-3 3-1 0,1-3 1 16,-1 0 3-16,4 4 1 0,-5 2-1 0,-2-7 0 16,0-3 8-16,3 2 0 0,-5 3 0 0,-2-7 0 15,-3 0 7-15,1 5 0 0,2-3 0 0,-9-4 1 16,0 5-7-16,1-3 1 0,-1 2-1 0,0-7 1 16,1 3-7-16,1 3 0 0,-4-1 0 0,-2 1 0 0,2 3-7 15,2 2 0-15,-2-2 0 0,-2 5 0 0,2-5-4 16,3 2 0-16,-1 2-1 0,-2 4 2 0,-2-1-6 15,0-3 1-15,-2 0 0 0,-1-2 1 0,1 4 6 16,2 3 0-16,-4-1 0 0,2-2 1 0,6 2-1 16,0 4 2-16,-4 0 0 0,2-2 0 0,3 2-8 15,1 0 1-15,0 2-1 0,-1 4 1 0,1-2 1 0,3-2 1 16,-3 0-1-16,-6 2 1 0,4-2-7 0,2-2 0 16,-6-2 1-16,-4 4-1 0,2 2-2 0,2 0-1 15,-2-2 0-15,-5 2 2 0,7 0-4 0,0 2 1 16,0 2 0-16,-2 0 0 0,6 0-1 0,2-3 0 15,-3-4 0-15,-3 1 1 0,2 1-1 0,2 1 0 16,-4 0 0-16,-2 16 0 0,2-6 1 0,1-4 1 0,-5-1 1 16,-7 11-1-16,7-4-1 0,2-4 0 0,-3 3 0 15,-6-1 1-15,5-4-2 0,6-2 2 0,0 4-1 16,4 5 0-16,0-7-1 0,3 0 0 0,3 0 0 16,-5 5 0-16,6-3 0 0,-3-2 0 0,1 2 0 15,-1 2 0-15,3-3 0 0,0 1 0 0,-1 4 0 16,-3-2 0-16,3-1-1 0,-3 3 1 0,-1 0 0 15,-4-2 0-15,3-3-1 0,3 3 1 0,-1 0 0 16,-3 2 0-16,5-3-2 0,4 1 2 0,1 4 0 16,4-1 0-16,3-5-1 0,-1-2 1 0,1 2 0 15,-1 5 0-15,1 1 0 0,1-2 0 0,5-4 0 0,-3 3 0 16,-2 5 0-16,-1-2 0 0,-3-3 0 0,-4 7 0 16,0-2 0-16,1-5 0 0,-1 1 0 0,-1 2 0 15,-4 1 0-15,6-1 1 0,-2-2 1 0,-2 1-1 16,8-1 1-16,0-4 0 0,-1-2 0 0,1-5 2 0,7 1-3 15,-2 0 1-15,3-2-1 0,-1 0 2 0,0 4-2 16,2 0 0-16,0 0 0 0,0 0 0 0,-4 0 1 16,0-2 1-16,3-3-1 0,-1 3 0 0,0 2 0 15,0 0 1-15,2-2-1 0,0 0 1 0,0 0 3 0,0-2 0 16,-4-2 0-16,-1 0 1 0,-1 2 1 0,6 0 1 16,0-2 0-16,0-2 0 0,0-2 5 0,0 2 1 15,0 2-1-15,0-4 1 0,0-2 1 0,0-2 0 16,2 0 1-16,2-3 0 0,-4-1-2 0,0 4-1 15,0 0 1-15,0-3 0 0,0-1-3 0,0 2 1 16,0 2 1-16,0-6-1 0,0-1-3 0,0-1 0 16,0 4 1-16,0-5 0 0,0-3-4 0,0 3 0 0,1 3 0 15,3-6 1-15,0 3-1 0,0 1 1 0,-1 2-2 16,1 1 2-16,0 1-1 0,-4 4 1 0,4 2 0 16,-4 2-1-16,0-2 0 0,0 2 0 0,0 1 0 15,0-3-1-15,0 0 0 0,0 2 1 0,0 4-1 16,0 0 1-16,0 0-1 0,0 0-1 0,0 0 1 15,0 0 1-15,0 0-3 0,0 0 1 0,0 0-1 16,0 0 1-16,0 0 4 0,0 0 0 0,0 0 0 16,0 0 1-16,0 0 1 0,0 0 1 0,0 0 1 0,-2 2-1 15,-4 2 3-15,1 0-1 0,1 0 1 0,-4 11-1 16,-5 5 0-16,-2 3-1 0,0 1 1 0,1 5-1 16,1-5-7-16,3-3-1 0,1-1 1 0,1 1 0 15,-1-1 3-15,4-2 1 0,-1-3 0 0,-3 1 0 0,1-2-6 16,3-1 1-16,-1 3-1 0,-3 0 1 0,-1-1 0 15,7-1 1-15,1-4 0 0,-6-2 0 0,5-1-3 16,3 1 0-16,1-2-1 0,-1-4 2 0,2-2-3 16,6 0 0-16,-3 2 0 0,62-14 0 0,27-1-1 15,12-3 0-15,26-8 0 0</inkml:trace>
  <inkml:trace contextRef="#ctx0" brushRef="#br0" timeOffset="50443.0199">21012 17172 1431 0,'0'0'0'16,"0"0"0"-16,22-16 0 0,-22 16-1074 0</inkml:trace>
  <inkml:trace contextRef="#ctx0" brushRef="#br0" timeOffset="53971.7">8068 9619 715 0,'0'0'0'0,"0"0"0"16,0 0 0-16,0 0-537 0</inkml:trace>
  <inkml:trace contextRef="#ctx0" brushRef="#br0" timeOffset="55098.84">8200 9605 389 0,'0'0'0'0,"0"0"0"0,-24 47 0 0,13-11 26 16,-2-1 0-16,7-2-1 0,-3-4 2 0,5-1 20 16,2 1 1-16,-3-1-1 0,-3 1 1 0,3-5-1 15,-5-1 1-15,5-1-1 0,1-1 2 0,-3 3-21 16,-3-5 0-16,1 5 0 0,3 3 0 0,-3-5-6 15,0-3 2-15,3 7-2 0,2 3 2 0,-1 4-6 0,1-3 1 16,0-1-1-16,2-3 1 0,-1-3-4 0,1-1-1 16,-2-3 1-16,8 3-1 0,-2 1-1 0,3-7-1 15,3 2 0-15,1 1 2 0,-1 1-3 0,-1-5 0 16,2 1 1-16,3 4-1 0,-1-7-1 0,-2-3 0 16,0 0 0-16,6 9 1 0,-2-5-2 0,-2-4 1 15,3-2 0-15,2 7 1 0,1-5 4 0,-2-2 1 16,0 2 0-16,5 9 0 0,-1-5 10 0,-4 2 0 0,9-2 0 15,-5-3 1-15,3 3-2 0,6 0 0 0,0-1 1 16,2-7 0-16,-4 2-5 0,6 2 1 0,-6 2-1 16,7-5 1-16,1 1-1 0,1 0-1 0,8 0 0 15,-4 0 0-15,-3 0-2 0,1-1 1 0,-4 1 0 16,6 0 0-16,-3 0-4 0,1 0 1 0,-1 0-2 16,3-1 2-16,4 5-14 0,1 0 2 0,8-10-1 15,8-2 0-15,-2 2-2 0,-4 4 1 0,4 4-1 16,5-5 1-16,0-1-2 0,1 0 0 0,5-8 0 15,0 8 1-15,-6 0 0 0,-9 2 0 0,0 4 0 0,2 0 1 16,-6-4-1-16,4-5 0 0,13 1 0 0,-2-2 1 16,1 0 0-16,-3 4 2 0,0 2-2 0,10 0 1 15,5-6 3-15,1-2 0 0,8-4-1 0,-3 6 1 16,-8 6 2-16,3-6 0 0,10 0-1 0,2-6 1 0,-7 6-1 16,-9 6 0-16,1 2-1 0,1-2 1 0,1-4 0 15,-6 0 1-15,3 2-2 0,-2 4 2 0,-6 1 0 16,2-5 1-16,9-6 0 0,15-8 0 0,-2 3-3 15,-10 1-1-15,6 2 1 0,19-4 1 0,1-4-3 16,-11 2 1-16,3 7-1 0,13-5 2 0,0-4-6 16,-8 2 1-16,2 2 0 0,-5 4 0 0,1-1-1 0,-7-1 0 15,6 0 0-15,2 2 0 0,-14 4-1 0,-3 0 0 16,11-2 0-16,1-4 1 0,-5 6-2 0,-7 4-1 16,7-2 1-16,10-4 0 0,-4 2-3 0,-4 4 2 15,7 0-2-15,15-8 2 0,-3 0-5 0,-8 4 0 16,6 0 1-16,9-6-1 0,-3 4-4 0,-12 0 1 15,4 2 0-15,2 0 0 0,-3-4-3 0,-12 4 2 0,4-4 0 16,1 4-1-16,-5 0 1 0,-5 0 0 0,1 0-1 16,7 0 2-16,-6 4 7 0,-7-2-1 0,19-4 1 15,4-2 0-15,-7 8 2 0,-1 0 1 0,18-4 0 16,-3-4 0-16,-5 4 1 0,-14 0 0 0,11-10 0 16,4 10 0-16,-5 2 0 0,-13 0 0 0,2-4 0 15,4-5 1-15,-8 1-1 0,-5 2 0 0,1-2 0 16,2 4 1-16,-3 4-1 0,-2 0 0 0,12-4 0 15,3 0 1-15,-2 8 1 0,-4-2 2 0,15-4-2 16,11 0 1-16,-11 4 4 0,-2-4 1 0,9-6-2 0,12 2 2 16,-8 2 5-16,-9 0-1 0,5-2 0 0,4-2 2 15,-13 4-2-15,-11 0 2 0,-2-2-2 0,4-5 1 16,-8 3 1-16,-11 2-1 0,2 0 1 0,6-2-1 0,-4 2-3 16,-4 0 2-16,5-2-1 0,3 0 0 15,-10 2-3-15,-3 1 0 0,7-1 0 0,9-2 0 0,-9 2-5 16,-11 2 0-16,-4 0 1 0,0-4-1 0,-5 4-1 15,-7-4 2-15,3 0-1 0,-2-3 0 0,-7 1-3 16,-8 4 1-16,-6-6-1 0,-7 0 2 0,-2 4-2 16,-11 0 0-16,-2-1 0 0,-6 5 1 0,-3-2 0 0,-2-2 0 15,0-2 0-15,-4-13 1 0,-4-11-2 0,-3-1 1 16,-6-2-1-16,-7-12 2 0,-4 2-2 0,-6 4 0 16,-11-6 0-16,-11-8 1 0,0 0 0 0,2 0 1 15,-2-12-1-15,0-5 1 0,5 5-2 0,3 11 2 16,1-1-1-16,4 0 0 0,4 4-1 0,7 12 1 15,4-4-1-15,0 6 1 0,9 7-1 0,-2 9 1 16,3 9-1-16</inkml:trace>
  <inkml:trace contextRef="#ctx0" brushRef="#br0" timeOffset="59037.61">13004 8779 375 0,'0'0'0'0,"0"0"0"0,22-28 0 0,8-5 49 16,2-10-1-16,7-10 0 0,-2 6 0 0,-2 6 80 15,4 0 0-15,8-4 0 0,18-4 0 0,8-2-65 0,-6 4 0 16,-7-16 0-16,-6-9 0 0,-11 13 1 0,-6 10-1 16,0 2 1-16,10 0 0 0,3 0-33 0,2 8-1 15,-3 0 0-15,1-8 2 0,-2-10-2 0,-5 6 0 16,-4 0 1-16,4 8 0 0,-7 6-5 0,-3 4 0 16,3 3-1-16,3 7 2 0,0 1-18 0,-2 5 0 15,-3 1 0-15,-5 2 1 0,-3 5-2 0,-7 5 1 16,-4 0-1-16,-2 2 1 0,-9-2-2 0,-2 4 0 15,-2 2-1-15,0 0 1 0,3 0-1 0,-3-2-1 0,-3 0 1 16,-7 6 1-16,-1 1-3 0,2-1 2 0,1-2-1 16,1 4 1-16,-1-2-2 0,3 2 1 0,3-2-1 15,-2 1 1-15,2-1 2 0,2 0-1 0,2-6 1 16,2 8 0-16,2 4 1 0,-3-4 1 0,3 1 0 16</inkml:trace>
  <inkml:trace contextRef="#ctx0" brushRef="#br0" timeOffset="65300.21">14030 9993 288 0,'0'0'0'16,"0"0"0"-16,0 0 0 0,0 0 14 0,0 0 1 15,19 6 0-15,-12-10 0 0,-1 0 27 0,1 2-1 16,3 2 1-16,-3 0 1 0,3 0 4 0,-1 0 0 16,-2 0 0-16,1 0 0 0,1 0-8 0,0 2 1 15,1 6-1-15,-1 2 1 0,0-2-14 0,-1-7 1 16,-1 1 0-16,-1 6 0 0,3-2-7 0,-5-2 1 15,2 0 1-15,8 4-1 0,3-2 2 0,0-2-1 0,0 1 0 16,5-1 1-16,-1-2-10 0,3-4 2 0,-4-2 0 16,3-5-1-16,-1 1-5 0,0 6 1 0,-1-4 0 15,-2 0 0-15,-8 0-3 0,2 4 0 0,0-2 0 16,-2 2 0-16,-5 0-2 0,-1 2 1 0,3 0-2 16,-3 2 2-16,-5 0-1 0,0-2 2 0,4 0-1 15,11 4 0-15,5-2 1 0,1 2 0 0,-3-2 0 16,9 2-1-16,-1 0 1 0,-4 0 1 0,0-4 0 15,-3 2 0-15,-4 0-4 0,0-2 1 0,-4 2-1 0,4 11 1 16,-2-5-1-16,-6-2 1 0,1-6-1 0,3 0 2 16,2 4 1-16,-4-2 2 0,-3-4-1 0,3-2 1 15,1 0 1-15,-1 2 0 0,2 0 1 0,0-2-1 0,2 2 5 16,-2-1 1-16,-3 1 0 0,1 2 0 0,2 0-10 16,-1 0 2-16,-1 0-1 0,-3 0 1 0,-1 0 0 15,1-4-1-15,-2-6 1 0,-1 2 1 0,3 2-3 16,-1 2 1-16,1 4-2 0,-2 0 2 0,-4 0-4 15,0 0 2-15,0 0-2 0,0 0 2 0,0 0-3 16,0 0 0-16,0 0 0 0,2-2 1 0,-1-2-2 16,1 0 1-16,2 3-1 0,-2-1 1 0,5 0 1 0,-1 2-1 15,-2 0 0-15,1 4 1 0,1 1 0 0,-1-1-1 16,-1-2 0-16,-2-2 0 0,0-2 2 0,0-4 0 16,2-5 0-16,-3 5 0 0,3 4 1 0,-4 2 0 15,0 0 0-15,0-6 0 0,2-4 1 0,-2 0 1 16,-2 3-2-16,-2-3 2 0,-1 0-1 0,-1 2 0 15,2 0 0-15,-7-3 1 0,-2-3-2 0,2 2 1 0,-2 4 0 16,4 6 0-16,-1-4-1 0,3 4 0 0,1 2 1 16,3 0 0-16,3 0-2 0,-4 0 1 0,4 0-1 15,0 0 1-15,0 0-5 0,0 0 0 0,0 0 0 16,4 0 1-16,-4 0-2 0,0 0 1 0,0 0 0 16,1 0 0-16,1 0-4 0,0 0 1 0,2 0-1 15,-2 2 2-15,2 0-5 0,-1-2 2 0,3-2-2 16,-1 2 2-16,5 6-2 0,-5 0 0 0,5-2 0 15,25 10 1-15,6 9-1 0,-4-3 0 0,1-2 0 16,-1 3 2-16,-2-3 4 0,-7-5 1 0,2-1 0 16,0 12 0-16,-6-1 4 0,-9-3 1 0,0-3-1 0,-4 1 2 15,-4 0 0-15,-1-3 1 0,-10 1 0 0,2 0 0 16,-3 3-7-16,-3-1 0 0,3-6 0 0,-10 5 1 16,0 1-2-16,-4-3 0 0,1-1-1 0,1-2 1 15,-2 0-10-15,-1-1 0 0,1-1 0 0</inkml:trace>
  <inkml:trace contextRef="#ctx0" brushRef="#br0" timeOffset="66025.88">14325 9785 138 0,'0'0'0'0,"0"0"0"0,0 0 0 15,0 0 13-15,0 0 2 0,-17-3-1 0,11 3 1 0,3 3-3 16,3-3 0-16,-4 0 1 0,4 0 0 0,0 0 2 15,0 0 1-15,0 0-2 0,-2 0 2 0,-2 0-3 16,1 0 1-16,1 0-1 0,-8 2 1 0,-1 0-3 16,-2 0 0-16,-2 2 0 0,-3 4 2 0,-3 2-4 0,-1 0 1 15,5-4-1-15,2-1 1 0,2-1 7 0,8-4 0 16,-5 0-1-16,5 4 1 0,-1-2 6 0,2-2 0 16,1 0 0-16,1 2 0 0,-2-2-1 0,0 0 0 15,2 0-1-15,-1 2 2 0,1 2-4 0,-4 0 0 16,2-2 0-16,1 0 1 0,-1 4-2 0,2-4 1 15,2 2-1-15,-5 0 1 0,-5-1-10 0,5 3 1 16,1-2 0-16,-2 0 1 0,3 2-5 0,-1 0 1 0,2-2 0 16,-2 0 1-16,2-4-2 0,-1 6 2 0,-1-4 0 15,2 1 0-15,-3-1-6 0,3-2 2 0,0 0-2 16,-4 6 1-16,1 2 0 0,1-2 2 0,0 0-2 16,-1 0 2-16,-1 2 9 0,-3-1 1 0,3 1 0 15,1 2 0-15,-3 2 8 0,2-2-1 0,1-5 1 16,-1 3-1-16,-1 2 1 0,1 0-1 0,3-10 0 15,3 6 2-15,0 2-6 0,0-3 0 0,0-1 0 16,5 6 1-16,3 4-6 0,1 0 1 0,-2-3-1 16,19 9 1-16,4-2-5 0,2-5 0 0,5 1 0 0,0-4 0 15,4 3-5-15,2-1 1 0,0-2-1 0,4-2 2 16,1 2-3-16,1 3 1 0,5-5-1 0</inkml:trace>
  <inkml:trace contextRef="#ctx0" brushRef="#br0" timeOffset="85307.4299">18305 9020 162 0,'0'0'0'0,"0"0"0"0,0 0 0 0,0 0-122 16</inkml:trace>
</inkml:ink>
</file>

<file path=ppt/ink/ink7.xml><?xml version="1.0" encoding="utf-8"?>
<inkml:ink xmlns:inkml="http://www.w3.org/2003/InkML">
  <inkml:definitions>
    <inkml:context xml:id="ctx0">
      <inkml:inkSource xml:id="inkSrc0">
        <inkml:traceFormat>
          <inkml:channel name="X" type="integer" max="18176" units="cm"/>
          <inkml:channel name="Y" type="integer" max="9728" units="cm"/>
          <inkml:channel name="F" type="integer" max="4096" units="dev"/>
          <inkml:channel name="T" type="integer" max="2.14748E9" units="dev"/>
        </inkml:traceFormat>
        <inkml:channelProperties>
          <inkml:channelProperty channel="X" name="resolution" value="618.23126" units="1/cm"/>
          <inkml:channelProperty channel="Y" name="resolution" value="586.02411" units="1/cm"/>
          <inkml:channelProperty channel="F" name="resolution" value="0" units="1/dev"/>
          <inkml:channelProperty channel="T" name="resolution" value="1" units="1/dev"/>
        </inkml:channelProperties>
      </inkml:inkSource>
      <inkml:timestamp xml:id="ts0" timeString="2021-09-14T04:27:37.500"/>
    </inkml:context>
    <inkml:brush xml:id="br0">
      <inkml:brushProperty name="width" value="0.05292" units="cm"/>
      <inkml:brushProperty name="height" value="0.05292" units="cm"/>
      <inkml:brushProperty name="color" value="#00B0F0"/>
    </inkml:brush>
  </inkml:definitions>
  <inkml:trace contextRef="#ctx0" brushRef="#br0">15903 15415 87 0,'0'0'0'0,"0"0"0"0,-8 30 0 0,8-18 36 16,0-5 0-16,0-1 0 0,6 8 1 0,-6 8 25 15,0 1 0-15,0 1 0 0,2 23 1 0,2-4-4 16,-1-8 1-16,-1-4-1 0,2-1 1 0,2-5-18 16,1-3 1-16,0-3 0 0,1-3 1 0,-1-1-16 15,1-1 0-15,-1-2 0 0,8-4 0 0,4-2-2 16,1-2 0-16,3-4 1 0,-3 0 0 0,4 0-1 0,-3-2 0 15,-2-6 0-15,3-4 1 0,2 2-7 16,2-2 1-16,4-7-1 0,-2-9 2 0,2 1 6 0,3-2 1 16,1-10-1-16,1-3 1 0,-7-1-1 0,-4 4 0 15,-3 4 0-15,5 9 0 0,-4 3-4 0,-3 7 1 16,-8 3-2-16,2-1 2 0,2 2-4 0,-6 2 1 16,3 1-1-16,1-3 1 0,-2 0-5 0,0 4 0 15,2 0 0-15,11-3 0 0,1-3 11 0,-5 2 1 0,2 2 0 16,8 3 0-16,0 3-9 0,-6 2 2 0,2 0-1 15,-1 0 0-15,-3 6-6 0,-7 4 1 0,0-1-1 16,-2 3 1-16,0 2-12 0,-2 0 0 0,2 1-1 16,2 5 2-16,-2-2-3 0,-2-3 1 0,2 1 0 15,2 4 0-15,0-3-1 0,0-5 1 0,0 2-1 16,0 7 1-16,0-3-1 0,-2-4 1 0,0 2-1 16,0 7 1-16,-2-5 2 0,0-4 0 0,2 1 0 15,2 5 0-15,2-6 0 0,0-3-1 0,3 5 1 0,-1 2 1 16,3-3-2-16,0-1 1 0,-7-4-1 0,2-6 2 15,5-2-3-15,-1-2 1 0,-1-6 0 0,8 0 0 16,2-7-1-16,-2-7-1 0,0-5 0 0,2-1 1 16,0 1-1-16,-4 1 0 0,6 1-1 0,-1 0 1 15,1 3-1-15,-2 6 0 0,-2-1 1 0,0 1-1 0,-4 2-1 16,-2 5 1-16,-1-1-1 0,-1 0 1 0,3 0-1 16,-3 2 1-16,4 3-1 0,0-1 1 0,-1 2-1 15,-3 4 0-15,-3 2 0 0,2 0 1 0,-1 0-1 16,-1 2 0-16,0 3 0 0,-2 1 1 0,2 0 1 15,1 0 0-15,1 2-1 0,3 5 1 0,-1-1 3 0,-3-2-1 16,3-1 1-16,-1 9-1 0,3-2 2 0,-1-9 0 16,0-5 0-16,-1 2 1 0,-1-2 2 0,8-4 1 15,2-2 0-15,4 2 0 0,-1-2 1 0,-1-6 1 16,5-1-1-16,-1-1 0 0,1-2 1 0,2 0 1 16,2-1-1-16,0 1 0 0,-8 2 0 0,-5 2-1 0,-3 2 0 15,-1-1 1-15,-6 1-2 0,-3 4 2 0,-2 2-1 16,0 4 0-16,-1-2-2 0,-7 0 0 0,5 2 0 15,-1-3 0-15,-4-1-1 0,1 2 0 0,-2 0 0 16,0 2-1-16,1 2 1 0,-3 0 0 0,2-4 0 16,5 0 0-16,0 0 2 0,1 0 0 0,-3 0 0 15,1 2 0-15,-3-2 1 0,-1-2 1 0,1 0-1 16,-1 4 0-16,2-4-2 0,-1-2 1 0,-5-2 0 16,0 4 0-16,0 0-2 0,0 0 1 0,0 0 0 15,0-2 0-15,0-4-2 0,-3 0 1 0,-5 4-1 16,1-2 0-16,1 0-1 0,1 2 0 0,-3 0-1 15,1 2 1-15,3 2-3 0,4 0 2 0,-4 0-1 0</inkml:trace>
  <inkml:trace contextRef="#ctx0" brushRef="#br0" timeOffset="10804.3799">20807 14889 87 0,'0'0'0'16,"0"0"0"-16,-20-18 0 0,5 8-1 0,2 6 1 15,0 0 0-15,0-1 0 0,1 1 34 0,5 2-1 16,-6 2 1-16,-2-4 1 0,-2-2-35 0,4 0 0 16,4 2 0-16,-4 0 0 0,0 0 3 0,3 2 2 15,3 0-1-15,1-2 1 0,3 1-7 0,1 1 1 0,-2 2 0 16,2 0 0-16,-2 0 3 0,4 0 2 0,0 0-2 15,0-2 1-15,-1-2 33 0,-3 2 0 0,2 2 0 16,0 0 1-16,2 0 10 0,2 0 0 0,0 2 0 16,3-2 1-16,3-2-5 0,3 0 1 0,0 2 0 15,27 0 0-15,4 0 1 0,-2 2-1 0,-3 0 1 16,-4 0 1-16,-7 0 3 0,-3 0 0 0,-1 0-1 16,8-2 2-16,-10 1-7 0,1 1 1 0,-2-2 0 15,1-7 0-15,2-1 5 0,-3 2 1 0,2-2 0 16,3-8 0-16,-6 5-8 0,1 1 1 0,0-6-2 0,-1-1 2 15,-3-1-12-15,-4 4 2 0,-3-1-1 0,-1-1 1 16,-1 4-6-16,-4 4 1 0,-4 2 0 0,0 4 0 16,0 1-7-16,-2-1 0 0,3 2 1 0,-11 5-1 15,-6 3-5-15,-3-2 1 0,1 2 0 0,-21 12-1 0,2 1-2 16,7-3-1-16,8-8 1 0,5-7-1 0,2-3-8 16,6 0-1-16,0 2 1 0,4-7-1 0,1-1-3 15,-2 4 2-15,3 2-1 0,-3 0 0 0,-1 0-2 16,2 0 1-16,5-2-1 0,-6-2 1 0,1 0-1 15,1 2 0-15,3 0 0 0,-1 2 1 0,-2 2-1 0,1-2 0 16,1 0 0-16,0 0 1 0,2 0-1 0,2 0 0 16,-3 0 0-16,3 2 0 0,3-2 0 0,-1 0 0 15,2 0 0-15,22-8 0 0,19-8 0 0,5-3 0 16,-1-3 0-16,-3 5 0 0,-5 3-2 0,-2 2 1 16,-7 2 0-16,1 5 0 0,-6 1-2 0,-7 2-1 15,-3 0 1-15,1 4-1 0,-3 0 4 0,-2 2 0 0,-5-1 0 16,-1 1 0-16,1 0 0 0,-1 0 2 0,-1 0-1 15,1 0 0-15,1-2 3 0,-1-2 1 0,-1 0-1 16,1 2 2-16,2-2 7 0,1 0 1 0,-3 0-1 16,1 0 1-16,-1 0 6 0,-1 0 0 0,-3 0 0 15,-1 0 1-15,2 0-4 0,-4 0 3 0,2 0-1 16,-2 0 0-16,0 0-6 0,0 0 2 0,0 0-1 16,-9 0 1-16,-12 0-4 0,1 2 0 0,-3 0 1 15,-5 6-1-15,0-4-4 0,4-4 0 0,7 0 1 16,4 2 0-16,4 0-2 0,0-2 0 0,-4 0 1 15,-6 3 0-15,-1-1 0 0,1 0-1 0,0 2 1 0,-7 4 0 16,0 0-2-16,2 0 2 0,2 2-1 0,1 5 1 16,2-1-3-16,4 2 2 0,4 3-2 0,0-1 2 15,4-3-7-15,3-3 1 0,4-2 0 0</inkml:trace>
  <inkml:trace contextRef="#ctx0" brushRef="#br0" timeOffset="12251.8">25706 14716 778 0,'0'0'0'16,"0"0"0"-16,0 0 0 0,0 0 14 0,13-19 0 16,-13 15 0-16,0 0 0 0,0 2 13 0,0 0 0 15,0 2 0-15,0 0 1 0,0 0-23 0,0 0-1 16,0 0 1-16,0-2-1 0,0-2-4 0,0 0 0 15,0 2 0-15,0 2 0 0,-2 2-1 0,-2-2 1 16,0 0-1-16,-3 4 1 0,-6 0-1 0,-2 0 1 0,0 0 0 16,0 4 0-16,2 0 0 0,4-3 1 0,1-3-1 15,3-2 1-15,1 0 6 0,2 2 0 0,0-2-1 16,4 2 1-16,0 0 15 0,0 0 2 0,0 0-2 16,5 2 2-16,2 2 10 0,3 0-1 0,-3-2 1 15,2-2 1-15,2-2 9 0,0 2-1 0,-3 2 1 16,-3-2 1-16,-1-2 2 0,-3 0 0 0,-1 2 0 15,0-2 2-15,2 0-44 0,-4 0 2 0,0 0 0 16</inkml:trace>
  <inkml:trace contextRef="#ctx0" brushRef="#br0" timeOffset="12641.3799">16194 10312 878 0,'0'0'0'0,"0"0"0"16</inkml:trace>
  <inkml:trace contextRef="#ctx0" brushRef="#br0" timeOffset="13520.29">16447 13802 1004 0,'0'0'0'0,"0"0"0"0,0 0 0 0,0 0-754 16</inkml:trace>
  <inkml:trace contextRef="#ctx0" brushRef="#br0" timeOffset="13824.54">16963 14511 75 0,'0'0'0'0,"4"-37"0"16,-2-3 0-16,-2 5 24 0,-2-4 2 0,-2-14 0 15,-11-15 0-15,6-9 22 0,-12 7 0 0,-8 9 1 16,-12 4 0-16,-8 10 3 0,-1 8-1 0,-4 0 1 16</inkml:trace>
  <inkml:trace contextRef="#ctx0" brushRef="#br0" timeOffset="14575.73">13555 9723 288 0,'0'0'0'0,"10"49"0"16,-3-2 0-16,8-8 13 0,5-4 1 0,8 0-1 15,2 3 1-15,4-5 23 0,1-8 1 0,4-3-1 16,13-8 1-16,8-9 3 0,0-12-1 0,3-5 0 15,0-2 1-15,-5-1-33 0,-4-3 1 0,4-10-2 16,9-5 2-16,-4-2 3 0,-9-2 0 0,-5-8-1 16,-4-4 2-16,-10-4-13 0,-9 2 0 0,-5-2 0 15,-12 10 0-15,-7 2-3 0,-10 12 1 0,-9 1 0 16,-9 9 1-16,-7 5-33 0,-10 8 1 0,-15 6 0 16</inkml:trace>
  <inkml:trace contextRef="#ctx0" brushRef="#br0" timeOffset="15341.82">12281 14873 452 0,'0'0'0'0,"20"-29"0"16,4-3 0-16,6-9 0 0,4-4 0 0,-1-8 0 15,3-4 0-15,-6 3-4 0,-8 5 2 0,0 0-1 16,4-8 1-16,-3-10 0 0,-5-11 2 0,1-24 0 16,-4 2 0-16,-2 14 0 0,-2-6 2 0,-2-25-2 15,1-3 1-15,-8 18 22 0,-4-5 2 0,-6-19 0 16,-3-5-1-16,-17 25 9 0,-7 18-1 0,-17 6 1 16,-14 6 1-16,-12 15-5 0,-9 26 0 0,-25 25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76C9C-06B1-4CA3-A134-FAC9B479DAD4}" type="datetimeFigureOut">
              <a:rPr lang="en-IN" smtClean="0"/>
              <a:t>26-09-2022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B6B2F-685E-409C-9B77-5000C267A5DF}" type="slidenum">
              <a:rPr lang="en-IN" smtClean="0"/>
              <a:t>‹#›</a:t>
            </a:fld>
            <a:endParaRPr lang="en-IN"/>
          </a:p>
        </p:txBody>
      </p:sp>
    </p:spTree>
    <p:extLst>
      <p:ext uri="{BB962C8B-B14F-4D97-AF65-F5344CB8AC3E}">
        <p14:creationId xmlns:p14="http://schemas.microsoft.com/office/powerpoint/2010/main" val="276275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89D20884-0E82-4730-82DD-6F25FAF51E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5216BB6-2A99-440E-B2A5-456C5039C29F}" type="slidenum">
              <a:rPr lang="en-US" altLang="en-US" sz="1200"/>
              <a:pPr eaLnBrk="1" hangingPunct="1"/>
              <a:t>6</a:t>
            </a:fld>
            <a:endParaRPr lang="en-US" altLang="en-US" sz="1200"/>
          </a:p>
        </p:txBody>
      </p:sp>
      <p:sp>
        <p:nvSpPr>
          <p:cNvPr id="21506" name="Rectangle 2">
            <a:extLst>
              <a:ext uri="{FF2B5EF4-FFF2-40B4-BE49-F238E27FC236}">
                <a16:creationId xmlns:a16="http://schemas.microsoft.com/office/drawing/2014/main" id="{6F2A7215-44DA-4783-B8E7-C9A6035225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3AAB4B03-9448-4536-872E-419A09FFADB4}"/>
              </a:ext>
            </a:extLst>
          </p:cNvPr>
          <p:cNvSpPr>
            <a:spLocks noGrp="1" noChangeArrowheads="1"/>
          </p:cNvSpPr>
          <p:nvPr>
            <p:ph type="body" idx="1"/>
          </p:nvPr>
        </p:nvSpPr>
        <p:spPr bwMode="auto">
          <a:xfrm>
            <a:off x="1673225" y="4343400"/>
            <a:ext cx="5027613" cy="4481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panose="020B0600070205080204" pitchFamily="34" charset="-128"/>
              </a:rPr>
              <a:t>All the other internal nodes (non-leaves) will have between M/2 and M children.</a:t>
            </a:r>
          </a:p>
          <a:p>
            <a:pPr eaLnBrk="1" hangingPunct="1">
              <a:spcBef>
                <a:spcPct val="0"/>
              </a:spcBef>
            </a:pPr>
            <a:r>
              <a:rPr lang="en-US" altLang="en-US" dirty="0">
                <a:ea typeface="ＭＳ Ｐゴシック" panose="020B0600070205080204" pitchFamily="34" charset="-128"/>
              </a:rPr>
              <a:t>The funky symbol is ceiling, the next higher integer above the value.</a:t>
            </a:r>
          </a:p>
          <a:p>
            <a:pPr eaLnBrk="1" hangingPunct="1">
              <a:spcBef>
                <a:spcPct val="0"/>
              </a:spcBef>
            </a:pPr>
            <a:r>
              <a:rPr lang="en-US" altLang="en-US" dirty="0">
                <a:ea typeface="ＭＳ Ｐゴシック" panose="020B0600070205080204" pitchFamily="34" charset="-128"/>
              </a:rPr>
              <a:t>The result of this is that the tree is </a:t>
            </a:r>
            <a:r>
              <a:rPr lang="ja-JP" altLang="en-US" dirty="0">
                <a:latin typeface="Arial" panose="020B0604020202020204" pitchFamily="34" charset="0"/>
                <a:ea typeface="ＭＳ Ｐゴシック" panose="020B0600070205080204" pitchFamily="34" charset="-128"/>
              </a:rPr>
              <a:t>“</a:t>
            </a:r>
            <a:r>
              <a:rPr lang="en-US" altLang="ja-JP" dirty="0">
                <a:ea typeface="ＭＳ Ｐゴシック" panose="020B0600070205080204" pitchFamily="34" charset="-128"/>
              </a:rPr>
              <a:t>pretty</a:t>
            </a:r>
            <a:r>
              <a:rPr lang="ja-JP" altLang="en-US" dirty="0">
                <a:latin typeface="Arial" panose="020B0604020202020204" pitchFamily="34" charset="0"/>
                <a:ea typeface="ＭＳ Ｐゴシック" panose="020B0600070205080204" pitchFamily="34" charset="-128"/>
              </a:rPr>
              <a:t>”</a:t>
            </a:r>
            <a:r>
              <a:rPr lang="en-US" altLang="ja-JP" dirty="0">
                <a:ea typeface="ＭＳ Ｐゴシック" panose="020B0600070205080204" pitchFamily="34" charset="-128"/>
              </a:rPr>
              <a:t> full. Not every node has M children but they</a:t>
            </a:r>
            <a:r>
              <a:rPr lang="ja-JP" altLang="en-US" dirty="0">
                <a:latin typeface="Arial" panose="020B0604020202020204" pitchFamily="34" charset="0"/>
                <a:ea typeface="ＭＳ Ｐゴシック" panose="020B0600070205080204" pitchFamily="34" charset="-128"/>
              </a:rPr>
              <a:t>’</a:t>
            </a:r>
            <a:r>
              <a:rPr lang="en-US" altLang="ja-JP" dirty="0" err="1">
                <a:ea typeface="ＭＳ Ｐゴシック" panose="020B0600070205080204" pitchFamily="34" charset="-128"/>
              </a:rPr>
              <a:t>ve</a:t>
            </a:r>
            <a:r>
              <a:rPr lang="en-US" altLang="ja-JP" dirty="0">
                <a:ea typeface="ＭＳ Ｐゴシック" panose="020B0600070205080204" pitchFamily="34" charset="-128"/>
              </a:rPr>
              <a:t> all at least got M/2 (a good number).</a:t>
            </a:r>
          </a:p>
          <a:p>
            <a:pPr eaLnBrk="1" hangingPunct="1">
              <a:spcBef>
                <a:spcPct val="0"/>
              </a:spcBef>
            </a:pPr>
            <a:endParaRPr lang="en-US" altLang="en-US" dirty="0">
              <a:ea typeface="ＭＳ Ｐゴシック" panose="020B0600070205080204" pitchFamily="34" charset="-128"/>
            </a:endParaRPr>
          </a:p>
          <a:p>
            <a:pPr eaLnBrk="1" hangingPunct="1">
              <a:spcBef>
                <a:spcPct val="0"/>
              </a:spcBef>
            </a:pPr>
            <a:r>
              <a:rPr lang="en-US" altLang="en-US" dirty="0">
                <a:ea typeface="ＭＳ Ｐゴシック" panose="020B0600070205080204" pitchFamily="34" charset="-128"/>
              </a:rPr>
              <a:t>Internal nodes contain only search keys.</a:t>
            </a:r>
          </a:p>
          <a:p>
            <a:pPr eaLnBrk="1" hangingPunct="1">
              <a:spcBef>
                <a:spcPct val="0"/>
              </a:spcBef>
            </a:pPr>
            <a:r>
              <a:rPr lang="en-US" altLang="en-US" dirty="0">
                <a:ea typeface="ＭＳ Ｐゴシック" panose="020B0600070205080204" pitchFamily="34" charset="-128"/>
              </a:rPr>
              <a:t>A search key is a value which is </a:t>
            </a:r>
            <a:r>
              <a:rPr lang="en-US" altLang="en-US" i="1" dirty="0">
                <a:ea typeface="ＭＳ Ｐゴシック" panose="020B0600070205080204" pitchFamily="34" charset="-128"/>
              </a:rPr>
              <a:t>solely</a:t>
            </a:r>
            <a:r>
              <a:rPr lang="en-US" altLang="en-US" dirty="0">
                <a:ea typeface="ＭＳ Ｐゴシック" panose="020B0600070205080204" pitchFamily="34" charset="-128"/>
              </a:rPr>
              <a:t> for comparison; there</a:t>
            </a:r>
            <a:r>
              <a:rPr lang="ja-JP" altLang="en-US" dirty="0">
                <a:latin typeface="Arial" panose="020B0604020202020204" pitchFamily="34" charset="0"/>
                <a:ea typeface="ＭＳ Ｐゴシック" panose="020B0600070205080204" pitchFamily="34" charset="-128"/>
              </a:rPr>
              <a:t>’</a:t>
            </a:r>
            <a:r>
              <a:rPr lang="en-US" altLang="ja-JP" dirty="0">
                <a:ea typeface="ＭＳ Ｐゴシック" panose="020B0600070205080204" pitchFamily="34" charset="-128"/>
              </a:rPr>
              <a:t>s no data attached to it.</a:t>
            </a:r>
          </a:p>
          <a:p>
            <a:pPr eaLnBrk="1" hangingPunct="1">
              <a:spcBef>
                <a:spcPct val="0"/>
              </a:spcBef>
            </a:pPr>
            <a:endParaRPr lang="en-US" altLang="en-US" dirty="0">
              <a:ea typeface="ＭＳ Ｐゴシック" panose="020B0600070205080204" pitchFamily="34" charset="-128"/>
            </a:endParaRPr>
          </a:p>
          <a:p>
            <a:pPr eaLnBrk="1" hangingPunct="1">
              <a:spcBef>
                <a:spcPct val="0"/>
              </a:spcBef>
            </a:pPr>
            <a:r>
              <a:rPr lang="en-US" altLang="en-US" dirty="0">
                <a:ea typeface="ＭＳ Ｐゴシック" panose="020B0600070205080204" pitchFamily="34" charset="-128"/>
              </a:rPr>
              <a:t>The node will have one fewer search key than it has children (subtrees) so that we can search down to each child.</a:t>
            </a:r>
          </a:p>
          <a:p>
            <a:pPr eaLnBrk="1" hangingPunct="1">
              <a:spcBef>
                <a:spcPct val="0"/>
              </a:spcBef>
            </a:pPr>
            <a:endParaRPr lang="en-US" altLang="en-US" dirty="0">
              <a:ea typeface="ＭＳ Ｐゴシック" panose="020B0600070205080204" pitchFamily="34" charset="-128"/>
            </a:endParaRPr>
          </a:p>
          <a:p>
            <a:pPr eaLnBrk="1" hangingPunct="1">
              <a:spcBef>
                <a:spcPct val="0"/>
              </a:spcBef>
            </a:pPr>
            <a:r>
              <a:rPr lang="en-US" altLang="en-US" dirty="0">
                <a:ea typeface="ＭＳ Ｐゴシック" panose="020B0600070205080204" pitchFamily="34" charset="-128"/>
              </a:rPr>
              <a:t>The smallest </a:t>
            </a:r>
            <a:r>
              <a:rPr lang="en-US" altLang="en-US" dirty="0" err="1">
                <a:ea typeface="ＭＳ Ｐゴシック" panose="020B0600070205080204" pitchFamily="34" charset="-128"/>
              </a:rPr>
              <a:t>datam</a:t>
            </a:r>
            <a:r>
              <a:rPr lang="en-US" altLang="en-US" dirty="0">
                <a:ea typeface="ＭＳ Ｐゴシック" panose="020B0600070205080204" pitchFamily="34" charset="-128"/>
              </a:rPr>
              <a:t> between two search keys is equal to the lesser search key.</a:t>
            </a:r>
          </a:p>
          <a:p>
            <a:pPr eaLnBrk="1" hangingPunct="1">
              <a:spcBef>
                <a:spcPct val="0"/>
              </a:spcBef>
            </a:pPr>
            <a:endParaRPr lang="en-US" altLang="en-US" dirty="0">
              <a:ea typeface="ＭＳ Ｐゴシック" panose="020B0600070205080204" pitchFamily="34" charset="-128"/>
            </a:endParaRPr>
          </a:p>
          <a:p>
            <a:pPr eaLnBrk="1" hangingPunct="1">
              <a:spcBef>
                <a:spcPct val="0"/>
              </a:spcBef>
            </a:pPr>
            <a:r>
              <a:rPr lang="en-US" altLang="en-US" dirty="0">
                <a:ea typeface="ＭＳ Ｐゴシック" panose="020B0600070205080204" pitchFamily="34" charset="-128"/>
              </a:rPr>
              <a:t>This is how we find the search keys to use.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846A5758-B271-4408-A7AF-5B61D030342D}"/>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a:extLst>
              <a:ext uri="{FF2B5EF4-FFF2-40B4-BE49-F238E27FC236}">
                <a16:creationId xmlns:a16="http://schemas.microsoft.com/office/drawing/2014/main" id="{F2572F05-4160-4EE1-816C-74E438CC75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Locate 60 in leaf node   Delete it.  Leaf now &lt; 50% full.</a:t>
            </a:r>
          </a:p>
          <a:p>
            <a:pPr eaLnBrk="1" hangingPunct="1"/>
            <a:r>
              <a:rPr lang="en-US" altLang="en-US">
                <a:ea typeface="ＭＳ Ｐゴシック" panose="020B0600070205080204" pitchFamily="34" charset="-128"/>
              </a:rPr>
              <a:t>Neighbor at most 50% full, so merge with neighbor to the right. Guaranteed to fit.</a:t>
            </a:r>
          </a:p>
        </p:txBody>
      </p:sp>
      <p:sp>
        <p:nvSpPr>
          <p:cNvPr id="51203" name="Slide Number Placeholder 3">
            <a:extLst>
              <a:ext uri="{FF2B5EF4-FFF2-40B4-BE49-F238E27FC236}">
                <a16:creationId xmlns:a16="http://schemas.microsoft.com/office/drawing/2014/main" id="{22B8F109-E504-4DB3-B637-7325DCF86C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F11089-DFB2-42B0-A2E8-B0F4B75491FE}" type="slidenum">
              <a:rPr lang="en-US" altLang="en-US" sz="1200"/>
              <a:pPr eaLnBrk="1" hangingPunct="1"/>
              <a:t>24</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D658C68B-7A7A-46BC-BE93-37B76E6811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3A239C3-F580-42E8-B459-C5FB15E0CBA1}" type="slidenum">
              <a:rPr lang="en-US" altLang="en-US" sz="1200"/>
              <a:pPr eaLnBrk="1" hangingPunct="1"/>
              <a:t>7</a:t>
            </a:fld>
            <a:endParaRPr lang="en-US" altLang="en-US" sz="1200"/>
          </a:p>
        </p:txBody>
      </p:sp>
      <p:sp>
        <p:nvSpPr>
          <p:cNvPr id="23554" name="Rectangle 2">
            <a:extLst>
              <a:ext uri="{FF2B5EF4-FFF2-40B4-BE49-F238E27FC236}">
                <a16:creationId xmlns:a16="http://schemas.microsoft.com/office/drawing/2014/main" id="{1FAAC013-B939-4588-B691-A6EA833327E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2CCBDB9D-7E97-42C7-A827-D6A912AF907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ＭＳ Ｐゴシック" panose="020B0600070205080204" pitchFamily="34" charset="-128"/>
              </a:rPr>
              <a:t>The properties of B-Trees (and the trees themselves) are a bit more complex than previous structures we</a:t>
            </a:r>
            <a:r>
              <a:rPr lang="ja-JP" altLang="en-US">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ve looked at.</a:t>
            </a:r>
          </a:p>
          <a:p>
            <a:pPr eaLnBrk="1" hangingPunct="1">
              <a:spcBef>
                <a:spcPct val="0"/>
              </a:spcBef>
            </a:pPr>
            <a:r>
              <a:rPr lang="en-US" altLang="en-US">
                <a:ea typeface="ＭＳ Ｐゴシック" panose="020B0600070205080204" pitchFamily="34" charset="-128"/>
              </a:rPr>
              <a:t>Here</a:t>
            </a:r>
            <a:r>
              <a:rPr lang="ja-JP" altLang="en-US">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s a big, gnarly list; we</a:t>
            </a:r>
            <a:r>
              <a:rPr lang="ja-JP" altLang="en-US">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ll go one step at a time.</a:t>
            </a:r>
          </a:p>
          <a:p>
            <a:pPr eaLnBrk="1" hangingPunct="1">
              <a:spcBef>
                <a:spcPct val="0"/>
              </a:spcBef>
            </a:pPr>
            <a:endParaRPr lang="en-US" altLang="en-US">
              <a:ea typeface="ＭＳ Ｐゴシック" panose="020B0600070205080204" pitchFamily="34" charset="-128"/>
            </a:endParaRPr>
          </a:p>
          <a:p>
            <a:pPr eaLnBrk="1" hangingPunct="1">
              <a:spcBef>
                <a:spcPct val="0"/>
              </a:spcBef>
            </a:pPr>
            <a:r>
              <a:rPr lang="en-US" altLang="en-US">
                <a:ea typeface="ＭＳ Ｐゴシック" panose="020B0600070205080204" pitchFamily="34" charset="-128"/>
              </a:rPr>
              <a:t>The maximum branching factor, as we said, is M (tunable for a given tree).</a:t>
            </a:r>
          </a:p>
          <a:p>
            <a:pPr eaLnBrk="1" hangingPunct="1">
              <a:spcBef>
                <a:spcPct val="0"/>
              </a:spcBef>
            </a:pPr>
            <a:endParaRPr lang="en-US" altLang="en-US">
              <a:ea typeface="ＭＳ Ｐゴシック" panose="020B0600070205080204" pitchFamily="34" charset="-128"/>
            </a:endParaRPr>
          </a:p>
          <a:p>
            <a:pPr eaLnBrk="1" hangingPunct="1">
              <a:spcBef>
                <a:spcPct val="0"/>
              </a:spcBef>
            </a:pPr>
            <a:r>
              <a:rPr lang="en-US" altLang="en-US">
                <a:ea typeface="ＭＳ Ｐゴシック" panose="020B0600070205080204" pitchFamily="34" charset="-128"/>
              </a:rPr>
              <a:t>The root has between 2 and M children or at most L keys. </a:t>
            </a:r>
          </a:p>
          <a:p>
            <a:pPr eaLnBrk="1" hangingPunct="1">
              <a:spcBef>
                <a:spcPct val="0"/>
              </a:spcBef>
            </a:pPr>
            <a:r>
              <a:rPr lang="en-US" altLang="en-US">
                <a:ea typeface="ＭＳ Ｐゴシック" panose="020B0600070205080204" pitchFamily="34" charset="-128"/>
              </a:rPr>
              <a:t>(L is another parameter)</a:t>
            </a:r>
          </a:p>
          <a:p>
            <a:pPr eaLnBrk="1" hangingPunct="1">
              <a:spcBef>
                <a:spcPct val="0"/>
              </a:spcBef>
            </a:pPr>
            <a:r>
              <a:rPr lang="en-US" altLang="en-US">
                <a:ea typeface="ＭＳ Ｐゴシック" panose="020B0600070205080204" pitchFamily="34" charset="-128"/>
              </a:rPr>
              <a:t>These restrictions will be different for the root than for other nodes.</a:t>
            </a:r>
          </a:p>
          <a:p>
            <a:pPr eaLnBrk="1" hangingPunct="1">
              <a:spcBef>
                <a:spcPct val="0"/>
              </a:spcBef>
            </a:pPr>
            <a:endParaRPr lang="en-US"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A951A6B1-8BBA-4CDD-81DB-D058918DA70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172DFC0-627B-4B8B-8B7A-88FD4F5FFE4B}" type="slidenum">
              <a:rPr lang="en-US" altLang="en-US" sz="1200"/>
              <a:pPr eaLnBrk="1" hangingPunct="1"/>
              <a:t>9</a:t>
            </a:fld>
            <a:endParaRPr lang="en-US" altLang="en-US" sz="1200"/>
          </a:p>
        </p:txBody>
      </p:sp>
      <p:sp>
        <p:nvSpPr>
          <p:cNvPr id="26626" name="Rectangle 2">
            <a:extLst>
              <a:ext uri="{FF2B5EF4-FFF2-40B4-BE49-F238E27FC236}">
                <a16:creationId xmlns:a16="http://schemas.microsoft.com/office/drawing/2014/main" id="{AB4CE59D-100D-4115-A2BE-DA13A8C79FE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78C7119F-EF38-443E-BA27-EA613A9A89A9}"/>
              </a:ext>
            </a:extLst>
          </p:cNvPr>
          <p:cNvSpPr>
            <a:spLocks noGrp="1" noChangeArrowheads="1"/>
          </p:cNvSpPr>
          <p:nvPr>
            <p:ph type="body" idx="1"/>
          </p:nvPr>
        </p:nvSpPr>
        <p:spPr bwMode="auto">
          <a:xfrm>
            <a:off x="914400" y="4343400"/>
            <a:ext cx="5029200" cy="4481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a:ea typeface="ＭＳ Ｐゴシック" panose="020B0600070205080204" pitchFamily="34" charset="-128"/>
              </a:rPr>
              <a:t>FIX M-I to M-I-1!!</a:t>
            </a:r>
            <a:endParaRPr lang="en-US" altLang="en-US">
              <a:ea typeface="ＭＳ Ｐゴシック" panose="020B0600070205080204" pitchFamily="34" charset="-128"/>
            </a:endParaRPr>
          </a:p>
          <a:p>
            <a:pPr eaLnBrk="1" hangingPunct="1">
              <a:spcBef>
                <a:spcPct val="0"/>
              </a:spcBef>
            </a:pPr>
            <a:endParaRPr lang="en-US" altLang="en-US">
              <a:ea typeface="ＭＳ Ｐゴシック" panose="020B0600070205080204" pitchFamily="34" charset="-128"/>
            </a:endParaRPr>
          </a:p>
          <a:p>
            <a:pPr eaLnBrk="1" hangingPunct="1">
              <a:spcBef>
                <a:spcPct val="0"/>
              </a:spcBef>
            </a:pPr>
            <a:r>
              <a:rPr lang="en-US" altLang="en-US">
                <a:ea typeface="ＭＳ Ｐゴシック" panose="020B0600070205080204" pitchFamily="34" charset="-128"/>
              </a:rPr>
              <a:t>Alright, before we look at any examples, let</a:t>
            </a:r>
            <a:r>
              <a:rPr lang="ja-JP" altLang="en-US">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s look at what the node structure looks like.</a:t>
            </a:r>
          </a:p>
          <a:p>
            <a:pPr eaLnBrk="1" hangingPunct="1">
              <a:spcBef>
                <a:spcPct val="0"/>
              </a:spcBef>
            </a:pPr>
            <a:endParaRPr lang="en-US" altLang="en-US">
              <a:ea typeface="ＭＳ Ｐゴシック" panose="020B0600070205080204" pitchFamily="34" charset="-128"/>
            </a:endParaRPr>
          </a:p>
          <a:p>
            <a:pPr eaLnBrk="1" hangingPunct="1">
              <a:spcBef>
                <a:spcPct val="0"/>
              </a:spcBef>
            </a:pPr>
            <a:r>
              <a:rPr lang="en-US" altLang="en-US">
                <a:ea typeface="ＭＳ Ｐゴシック" panose="020B0600070205080204" pitchFamily="34" charset="-128"/>
              </a:rPr>
              <a:t>Internal nodes are arrays of pointers to children interspersed with search keys.</a:t>
            </a:r>
          </a:p>
          <a:p>
            <a:pPr eaLnBrk="1" hangingPunct="1">
              <a:spcBef>
                <a:spcPct val="0"/>
              </a:spcBef>
            </a:pPr>
            <a:r>
              <a:rPr lang="en-US" altLang="en-US">
                <a:ea typeface="ＭＳ Ｐゴシック" panose="020B0600070205080204" pitchFamily="34" charset="-128"/>
              </a:rPr>
              <a:t>Why </a:t>
            </a:r>
            <a:r>
              <a:rPr lang="en-US" altLang="en-US" b="1">
                <a:ea typeface="ＭＳ Ｐゴシック" panose="020B0600070205080204" pitchFamily="34" charset="-128"/>
              </a:rPr>
              <a:t>must</a:t>
            </a:r>
            <a:r>
              <a:rPr lang="en-US" altLang="en-US">
                <a:ea typeface="ＭＳ Ｐゴシック" panose="020B0600070205080204" pitchFamily="34" charset="-128"/>
              </a:rPr>
              <a:t> they be arrays rather than linked lists?</a:t>
            </a:r>
          </a:p>
          <a:p>
            <a:pPr eaLnBrk="1" hangingPunct="1">
              <a:spcBef>
                <a:spcPct val="0"/>
              </a:spcBef>
            </a:pPr>
            <a:r>
              <a:rPr lang="en-US" altLang="en-US">
                <a:ea typeface="ＭＳ Ｐゴシック" panose="020B0600070205080204" pitchFamily="34" charset="-128"/>
              </a:rPr>
              <a:t>Because we want contiguous memory!</a:t>
            </a:r>
          </a:p>
          <a:p>
            <a:pPr eaLnBrk="1" hangingPunct="1">
              <a:spcBef>
                <a:spcPct val="0"/>
              </a:spcBef>
            </a:pPr>
            <a:r>
              <a:rPr lang="en-US" altLang="en-US">
                <a:ea typeface="ＭＳ Ｐゴシック" panose="020B0600070205080204" pitchFamily="34" charset="-128"/>
              </a:rPr>
              <a:t>If the node has just I+1 children, it has I search keys, and M-I empty entries.</a:t>
            </a:r>
          </a:p>
          <a:p>
            <a:pPr eaLnBrk="1" hangingPunct="1">
              <a:spcBef>
                <a:spcPct val="0"/>
              </a:spcBef>
            </a:pPr>
            <a:r>
              <a:rPr lang="en-US" altLang="en-US">
                <a:ea typeface="ＭＳ Ｐゴシック" panose="020B0600070205080204" pitchFamily="34" charset="-128"/>
              </a:rPr>
              <a:t>A leaf looks similar (I</a:t>
            </a:r>
            <a:r>
              <a:rPr lang="ja-JP" altLang="en-US">
                <a:latin typeface="Arial" panose="020B0604020202020204" pitchFamily="34" charset="0"/>
                <a:ea typeface="ＭＳ Ｐゴシック" panose="020B0600070205080204" pitchFamily="34" charset="-128"/>
              </a:rPr>
              <a:t>’</a:t>
            </a:r>
            <a:r>
              <a:rPr lang="en-US" altLang="ja-JP">
                <a:ea typeface="ＭＳ Ｐゴシック" panose="020B0600070205080204" pitchFamily="34" charset="-128"/>
              </a:rPr>
              <a:t>ll use green for leaves), and has similar properties.</a:t>
            </a:r>
          </a:p>
          <a:p>
            <a:pPr eaLnBrk="1" hangingPunct="1">
              <a:spcBef>
                <a:spcPct val="0"/>
              </a:spcBef>
            </a:pPr>
            <a:r>
              <a:rPr lang="en-US" altLang="en-US">
                <a:ea typeface="ＭＳ Ｐゴシック" panose="020B0600070205080204" pitchFamily="34" charset="-128"/>
              </a:rPr>
              <a:t>Why are these different?</a:t>
            </a:r>
          </a:p>
          <a:p>
            <a:pPr eaLnBrk="1" hangingPunct="1">
              <a:spcBef>
                <a:spcPct val="0"/>
              </a:spcBef>
            </a:pPr>
            <a:r>
              <a:rPr lang="en-US" altLang="en-US">
                <a:ea typeface="ＭＳ Ｐゴシック" panose="020B0600070205080204" pitchFamily="34" charset="-128"/>
              </a:rPr>
              <a:t>Because internal nodes need subtrees-1 keys.</a:t>
            </a:r>
          </a:p>
          <a:p>
            <a:pPr eaLnBrk="1" hangingPunct="1">
              <a:spcBef>
                <a:spcPct val="0"/>
              </a:spcBef>
            </a:pPr>
            <a:endParaRPr lang="en-US" altLang="en-US">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73B3DDE6-8AF0-48BC-B1F4-9348B8BB78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55F9F21-BF62-440B-B3B6-27156FB6C560}" type="slidenum">
              <a:rPr lang="en-US" altLang="en-US" sz="1200"/>
              <a:pPr eaLnBrk="1" hangingPunct="1"/>
              <a:t>10</a:t>
            </a:fld>
            <a:endParaRPr lang="en-US" altLang="en-US" sz="1200"/>
          </a:p>
        </p:txBody>
      </p:sp>
      <p:sp>
        <p:nvSpPr>
          <p:cNvPr id="28674" name="Rectangle 2">
            <a:extLst>
              <a:ext uri="{FF2B5EF4-FFF2-40B4-BE49-F238E27FC236}">
                <a16:creationId xmlns:a16="http://schemas.microsoft.com/office/drawing/2014/main" id="{D6847496-CEE7-4547-800C-596F74E6B9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2D16C23-89CE-4071-8A33-B3B6064C9B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panose="020B0600070205080204" pitchFamily="34" charset="-128"/>
              </a:rPr>
              <a:t>This is just an example B-tree. Notice that it has 24 entries with a depth of only 2. </a:t>
            </a:r>
          </a:p>
          <a:p>
            <a:pPr eaLnBrk="1" hangingPunct="1">
              <a:spcBef>
                <a:spcPct val="0"/>
              </a:spcBef>
            </a:pPr>
            <a:r>
              <a:rPr lang="en-US" altLang="en-US" dirty="0">
                <a:ea typeface="ＭＳ Ｐゴシック" panose="020B0600070205080204" pitchFamily="34" charset="-128"/>
              </a:rPr>
              <a:t>A BST would be 4 deep.</a:t>
            </a:r>
          </a:p>
          <a:p>
            <a:pPr eaLnBrk="1" hangingPunct="1">
              <a:spcBef>
                <a:spcPct val="0"/>
              </a:spcBef>
            </a:pPr>
            <a:endParaRPr lang="en-US" altLang="en-US" dirty="0">
              <a:ea typeface="ＭＳ Ｐゴシック" panose="020B0600070205080204" pitchFamily="34" charset="-128"/>
            </a:endParaRPr>
          </a:p>
          <a:p>
            <a:pPr eaLnBrk="1" hangingPunct="1">
              <a:spcBef>
                <a:spcPct val="0"/>
              </a:spcBef>
            </a:pPr>
            <a:r>
              <a:rPr lang="en-US" altLang="en-US" dirty="0">
                <a:ea typeface="ＭＳ Ｐゴシック" panose="020B0600070205080204" pitchFamily="34" charset="-128"/>
              </a:rPr>
              <a:t>Notice also that the leaves are at the same level in the tree. I</a:t>
            </a:r>
            <a:r>
              <a:rPr lang="ja-JP" altLang="en-US" dirty="0">
                <a:latin typeface="Arial" panose="020B0604020202020204" pitchFamily="34" charset="0"/>
                <a:ea typeface="ＭＳ Ｐゴシック" panose="020B0600070205080204" pitchFamily="34" charset="-128"/>
              </a:rPr>
              <a:t>’</a:t>
            </a:r>
            <a:r>
              <a:rPr lang="en-US" altLang="ja-JP" dirty="0" err="1">
                <a:ea typeface="ＭＳ Ｐゴシック" panose="020B0600070205080204" pitchFamily="34" charset="-128"/>
              </a:rPr>
              <a:t>ll</a:t>
            </a:r>
            <a:r>
              <a:rPr lang="en-US" altLang="ja-JP" dirty="0">
                <a:ea typeface="ＭＳ Ｐゴシック" panose="020B0600070205080204" pitchFamily="34" charset="-128"/>
              </a:rPr>
              <a:t> use integers as both key and data, but we all know that that could as well be different data at the bottom, right?</a:t>
            </a:r>
            <a:endParaRPr lang="en-US" altLang="en-US" dirty="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0EA9FD3F-5531-4AF8-BC54-9056FA775DB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Notes Placeholder 2">
            <a:extLst>
              <a:ext uri="{FF2B5EF4-FFF2-40B4-BE49-F238E27FC236}">
                <a16:creationId xmlns:a16="http://schemas.microsoft.com/office/drawing/2014/main" id="{F03D600C-DAAB-4B31-8088-243195291B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Add 95 to 75, 80, 85, 90; node full.  Split into:  75, 80 and 85, 90 95.   Propagate middle value (85) to parent.</a:t>
            </a:r>
          </a:p>
          <a:p>
            <a:pPr eaLnBrk="1" hangingPunct="1"/>
            <a:r>
              <a:rPr lang="en-US" altLang="en-US">
                <a:ea typeface="ＭＳ Ｐゴシック" panose="020B0600070205080204" pitchFamily="34" charset="-128"/>
              </a:rPr>
              <a:t>Parent is full with 25, 50, 60, 75.  Split into 25, 50 and 60, 75, 85.  Propagate middle value (60) up the tree.</a:t>
            </a:r>
          </a:p>
        </p:txBody>
      </p:sp>
      <p:sp>
        <p:nvSpPr>
          <p:cNvPr id="39939" name="Slide Number Placeholder 3">
            <a:extLst>
              <a:ext uri="{FF2B5EF4-FFF2-40B4-BE49-F238E27FC236}">
                <a16:creationId xmlns:a16="http://schemas.microsoft.com/office/drawing/2014/main" id="{A3983114-709C-42E8-B44B-757EF8A94C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A56C2C9-04F0-477F-9836-DF0B14903D11}" type="slidenum">
              <a:rPr lang="en-US" altLang="en-US" sz="1200"/>
              <a:pPr eaLnBrk="1" hangingPunct="1"/>
              <a:t>18</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035F82F5-63E4-4DCE-8E6E-B08566B71353}"/>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Notes Placeholder 2">
            <a:extLst>
              <a:ext uri="{FF2B5EF4-FFF2-40B4-BE49-F238E27FC236}">
                <a16:creationId xmlns:a16="http://schemas.microsoft.com/office/drawing/2014/main" id="{A9D43773-5BD0-4AD6-BDE3-5A2AD49A2D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B+ Trees grow UP from the bottom</a:t>
            </a:r>
          </a:p>
        </p:txBody>
      </p:sp>
      <p:sp>
        <p:nvSpPr>
          <p:cNvPr id="41987" name="Slide Number Placeholder 3">
            <a:extLst>
              <a:ext uri="{FF2B5EF4-FFF2-40B4-BE49-F238E27FC236}">
                <a16:creationId xmlns:a16="http://schemas.microsoft.com/office/drawing/2014/main" id="{D17D9725-CCA7-4246-810B-DFD796A141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548714-085B-4406-B662-D5CCB3D18456}" type="slidenum">
              <a:rPr lang="en-US" altLang="en-US" sz="1200"/>
              <a:pPr eaLnBrk="1" hangingPunct="1"/>
              <a:t>19</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5ACEE7DA-9B5D-4896-A888-EE96DCBC0A8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a:extLst>
              <a:ext uri="{FF2B5EF4-FFF2-40B4-BE49-F238E27FC236}">
                <a16:creationId xmlns:a16="http://schemas.microsoft.com/office/drawing/2014/main" id="{EEC21617-F2FB-4BE2-94B4-ED7FC90A02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
        <p:nvSpPr>
          <p:cNvPr id="44035" name="Slide Number Placeholder 3">
            <a:extLst>
              <a:ext uri="{FF2B5EF4-FFF2-40B4-BE49-F238E27FC236}">
                <a16:creationId xmlns:a16="http://schemas.microsoft.com/office/drawing/2014/main" id="{87EE2486-9BD4-43E8-8DB7-CE6E04B07C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6D5503-D463-43DD-B3DB-A60A44482ED4}" type="slidenum">
              <a:rPr lang="en-US" altLang="en-US" sz="1200"/>
              <a:pPr eaLnBrk="1" hangingPunct="1"/>
              <a:t>20</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44E8C610-07DE-46DE-8B47-423982D0606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a:extLst>
              <a:ext uri="{FF2B5EF4-FFF2-40B4-BE49-F238E27FC236}">
                <a16:creationId xmlns:a16="http://schemas.microsoft.com/office/drawing/2014/main" id="{2F443D29-A061-4258-96CD-08ECF1BF3F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Locate it in the leaf node.  Delete it.  Node is still &gt;= 50% full, all done.</a:t>
            </a:r>
          </a:p>
        </p:txBody>
      </p:sp>
      <p:sp>
        <p:nvSpPr>
          <p:cNvPr id="46083" name="Slide Number Placeholder 3">
            <a:extLst>
              <a:ext uri="{FF2B5EF4-FFF2-40B4-BE49-F238E27FC236}">
                <a16:creationId xmlns:a16="http://schemas.microsoft.com/office/drawing/2014/main" id="{BF971ED8-5421-42EA-9703-5ACD11EF7B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56BE5D3-DFD3-4128-BE31-C42EAD746BFC}" type="slidenum">
              <a:rPr lang="en-US" altLang="en-US" sz="1200"/>
              <a:pPr eaLnBrk="1" hangingPunct="1"/>
              <a:t>21</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4B680901-1B7F-4520-8A8D-8066BF70656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Notes Placeholder 2">
            <a:extLst>
              <a:ext uri="{FF2B5EF4-FFF2-40B4-BE49-F238E27FC236}">
                <a16:creationId xmlns:a16="http://schemas.microsoft.com/office/drawing/2014/main" id="{A26E710B-633C-42E0-8E8E-2D4C57552E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Locate 25 in leaf.  Delete it.  Node still &gt;= 50% full so okay.</a:t>
            </a:r>
          </a:p>
          <a:p>
            <a:pPr eaLnBrk="1" hangingPunct="1"/>
            <a:r>
              <a:rPr lang="en-US" altLang="en-US">
                <a:ea typeface="ＭＳ Ｐゴシック" panose="020B0600070205080204" pitchFamily="34" charset="-128"/>
              </a:rPr>
              <a:t>BUT, 25 was used in index node….</a:t>
            </a:r>
          </a:p>
          <a:p>
            <a:pPr eaLnBrk="1" hangingPunct="1"/>
            <a:r>
              <a:rPr lang="en-US" altLang="en-US">
                <a:ea typeface="ＭＳ Ｐゴシック" panose="020B0600070205080204" pitchFamily="34" charset="-128"/>
              </a:rPr>
              <a:t>Propagate smallest value in leaf node (28) up the tree to replace it.</a:t>
            </a:r>
          </a:p>
        </p:txBody>
      </p:sp>
      <p:sp>
        <p:nvSpPr>
          <p:cNvPr id="48131" name="Slide Number Placeholder 3">
            <a:extLst>
              <a:ext uri="{FF2B5EF4-FFF2-40B4-BE49-F238E27FC236}">
                <a16:creationId xmlns:a16="http://schemas.microsoft.com/office/drawing/2014/main" id="{C57CC776-9D29-4416-96F4-F4B1C5705E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1781175-FBFA-4B44-BCD6-B8199D5CEADE}" type="slidenum">
              <a:rPr lang="en-US" altLang="en-US" sz="1200"/>
              <a:pPr eaLnBrk="1" hangingPunct="1"/>
              <a:t>22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ED79-12E9-42F0-9A1F-006EF3B8AB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56F3B4-A21F-4A88-B4C1-0224721B7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84C392-F217-4C26-B32F-D9ADB960B3D6}"/>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5" name="Footer Placeholder 4">
            <a:extLst>
              <a:ext uri="{FF2B5EF4-FFF2-40B4-BE49-F238E27FC236}">
                <a16:creationId xmlns:a16="http://schemas.microsoft.com/office/drawing/2014/main" id="{49E2DEA7-7000-4009-B8AE-C88B22CABD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515765-AA8B-417C-9167-DE3DBFB17CEE}"/>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199438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1F4C-2997-4E96-8105-09E199BF9F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40905A-9311-45EC-87CA-4EDDB7BD8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F3E8A-BE24-48D8-B7F6-15F5570A3CA7}"/>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5" name="Footer Placeholder 4">
            <a:extLst>
              <a:ext uri="{FF2B5EF4-FFF2-40B4-BE49-F238E27FC236}">
                <a16:creationId xmlns:a16="http://schemas.microsoft.com/office/drawing/2014/main" id="{77C8BF6D-DC2C-40C7-903D-D37694927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713FA-DC78-4333-AB18-F64055D58345}"/>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174608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D641D-0B0D-4FCC-AC14-CC64CF7BF1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398BA6-9FF9-43EF-8C72-B6C53F7825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E0BAE-C0AD-4D10-82B4-8703886E29A0}"/>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5" name="Footer Placeholder 4">
            <a:extLst>
              <a:ext uri="{FF2B5EF4-FFF2-40B4-BE49-F238E27FC236}">
                <a16:creationId xmlns:a16="http://schemas.microsoft.com/office/drawing/2014/main" id="{3C49694A-BDD2-4327-928D-990340FBD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F95334-F252-47C6-B8A5-285353513200}"/>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4964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219200" y="1600201"/>
            <a:ext cx="508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502400" y="1600201"/>
            <a:ext cx="5080000" cy="4530725"/>
          </a:xfrm>
        </p:spPr>
        <p:txBody>
          <a:bodyPr/>
          <a:lstStyle/>
          <a:p>
            <a:pPr lvl="0"/>
            <a:endParaRPr lang="en-US" noProof="0"/>
          </a:p>
        </p:txBody>
      </p:sp>
      <p:sp>
        <p:nvSpPr>
          <p:cNvPr id="5" name="Rectangle 9">
            <a:extLst>
              <a:ext uri="{FF2B5EF4-FFF2-40B4-BE49-F238E27FC236}">
                <a16:creationId xmlns:a16="http://schemas.microsoft.com/office/drawing/2014/main" id="{BF615AC5-8AFC-4E0D-8CB8-552EB7601A0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E4ED0C5F-80B7-4462-991A-85CD81F0C3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B83EEBED-73A2-4836-95AD-A818E7344C45}"/>
              </a:ext>
            </a:extLst>
          </p:cNvPr>
          <p:cNvSpPr>
            <a:spLocks noGrp="1" noChangeArrowheads="1"/>
          </p:cNvSpPr>
          <p:nvPr>
            <p:ph type="sldNum" sz="quarter" idx="12"/>
          </p:nvPr>
        </p:nvSpPr>
        <p:spPr>
          <a:ln/>
        </p:spPr>
        <p:txBody>
          <a:bodyPr/>
          <a:lstStyle>
            <a:lvl1pPr>
              <a:defRPr/>
            </a:lvl1pPr>
          </a:lstStyle>
          <a:p>
            <a:fld id="{BA894B90-E17E-4C5A-B002-179BD3F74A37}" type="slidenum">
              <a:rPr lang="en-US" altLang="en-US"/>
              <a:pPr/>
              <a:t>‹#›</a:t>
            </a:fld>
            <a:endParaRPr lang="en-US" altLang="en-US"/>
          </a:p>
        </p:txBody>
      </p:sp>
    </p:spTree>
    <p:extLst>
      <p:ext uri="{BB962C8B-B14F-4D97-AF65-F5344CB8AC3E}">
        <p14:creationId xmlns:p14="http://schemas.microsoft.com/office/powerpoint/2010/main" val="277696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219200" y="1600201"/>
            <a:ext cx="508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2400" y="1600201"/>
            <a:ext cx="508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6C5E28BE-380D-46AF-984E-00BC4065010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92C6878A-7C3C-411B-931C-AA7C24C3F1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861539A4-1ED9-4DCA-9453-B24AA47FFD2A}"/>
              </a:ext>
            </a:extLst>
          </p:cNvPr>
          <p:cNvSpPr>
            <a:spLocks noGrp="1" noChangeArrowheads="1"/>
          </p:cNvSpPr>
          <p:nvPr>
            <p:ph type="sldNum" sz="quarter" idx="12"/>
          </p:nvPr>
        </p:nvSpPr>
        <p:spPr>
          <a:ln/>
        </p:spPr>
        <p:txBody>
          <a:bodyPr/>
          <a:lstStyle>
            <a:lvl1pPr>
              <a:defRPr/>
            </a:lvl1pPr>
          </a:lstStyle>
          <a:p>
            <a:fld id="{05A71E22-AF32-4F21-8A6D-98D5B0C59268}" type="slidenum">
              <a:rPr lang="en-US" altLang="en-US"/>
              <a:pPr/>
              <a:t>‹#›</a:t>
            </a:fld>
            <a:endParaRPr lang="en-US" altLang="en-US"/>
          </a:p>
        </p:txBody>
      </p:sp>
    </p:spTree>
    <p:extLst>
      <p:ext uri="{BB962C8B-B14F-4D97-AF65-F5344CB8AC3E}">
        <p14:creationId xmlns:p14="http://schemas.microsoft.com/office/powerpoint/2010/main" val="661564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33D1-C3D1-41FE-B544-1BF1749271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8A5645-5544-45C7-9490-9D6D8101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68BF5-5BF1-4E91-ABEB-69690203CCD0}"/>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5" name="Footer Placeholder 4">
            <a:extLst>
              <a:ext uri="{FF2B5EF4-FFF2-40B4-BE49-F238E27FC236}">
                <a16:creationId xmlns:a16="http://schemas.microsoft.com/office/drawing/2014/main" id="{B76239BB-6431-4513-A47E-D4979B17C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526193-5785-4E5B-933C-FC4B39523214}"/>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321618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0DE2-7834-4111-B6B4-BE7B7EC10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07AA9F-43A9-461C-A0F4-C238E38181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294C8-6AF2-4644-8EAF-D4C076AC1B13}"/>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5" name="Footer Placeholder 4">
            <a:extLst>
              <a:ext uri="{FF2B5EF4-FFF2-40B4-BE49-F238E27FC236}">
                <a16:creationId xmlns:a16="http://schemas.microsoft.com/office/drawing/2014/main" id="{AA902524-4C7D-4A68-8AFF-3FD4D23BF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6C4CE3-6494-46F2-9684-B510C92EB0A3}"/>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75521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44B9-FCCA-472B-AEA6-D242417758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6FC667-1EB9-4AB9-90A7-992122FBBD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90ACCB-0BAB-4959-8C26-1B031C3638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76C4B5-13D5-4C19-8EF5-51C7ED231A4F}"/>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6" name="Footer Placeholder 5">
            <a:extLst>
              <a:ext uri="{FF2B5EF4-FFF2-40B4-BE49-F238E27FC236}">
                <a16:creationId xmlns:a16="http://schemas.microsoft.com/office/drawing/2014/main" id="{ABDB4D0B-E299-4F4D-B676-C20C3C85B8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24D95A-6EFD-49ED-B820-89011667D702}"/>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30168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AB17-650E-4B5A-967E-88032C1A79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9AFE7-5C95-46CD-8180-F5117F683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DF485-9CF5-467E-BEEE-FFF2C043C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7396CE-CD6C-4D37-A458-10A141F0C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B585FD-48F5-421E-A512-ED5E5941E0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35F052-562D-4A01-A168-138DECBBD2B9}"/>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8" name="Footer Placeholder 7">
            <a:extLst>
              <a:ext uri="{FF2B5EF4-FFF2-40B4-BE49-F238E27FC236}">
                <a16:creationId xmlns:a16="http://schemas.microsoft.com/office/drawing/2014/main" id="{10EF6F26-F44B-4DA6-9B41-BCC8C5184C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8AA746-735F-4C69-975B-04337D683FDF}"/>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390923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9966-90F3-4A3A-BBF5-E9CBD75BEB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0A5AA5-63E1-4085-8A25-BA2159BCF065}"/>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4" name="Footer Placeholder 3">
            <a:extLst>
              <a:ext uri="{FF2B5EF4-FFF2-40B4-BE49-F238E27FC236}">
                <a16:creationId xmlns:a16="http://schemas.microsoft.com/office/drawing/2014/main" id="{72F19A93-104A-42A0-A6F3-B81BD6CA0B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F7C85C-6816-4EC2-BED5-F3A6B1FD22E3}"/>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45799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B3F01-1208-420B-B2EE-53391525D35C}"/>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3" name="Footer Placeholder 2">
            <a:extLst>
              <a:ext uri="{FF2B5EF4-FFF2-40B4-BE49-F238E27FC236}">
                <a16:creationId xmlns:a16="http://schemas.microsoft.com/office/drawing/2014/main" id="{4DC46ECE-9521-4EF4-A24F-C9BF897A97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F3B998-CA17-4891-98E4-7656ABA47919}"/>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38586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52DF-A214-428F-8579-D13CB1271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0BF025-C50E-4A1D-8926-3FA705EC9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44D73A-E9A6-4D30-99B4-821B9124E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6B1CE-7B9F-4BE6-AC48-A507A95DC90D}"/>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6" name="Footer Placeholder 5">
            <a:extLst>
              <a:ext uri="{FF2B5EF4-FFF2-40B4-BE49-F238E27FC236}">
                <a16:creationId xmlns:a16="http://schemas.microsoft.com/office/drawing/2014/main" id="{F79375E4-38B5-41C2-A752-43D2CBE96E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7B6E4-B709-4980-BCD6-DFBA471FBBCC}"/>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428616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C24E-C4C2-41D6-B5F8-72CB2DC4C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2F878F-4DB8-455B-B68B-3D56472195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D5F0D7-3480-4C23-8FB4-DDBB7BB1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FAA910-AD6B-45B4-9922-C4566E3561CB}"/>
              </a:ext>
            </a:extLst>
          </p:cNvPr>
          <p:cNvSpPr>
            <a:spLocks noGrp="1"/>
          </p:cNvSpPr>
          <p:nvPr>
            <p:ph type="dt" sz="half" idx="10"/>
          </p:nvPr>
        </p:nvSpPr>
        <p:spPr/>
        <p:txBody>
          <a:bodyPr/>
          <a:lstStyle/>
          <a:p>
            <a:fld id="{C0DF93EB-7BA0-4E93-B787-CD7BDBA55441}" type="datetimeFigureOut">
              <a:rPr lang="en-IN" smtClean="0"/>
              <a:t>26-09-2022</a:t>
            </a:fld>
            <a:endParaRPr lang="en-IN"/>
          </a:p>
        </p:txBody>
      </p:sp>
      <p:sp>
        <p:nvSpPr>
          <p:cNvPr id="6" name="Footer Placeholder 5">
            <a:extLst>
              <a:ext uri="{FF2B5EF4-FFF2-40B4-BE49-F238E27FC236}">
                <a16:creationId xmlns:a16="http://schemas.microsoft.com/office/drawing/2014/main" id="{D4F6EA65-5AF6-47F0-AA34-5747AC780D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7925D9-ED1D-4234-A746-258695A3B7FF}"/>
              </a:ext>
            </a:extLst>
          </p:cNvPr>
          <p:cNvSpPr>
            <a:spLocks noGrp="1"/>
          </p:cNvSpPr>
          <p:nvPr>
            <p:ph type="sldNum" sz="quarter" idx="12"/>
          </p:nvPr>
        </p:nvSpPr>
        <p:spPr/>
        <p:txBody>
          <a:bodyPr/>
          <a:lstStyle/>
          <a:p>
            <a:fld id="{AFDA8C3E-05B0-4981-926D-C5874F906747}" type="slidenum">
              <a:rPr lang="en-IN" smtClean="0"/>
              <a:t>‹#›</a:t>
            </a:fld>
            <a:endParaRPr lang="en-IN"/>
          </a:p>
        </p:txBody>
      </p:sp>
    </p:spTree>
    <p:extLst>
      <p:ext uri="{BB962C8B-B14F-4D97-AF65-F5344CB8AC3E}">
        <p14:creationId xmlns:p14="http://schemas.microsoft.com/office/powerpoint/2010/main" val="258273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110A2-8EF6-4AD9-8681-54BB3B3C4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D2635A-1712-4BD1-B3E7-F2BE57F4F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2F797D-2298-454C-9DA3-4D1852A44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F93EB-7BA0-4E93-B787-CD7BDBA55441}" type="datetimeFigureOut">
              <a:rPr lang="en-IN" smtClean="0"/>
              <a:t>26-09-2022</a:t>
            </a:fld>
            <a:endParaRPr lang="en-IN"/>
          </a:p>
        </p:txBody>
      </p:sp>
      <p:sp>
        <p:nvSpPr>
          <p:cNvPr id="5" name="Footer Placeholder 4">
            <a:extLst>
              <a:ext uri="{FF2B5EF4-FFF2-40B4-BE49-F238E27FC236}">
                <a16:creationId xmlns:a16="http://schemas.microsoft.com/office/drawing/2014/main" id="{BDDDCEC4-182F-4303-9126-F056DADB4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331F8D-394A-47EE-AC59-A3BF9E164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A8C3E-05B0-4981-926D-C5874F906747}" type="slidenum">
              <a:rPr lang="en-IN" smtClean="0"/>
              <a:t>‹#›</a:t>
            </a:fld>
            <a:endParaRPr lang="en-IN"/>
          </a:p>
        </p:txBody>
      </p:sp>
    </p:spTree>
    <p:extLst>
      <p:ext uri="{BB962C8B-B14F-4D97-AF65-F5344CB8AC3E}">
        <p14:creationId xmlns:p14="http://schemas.microsoft.com/office/powerpoint/2010/main" val="735885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4.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customXml" Target="../ink/ink6.xml"/></Relationships>
</file>

<file path=ppt/slides/_rels/slide2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8294908-8B00-4F58-BBBA-20F71A40AA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64C879-1404-4203-8E9D-CC5DE0A621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4617302-4B0D-4351-A6BB-6F0930D94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A2C7802-C2E0-4218-8F89-8DD7CCD2CD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A6D7111A-21E5-4EE9-8A78-10E5530F01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A3969E80-A77B-49FC-9122-D89AFD5EE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849CA57-76BD-4CF2-80BA-D7A46A01B7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1" name="Freeform: Shape 40">
            <a:extLst>
              <a:ext uri="{FF2B5EF4-FFF2-40B4-BE49-F238E27FC236}">
                <a16:creationId xmlns:a16="http://schemas.microsoft.com/office/drawing/2014/main" id="{35E9085E-E730-4768-83D4-6CB7E98971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973272FE-A474-4CAE-8CA2-BCC8B476C3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722ABC9-844D-4DA7-A540-455780FABE8C}"/>
              </a:ext>
            </a:extLst>
          </p:cNvPr>
          <p:cNvSpPr>
            <a:spLocks noGrp="1"/>
          </p:cNvSpPr>
          <p:nvPr>
            <p:ph type="ctrTitle"/>
          </p:nvPr>
        </p:nvSpPr>
        <p:spPr>
          <a:xfrm>
            <a:off x="3204642" y="2353641"/>
            <a:ext cx="5782716" cy="2150719"/>
          </a:xfrm>
          <a:noFill/>
        </p:spPr>
        <p:txBody>
          <a:bodyPr anchor="ctr">
            <a:normAutofit/>
          </a:bodyPr>
          <a:lstStyle/>
          <a:p>
            <a:r>
              <a:rPr lang="en-US" sz="4800" b="1" dirty="0">
                <a:solidFill>
                  <a:srgbClr val="080808"/>
                </a:solidFill>
              </a:rPr>
              <a:t>B+ Trees</a:t>
            </a:r>
            <a:endParaRPr lang="en-IN" sz="4800" b="1" dirty="0">
              <a:solidFill>
                <a:srgbClr val="080808"/>
              </a:solidFill>
            </a:endParaRPr>
          </a:p>
        </p:txBody>
      </p:sp>
      <p:sp>
        <p:nvSpPr>
          <p:cNvPr id="45" name="Freeform: Shape 44">
            <a:extLst>
              <a:ext uri="{FF2B5EF4-FFF2-40B4-BE49-F238E27FC236}">
                <a16:creationId xmlns:a16="http://schemas.microsoft.com/office/drawing/2014/main" id="{E07981EA-05A6-437C-88D7-B377B92B03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5E3C750-986E-4769-B1AE-49289FBEE7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395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892A4D2E-7D04-4A01-B254-31B2A8A3FC0A}"/>
              </a:ext>
            </a:extLst>
          </p:cNvPr>
          <p:cNvSpPr>
            <a:spLocks noGrp="1" noChangeArrowheads="1"/>
          </p:cNvSpPr>
          <p:nvPr>
            <p:ph type="title"/>
          </p:nvPr>
        </p:nvSpPr>
        <p:spPr>
          <a:xfrm>
            <a:off x="398679" y="768856"/>
            <a:ext cx="11264467" cy="1325563"/>
          </a:xfrm>
        </p:spPr>
        <p:txBody>
          <a:bodyPr>
            <a:noAutofit/>
          </a:bodyPr>
          <a:lstStyle/>
          <a:p>
            <a:pPr>
              <a:buFontTx/>
              <a:buNone/>
              <a:defRPr/>
            </a:pPr>
            <a:r>
              <a:rPr lang="en-US" sz="3600" dirty="0">
                <a:cs typeface="+mj-cs"/>
              </a:rPr>
              <a:t>Example: </a:t>
            </a:r>
            <a:br>
              <a:rPr lang="en-US" sz="3600" dirty="0">
                <a:cs typeface="+mj-cs"/>
              </a:rPr>
            </a:br>
            <a:r>
              <a:rPr lang="en-US" sz="3600" dirty="0">
                <a:cs typeface="+mn-cs"/>
              </a:rPr>
              <a:t>B+ Tree with </a:t>
            </a:r>
            <a:r>
              <a:rPr lang="en-US" sz="3600" i="1" dirty="0">
                <a:cs typeface="+mn-cs"/>
              </a:rPr>
              <a:t>M</a:t>
            </a:r>
            <a:r>
              <a:rPr lang="en-US" sz="3600" dirty="0">
                <a:cs typeface="+mn-cs"/>
              </a:rPr>
              <a:t> = 4. Often, leaf nodes linked together</a:t>
            </a:r>
            <a:br>
              <a:rPr lang="en-US" sz="3600" dirty="0">
                <a:cs typeface="+mn-cs"/>
              </a:rPr>
            </a:br>
            <a:endParaRPr lang="en-US" sz="3600" dirty="0">
              <a:cs typeface="+mj-cs"/>
            </a:endParaRPr>
          </a:p>
        </p:txBody>
      </p:sp>
      <p:grpSp>
        <p:nvGrpSpPr>
          <p:cNvPr id="27651" name="Group 48">
            <a:extLst>
              <a:ext uri="{FF2B5EF4-FFF2-40B4-BE49-F238E27FC236}">
                <a16:creationId xmlns:a16="http://schemas.microsoft.com/office/drawing/2014/main" id="{C46C7D98-8D33-4304-A9C0-A5EFF7CAE518}"/>
              </a:ext>
            </a:extLst>
          </p:cNvPr>
          <p:cNvGrpSpPr>
            <a:grpSpLocks/>
          </p:cNvGrpSpPr>
          <p:nvPr/>
        </p:nvGrpSpPr>
        <p:grpSpPr bwMode="auto">
          <a:xfrm>
            <a:off x="1981200" y="4953000"/>
            <a:ext cx="304800" cy="304800"/>
            <a:chOff x="4272" y="2400"/>
            <a:chExt cx="192" cy="192"/>
          </a:xfrm>
        </p:grpSpPr>
        <p:sp>
          <p:nvSpPr>
            <p:cNvPr id="183345" name="Rectangle 49">
              <a:extLst>
                <a:ext uri="{FF2B5EF4-FFF2-40B4-BE49-F238E27FC236}">
                  <a16:creationId xmlns:a16="http://schemas.microsoft.com/office/drawing/2014/main" id="{C8E8E73F-C0F9-496B-976D-913D9B7407AD}"/>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1</a:t>
              </a:r>
            </a:p>
          </p:txBody>
        </p:sp>
        <p:grpSp>
          <p:nvGrpSpPr>
            <p:cNvPr id="28137" name="Group 50">
              <a:extLst>
                <a:ext uri="{FF2B5EF4-FFF2-40B4-BE49-F238E27FC236}">
                  <a16:creationId xmlns:a16="http://schemas.microsoft.com/office/drawing/2014/main" id="{D781146C-8CFF-40AF-9973-FF84CC7D0DC2}"/>
                </a:ext>
              </a:extLst>
            </p:cNvPr>
            <p:cNvGrpSpPr>
              <a:grpSpLocks/>
            </p:cNvGrpSpPr>
            <p:nvPr/>
          </p:nvGrpSpPr>
          <p:grpSpPr bwMode="auto">
            <a:xfrm>
              <a:off x="4272" y="2400"/>
              <a:ext cx="192" cy="192"/>
              <a:chOff x="4414" y="2400"/>
              <a:chExt cx="192" cy="192"/>
            </a:xfrm>
          </p:grpSpPr>
          <p:sp>
            <p:nvSpPr>
              <p:cNvPr id="183347" name="Line 51">
                <a:extLst>
                  <a:ext uri="{FF2B5EF4-FFF2-40B4-BE49-F238E27FC236}">
                    <a16:creationId xmlns:a16="http://schemas.microsoft.com/office/drawing/2014/main" id="{A43C1CCA-C31C-40C4-84A7-B61B4CAB570B}"/>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48" name="Line 52">
                <a:extLst>
                  <a:ext uri="{FF2B5EF4-FFF2-40B4-BE49-F238E27FC236}">
                    <a16:creationId xmlns:a16="http://schemas.microsoft.com/office/drawing/2014/main" id="{6FD8742F-1EFB-4428-A2BE-9EB3E3EC7C90}"/>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49" name="Line 53">
                <a:extLst>
                  <a:ext uri="{FF2B5EF4-FFF2-40B4-BE49-F238E27FC236}">
                    <a16:creationId xmlns:a16="http://schemas.microsoft.com/office/drawing/2014/main" id="{8C6D6B6D-65B8-4137-BD84-9620CDEAF102}"/>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50" name="Line 54">
                <a:extLst>
                  <a:ext uri="{FF2B5EF4-FFF2-40B4-BE49-F238E27FC236}">
                    <a16:creationId xmlns:a16="http://schemas.microsoft.com/office/drawing/2014/main" id="{042C2FF0-0734-457B-9F1B-186D80636E64}"/>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51" name="Line 55">
                <a:extLst>
                  <a:ext uri="{FF2B5EF4-FFF2-40B4-BE49-F238E27FC236}">
                    <a16:creationId xmlns:a16="http://schemas.microsoft.com/office/drawing/2014/main" id="{8F73FD8E-370C-4DAE-A26A-47019170B23B}"/>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52" name="Line 56">
                <a:extLst>
                  <a:ext uri="{FF2B5EF4-FFF2-40B4-BE49-F238E27FC236}">
                    <a16:creationId xmlns:a16="http://schemas.microsoft.com/office/drawing/2014/main" id="{C8068A7E-1259-4DF7-A818-9C83F8F89E24}"/>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53" name="Line 57">
                <a:extLst>
                  <a:ext uri="{FF2B5EF4-FFF2-40B4-BE49-F238E27FC236}">
                    <a16:creationId xmlns:a16="http://schemas.microsoft.com/office/drawing/2014/main" id="{8BB5B9C6-2E97-405C-8877-57BD7A55FFEF}"/>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54" name="Line 58">
                <a:extLst>
                  <a:ext uri="{FF2B5EF4-FFF2-40B4-BE49-F238E27FC236}">
                    <a16:creationId xmlns:a16="http://schemas.microsoft.com/office/drawing/2014/main" id="{12EBAEA9-425F-4779-93C2-09B1033832FE}"/>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52" name="Group 59">
            <a:extLst>
              <a:ext uri="{FF2B5EF4-FFF2-40B4-BE49-F238E27FC236}">
                <a16:creationId xmlns:a16="http://schemas.microsoft.com/office/drawing/2014/main" id="{A4635F53-36E0-4F16-A178-17A444FA8995}"/>
              </a:ext>
            </a:extLst>
          </p:cNvPr>
          <p:cNvGrpSpPr>
            <a:grpSpLocks/>
          </p:cNvGrpSpPr>
          <p:nvPr/>
        </p:nvGrpSpPr>
        <p:grpSpPr bwMode="auto">
          <a:xfrm>
            <a:off x="2286000" y="4953000"/>
            <a:ext cx="304800" cy="304800"/>
            <a:chOff x="4272" y="2400"/>
            <a:chExt cx="192" cy="192"/>
          </a:xfrm>
        </p:grpSpPr>
        <p:sp>
          <p:nvSpPr>
            <p:cNvPr id="183356" name="Rectangle 60">
              <a:extLst>
                <a:ext uri="{FF2B5EF4-FFF2-40B4-BE49-F238E27FC236}">
                  <a16:creationId xmlns:a16="http://schemas.microsoft.com/office/drawing/2014/main" id="{7816ACBF-021A-42F9-A71B-12BB026D77CA}"/>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2</a:t>
              </a:r>
            </a:p>
          </p:txBody>
        </p:sp>
        <p:grpSp>
          <p:nvGrpSpPr>
            <p:cNvPr id="28127" name="Group 61">
              <a:extLst>
                <a:ext uri="{FF2B5EF4-FFF2-40B4-BE49-F238E27FC236}">
                  <a16:creationId xmlns:a16="http://schemas.microsoft.com/office/drawing/2014/main" id="{E064F04C-221D-4031-94C8-9FA047B3B513}"/>
                </a:ext>
              </a:extLst>
            </p:cNvPr>
            <p:cNvGrpSpPr>
              <a:grpSpLocks/>
            </p:cNvGrpSpPr>
            <p:nvPr/>
          </p:nvGrpSpPr>
          <p:grpSpPr bwMode="auto">
            <a:xfrm>
              <a:off x="4272" y="2400"/>
              <a:ext cx="192" cy="192"/>
              <a:chOff x="4414" y="2400"/>
              <a:chExt cx="192" cy="192"/>
            </a:xfrm>
          </p:grpSpPr>
          <p:sp>
            <p:nvSpPr>
              <p:cNvPr id="183358" name="Line 62">
                <a:extLst>
                  <a:ext uri="{FF2B5EF4-FFF2-40B4-BE49-F238E27FC236}">
                    <a16:creationId xmlns:a16="http://schemas.microsoft.com/office/drawing/2014/main" id="{B6E85A11-D64B-47D3-9616-CAB4AE9D4FCE}"/>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59" name="Line 63">
                <a:extLst>
                  <a:ext uri="{FF2B5EF4-FFF2-40B4-BE49-F238E27FC236}">
                    <a16:creationId xmlns:a16="http://schemas.microsoft.com/office/drawing/2014/main" id="{62FF585F-9170-498B-9570-6DDC2350F1A9}"/>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60" name="Line 64">
                <a:extLst>
                  <a:ext uri="{FF2B5EF4-FFF2-40B4-BE49-F238E27FC236}">
                    <a16:creationId xmlns:a16="http://schemas.microsoft.com/office/drawing/2014/main" id="{B51231F9-0E68-49EC-BDC9-A406A359B733}"/>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61" name="Line 65">
                <a:extLst>
                  <a:ext uri="{FF2B5EF4-FFF2-40B4-BE49-F238E27FC236}">
                    <a16:creationId xmlns:a16="http://schemas.microsoft.com/office/drawing/2014/main" id="{5AD11CB9-EC03-4634-8149-AA349ED22704}"/>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62" name="Line 66">
                <a:extLst>
                  <a:ext uri="{FF2B5EF4-FFF2-40B4-BE49-F238E27FC236}">
                    <a16:creationId xmlns:a16="http://schemas.microsoft.com/office/drawing/2014/main" id="{3C2F5127-FC26-40AB-90FD-9B3D391801CD}"/>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63" name="Line 67">
                <a:extLst>
                  <a:ext uri="{FF2B5EF4-FFF2-40B4-BE49-F238E27FC236}">
                    <a16:creationId xmlns:a16="http://schemas.microsoft.com/office/drawing/2014/main" id="{C8A4C8A3-0404-4C0B-9261-76E0685BA255}"/>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64" name="Line 68">
                <a:extLst>
                  <a:ext uri="{FF2B5EF4-FFF2-40B4-BE49-F238E27FC236}">
                    <a16:creationId xmlns:a16="http://schemas.microsoft.com/office/drawing/2014/main" id="{338280AE-6FDD-483E-BA79-D8110C61BC46}"/>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65" name="Line 69">
                <a:extLst>
                  <a:ext uri="{FF2B5EF4-FFF2-40B4-BE49-F238E27FC236}">
                    <a16:creationId xmlns:a16="http://schemas.microsoft.com/office/drawing/2014/main" id="{5297B518-7B75-4C26-9026-86CFE75E08D3}"/>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53" name="Group 70">
            <a:extLst>
              <a:ext uri="{FF2B5EF4-FFF2-40B4-BE49-F238E27FC236}">
                <a16:creationId xmlns:a16="http://schemas.microsoft.com/office/drawing/2014/main" id="{A1698549-F2B2-4A4A-AC03-5CE2F090868E}"/>
              </a:ext>
            </a:extLst>
          </p:cNvPr>
          <p:cNvGrpSpPr>
            <a:grpSpLocks/>
          </p:cNvGrpSpPr>
          <p:nvPr/>
        </p:nvGrpSpPr>
        <p:grpSpPr bwMode="auto">
          <a:xfrm>
            <a:off x="2590800" y="4953000"/>
            <a:ext cx="304800" cy="304800"/>
            <a:chOff x="4272" y="2400"/>
            <a:chExt cx="192" cy="192"/>
          </a:xfrm>
        </p:grpSpPr>
        <p:sp>
          <p:nvSpPr>
            <p:cNvPr id="183367" name="Rectangle 71">
              <a:extLst>
                <a:ext uri="{FF2B5EF4-FFF2-40B4-BE49-F238E27FC236}">
                  <a16:creationId xmlns:a16="http://schemas.microsoft.com/office/drawing/2014/main" id="{F12DDC5E-33E8-4C41-AB6B-537359CE3D05}"/>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 </a:t>
              </a:r>
            </a:p>
          </p:txBody>
        </p:sp>
        <p:grpSp>
          <p:nvGrpSpPr>
            <p:cNvPr id="28117" name="Group 72">
              <a:extLst>
                <a:ext uri="{FF2B5EF4-FFF2-40B4-BE49-F238E27FC236}">
                  <a16:creationId xmlns:a16="http://schemas.microsoft.com/office/drawing/2014/main" id="{EA5A605B-1E48-45A8-8F39-AB093671F9FC}"/>
                </a:ext>
              </a:extLst>
            </p:cNvPr>
            <p:cNvGrpSpPr>
              <a:grpSpLocks/>
            </p:cNvGrpSpPr>
            <p:nvPr/>
          </p:nvGrpSpPr>
          <p:grpSpPr bwMode="auto">
            <a:xfrm>
              <a:off x="4272" y="2400"/>
              <a:ext cx="192" cy="192"/>
              <a:chOff x="4414" y="2400"/>
              <a:chExt cx="192" cy="192"/>
            </a:xfrm>
          </p:grpSpPr>
          <p:sp>
            <p:nvSpPr>
              <p:cNvPr id="183369" name="Line 73">
                <a:extLst>
                  <a:ext uri="{FF2B5EF4-FFF2-40B4-BE49-F238E27FC236}">
                    <a16:creationId xmlns:a16="http://schemas.microsoft.com/office/drawing/2014/main" id="{6FB5BA9E-052C-4D6C-9BA4-A46829120A2B}"/>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70" name="Line 74">
                <a:extLst>
                  <a:ext uri="{FF2B5EF4-FFF2-40B4-BE49-F238E27FC236}">
                    <a16:creationId xmlns:a16="http://schemas.microsoft.com/office/drawing/2014/main" id="{4941DB44-2ACD-47DA-B850-E186ABBA03B6}"/>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71" name="Line 75">
                <a:extLst>
                  <a:ext uri="{FF2B5EF4-FFF2-40B4-BE49-F238E27FC236}">
                    <a16:creationId xmlns:a16="http://schemas.microsoft.com/office/drawing/2014/main" id="{10AF5FA6-2AA5-4C7D-B2F5-8D823F57239A}"/>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72" name="Line 76">
                <a:extLst>
                  <a:ext uri="{FF2B5EF4-FFF2-40B4-BE49-F238E27FC236}">
                    <a16:creationId xmlns:a16="http://schemas.microsoft.com/office/drawing/2014/main" id="{B95F22AC-005A-4FAE-A81C-8D91B1CF94E0}"/>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73" name="Line 77">
                <a:extLst>
                  <a:ext uri="{FF2B5EF4-FFF2-40B4-BE49-F238E27FC236}">
                    <a16:creationId xmlns:a16="http://schemas.microsoft.com/office/drawing/2014/main" id="{CC135A4C-EA94-4855-A2A4-E33716483D46}"/>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74" name="Line 78">
                <a:extLst>
                  <a:ext uri="{FF2B5EF4-FFF2-40B4-BE49-F238E27FC236}">
                    <a16:creationId xmlns:a16="http://schemas.microsoft.com/office/drawing/2014/main" id="{41215365-B25E-4289-8574-5BB3CA410112}"/>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75" name="Line 79">
                <a:extLst>
                  <a:ext uri="{FF2B5EF4-FFF2-40B4-BE49-F238E27FC236}">
                    <a16:creationId xmlns:a16="http://schemas.microsoft.com/office/drawing/2014/main" id="{A4CA317C-DFC4-4639-901F-AB9DB7F12D00}"/>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76" name="Line 80">
                <a:extLst>
                  <a:ext uri="{FF2B5EF4-FFF2-40B4-BE49-F238E27FC236}">
                    <a16:creationId xmlns:a16="http://schemas.microsoft.com/office/drawing/2014/main" id="{41386FC8-B6EA-43F8-A808-5E2563524A76}"/>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54" name="Group 81">
            <a:extLst>
              <a:ext uri="{FF2B5EF4-FFF2-40B4-BE49-F238E27FC236}">
                <a16:creationId xmlns:a16="http://schemas.microsoft.com/office/drawing/2014/main" id="{2CF82EC9-2E1B-432E-863E-2BBD34315029}"/>
              </a:ext>
            </a:extLst>
          </p:cNvPr>
          <p:cNvGrpSpPr>
            <a:grpSpLocks/>
          </p:cNvGrpSpPr>
          <p:nvPr/>
        </p:nvGrpSpPr>
        <p:grpSpPr bwMode="auto">
          <a:xfrm>
            <a:off x="2895600" y="4953000"/>
            <a:ext cx="304800" cy="304800"/>
            <a:chOff x="4272" y="2400"/>
            <a:chExt cx="192" cy="192"/>
          </a:xfrm>
        </p:grpSpPr>
        <p:sp>
          <p:nvSpPr>
            <p:cNvPr id="183378" name="Rectangle 82">
              <a:extLst>
                <a:ext uri="{FF2B5EF4-FFF2-40B4-BE49-F238E27FC236}">
                  <a16:creationId xmlns:a16="http://schemas.microsoft.com/office/drawing/2014/main" id="{FC32A1A8-19B1-4803-B469-89F2F8177714}"/>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 </a:t>
              </a:r>
            </a:p>
          </p:txBody>
        </p:sp>
        <p:grpSp>
          <p:nvGrpSpPr>
            <p:cNvPr id="28107" name="Group 83">
              <a:extLst>
                <a:ext uri="{FF2B5EF4-FFF2-40B4-BE49-F238E27FC236}">
                  <a16:creationId xmlns:a16="http://schemas.microsoft.com/office/drawing/2014/main" id="{B079E86E-FA09-4BE3-A025-3F1055934F47}"/>
                </a:ext>
              </a:extLst>
            </p:cNvPr>
            <p:cNvGrpSpPr>
              <a:grpSpLocks/>
            </p:cNvGrpSpPr>
            <p:nvPr/>
          </p:nvGrpSpPr>
          <p:grpSpPr bwMode="auto">
            <a:xfrm>
              <a:off x="4272" y="2400"/>
              <a:ext cx="192" cy="192"/>
              <a:chOff x="4414" y="2400"/>
              <a:chExt cx="192" cy="192"/>
            </a:xfrm>
          </p:grpSpPr>
          <p:sp>
            <p:nvSpPr>
              <p:cNvPr id="183380" name="Line 84">
                <a:extLst>
                  <a:ext uri="{FF2B5EF4-FFF2-40B4-BE49-F238E27FC236}">
                    <a16:creationId xmlns:a16="http://schemas.microsoft.com/office/drawing/2014/main" id="{9CE025F4-43A0-44E6-AF0C-25C9951EF2D6}"/>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81" name="Line 85">
                <a:extLst>
                  <a:ext uri="{FF2B5EF4-FFF2-40B4-BE49-F238E27FC236}">
                    <a16:creationId xmlns:a16="http://schemas.microsoft.com/office/drawing/2014/main" id="{33FC67F8-B1F5-49A8-B319-17EC818F5852}"/>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82" name="Line 86">
                <a:extLst>
                  <a:ext uri="{FF2B5EF4-FFF2-40B4-BE49-F238E27FC236}">
                    <a16:creationId xmlns:a16="http://schemas.microsoft.com/office/drawing/2014/main" id="{3B976814-C0AB-44E0-9098-0114558016F6}"/>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83" name="Line 87">
                <a:extLst>
                  <a:ext uri="{FF2B5EF4-FFF2-40B4-BE49-F238E27FC236}">
                    <a16:creationId xmlns:a16="http://schemas.microsoft.com/office/drawing/2014/main" id="{AE90D20D-C4E7-4B5D-894F-80C031F52260}"/>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84" name="Line 88">
                <a:extLst>
                  <a:ext uri="{FF2B5EF4-FFF2-40B4-BE49-F238E27FC236}">
                    <a16:creationId xmlns:a16="http://schemas.microsoft.com/office/drawing/2014/main" id="{0B5FEAED-C15D-4ACB-88FB-96CAF73CE9AB}"/>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85" name="Line 89">
                <a:extLst>
                  <a:ext uri="{FF2B5EF4-FFF2-40B4-BE49-F238E27FC236}">
                    <a16:creationId xmlns:a16="http://schemas.microsoft.com/office/drawing/2014/main" id="{9C82FC07-11A3-4257-A4D6-EADDE050689D}"/>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86" name="Line 90">
                <a:extLst>
                  <a:ext uri="{FF2B5EF4-FFF2-40B4-BE49-F238E27FC236}">
                    <a16:creationId xmlns:a16="http://schemas.microsoft.com/office/drawing/2014/main" id="{F8F807FA-764A-458C-AF5E-30C4B9B08462}"/>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87" name="Line 91">
                <a:extLst>
                  <a:ext uri="{FF2B5EF4-FFF2-40B4-BE49-F238E27FC236}">
                    <a16:creationId xmlns:a16="http://schemas.microsoft.com/office/drawing/2014/main" id="{6CBA8E73-1C2C-4856-BE84-5C6D846926F6}"/>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55" name="Group 192">
            <a:extLst>
              <a:ext uri="{FF2B5EF4-FFF2-40B4-BE49-F238E27FC236}">
                <a16:creationId xmlns:a16="http://schemas.microsoft.com/office/drawing/2014/main" id="{69285688-E8A4-41D9-B864-47E2BF6E95F9}"/>
              </a:ext>
            </a:extLst>
          </p:cNvPr>
          <p:cNvGrpSpPr>
            <a:grpSpLocks/>
          </p:cNvGrpSpPr>
          <p:nvPr/>
        </p:nvGrpSpPr>
        <p:grpSpPr bwMode="auto">
          <a:xfrm>
            <a:off x="3027363" y="5410200"/>
            <a:ext cx="304800" cy="304800"/>
            <a:chOff x="4272" y="2400"/>
            <a:chExt cx="192" cy="192"/>
          </a:xfrm>
        </p:grpSpPr>
        <p:sp>
          <p:nvSpPr>
            <p:cNvPr id="183489" name="Rectangle 193">
              <a:extLst>
                <a:ext uri="{FF2B5EF4-FFF2-40B4-BE49-F238E27FC236}">
                  <a16:creationId xmlns:a16="http://schemas.microsoft.com/office/drawing/2014/main" id="{32E30D83-1762-4C5D-A79C-90CAA247C24F}"/>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3</a:t>
              </a:r>
            </a:p>
          </p:txBody>
        </p:sp>
        <p:grpSp>
          <p:nvGrpSpPr>
            <p:cNvPr id="28097" name="Group 194">
              <a:extLst>
                <a:ext uri="{FF2B5EF4-FFF2-40B4-BE49-F238E27FC236}">
                  <a16:creationId xmlns:a16="http://schemas.microsoft.com/office/drawing/2014/main" id="{8DEDF687-6391-4EA8-8876-50C607E6F558}"/>
                </a:ext>
              </a:extLst>
            </p:cNvPr>
            <p:cNvGrpSpPr>
              <a:grpSpLocks/>
            </p:cNvGrpSpPr>
            <p:nvPr/>
          </p:nvGrpSpPr>
          <p:grpSpPr bwMode="auto">
            <a:xfrm>
              <a:off x="4272" y="2400"/>
              <a:ext cx="192" cy="192"/>
              <a:chOff x="4414" y="2400"/>
              <a:chExt cx="192" cy="192"/>
            </a:xfrm>
          </p:grpSpPr>
          <p:sp>
            <p:nvSpPr>
              <p:cNvPr id="183491" name="Line 195">
                <a:extLst>
                  <a:ext uri="{FF2B5EF4-FFF2-40B4-BE49-F238E27FC236}">
                    <a16:creationId xmlns:a16="http://schemas.microsoft.com/office/drawing/2014/main" id="{55601EF1-3B78-4256-871B-891FE39D383F}"/>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92" name="Line 196">
                <a:extLst>
                  <a:ext uri="{FF2B5EF4-FFF2-40B4-BE49-F238E27FC236}">
                    <a16:creationId xmlns:a16="http://schemas.microsoft.com/office/drawing/2014/main" id="{6CC67B2B-DB5E-4978-A2B2-075923008EEE}"/>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93" name="Line 197">
                <a:extLst>
                  <a:ext uri="{FF2B5EF4-FFF2-40B4-BE49-F238E27FC236}">
                    <a16:creationId xmlns:a16="http://schemas.microsoft.com/office/drawing/2014/main" id="{4153ACCA-4BE8-46FA-A6B2-914235A5A17F}"/>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94" name="Line 198">
                <a:extLst>
                  <a:ext uri="{FF2B5EF4-FFF2-40B4-BE49-F238E27FC236}">
                    <a16:creationId xmlns:a16="http://schemas.microsoft.com/office/drawing/2014/main" id="{731309FF-AB2F-4338-B286-A6674679894E}"/>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95" name="Line 199">
                <a:extLst>
                  <a:ext uri="{FF2B5EF4-FFF2-40B4-BE49-F238E27FC236}">
                    <a16:creationId xmlns:a16="http://schemas.microsoft.com/office/drawing/2014/main" id="{47AD5EE2-C34F-423B-A482-B6062004DB89}"/>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96" name="Line 200">
                <a:extLst>
                  <a:ext uri="{FF2B5EF4-FFF2-40B4-BE49-F238E27FC236}">
                    <a16:creationId xmlns:a16="http://schemas.microsoft.com/office/drawing/2014/main" id="{1971029C-4EB5-45C3-B243-3D160028FEE0}"/>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97" name="Line 201">
                <a:extLst>
                  <a:ext uri="{FF2B5EF4-FFF2-40B4-BE49-F238E27FC236}">
                    <a16:creationId xmlns:a16="http://schemas.microsoft.com/office/drawing/2014/main" id="{DAFD0D81-CC3C-488D-9DA3-D4CB95D93BC0}"/>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98" name="Line 202">
                <a:extLst>
                  <a:ext uri="{FF2B5EF4-FFF2-40B4-BE49-F238E27FC236}">
                    <a16:creationId xmlns:a16="http://schemas.microsoft.com/office/drawing/2014/main" id="{0CF0BE4A-B9AE-4084-A311-8888DF113D2A}"/>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56" name="Group 203">
            <a:extLst>
              <a:ext uri="{FF2B5EF4-FFF2-40B4-BE49-F238E27FC236}">
                <a16:creationId xmlns:a16="http://schemas.microsoft.com/office/drawing/2014/main" id="{5BCBD26C-C490-4AC1-B6A0-40DAE5396450}"/>
              </a:ext>
            </a:extLst>
          </p:cNvPr>
          <p:cNvGrpSpPr>
            <a:grpSpLocks/>
          </p:cNvGrpSpPr>
          <p:nvPr/>
        </p:nvGrpSpPr>
        <p:grpSpPr bwMode="auto">
          <a:xfrm>
            <a:off x="3332163" y="5410200"/>
            <a:ext cx="304800" cy="304800"/>
            <a:chOff x="4272" y="2400"/>
            <a:chExt cx="192" cy="192"/>
          </a:xfrm>
        </p:grpSpPr>
        <p:sp>
          <p:nvSpPr>
            <p:cNvPr id="183500" name="Rectangle 204">
              <a:extLst>
                <a:ext uri="{FF2B5EF4-FFF2-40B4-BE49-F238E27FC236}">
                  <a16:creationId xmlns:a16="http://schemas.microsoft.com/office/drawing/2014/main" id="{0B31DF6C-BF3D-472D-86DE-075906925113}"/>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5</a:t>
              </a:r>
            </a:p>
          </p:txBody>
        </p:sp>
        <p:grpSp>
          <p:nvGrpSpPr>
            <p:cNvPr id="28087" name="Group 205">
              <a:extLst>
                <a:ext uri="{FF2B5EF4-FFF2-40B4-BE49-F238E27FC236}">
                  <a16:creationId xmlns:a16="http://schemas.microsoft.com/office/drawing/2014/main" id="{C423D975-1401-4D7F-99B3-FCB73B7942DC}"/>
                </a:ext>
              </a:extLst>
            </p:cNvPr>
            <p:cNvGrpSpPr>
              <a:grpSpLocks/>
            </p:cNvGrpSpPr>
            <p:nvPr/>
          </p:nvGrpSpPr>
          <p:grpSpPr bwMode="auto">
            <a:xfrm>
              <a:off x="4272" y="2400"/>
              <a:ext cx="192" cy="192"/>
              <a:chOff x="4414" y="2400"/>
              <a:chExt cx="192" cy="192"/>
            </a:xfrm>
          </p:grpSpPr>
          <p:sp>
            <p:nvSpPr>
              <p:cNvPr id="183502" name="Line 206">
                <a:extLst>
                  <a:ext uri="{FF2B5EF4-FFF2-40B4-BE49-F238E27FC236}">
                    <a16:creationId xmlns:a16="http://schemas.microsoft.com/office/drawing/2014/main" id="{A8E950EE-ABB9-46F8-A09F-C9E0E8C6DBE2}"/>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03" name="Line 207">
                <a:extLst>
                  <a:ext uri="{FF2B5EF4-FFF2-40B4-BE49-F238E27FC236}">
                    <a16:creationId xmlns:a16="http://schemas.microsoft.com/office/drawing/2014/main" id="{76BEE5CF-99C8-41A6-870B-DEEC9217FC0C}"/>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04" name="Line 208">
                <a:extLst>
                  <a:ext uri="{FF2B5EF4-FFF2-40B4-BE49-F238E27FC236}">
                    <a16:creationId xmlns:a16="http://schemas.microsoft.com/office/drawing/2014/main" id="{848BFC27-FEE3-4BCD-93D6-5310B579E4F0}"/>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05" name="Line 209">
                <a:extLst>
                  <a:ext uri="{FF2B5EF4-FFF2-40B4-BE49-F238E27FC236}">
                    <a16:creationId xmlns:a16="http://schemas.microsoft.com/office/drawing/2014/main" id="{4B3F41AF-528B-4352-9A99-CA2C5257185D}"/>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06" name="Line 210">
                <a:extLst>
                  <a:ext uri="{FF2B5EF4-FFF2-40B4-BE49-F238E27FC236}">
                    <a16:creationId xmlns:a16="http://schemas.microsoft.com/office/drawing/2014/main" id="{43E002CB-4C24-4262-82DF-5BE4DEAD4ED1}"/>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07" name="Line 211">
                <a:extLst>
                  <a:ext uri="{FF2B5EF4-FFF2-40B4-BE49-F238E27FC236}">
                    <a16:creationId xmlns:a16="http://schemas.microsoft.com/office/drawing/2014/main" id="{E36D7A21-4586-4146-954C-77C14849BEE7}"/>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08" name="Line 212">
                <a:extLst>
                  <a:ext uri="{FF2B5EF4-FFF2-40B4-BE49-F238E27FC236}">
                    <a16:creationId xmlns:a16="http://schemas.microsoft.com/office/drawing/2014/main" id="{3A868D0F-A957-4B8B-83C9-C018217F2E35}"/>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09" name="Line 213">
                <a:extLst>
                  <a:ext uri="{FF2B5EF4-FFF2-40B4-BE49-F238E27FC236}">
                    <a16:creationId xmlns:a16="http://schemas.microsoft.com/office/drawing/2014/main" id="{D833BA24-CC79-408C-A760-F6B730F48489}"/>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57" name="Group 214">
            <a:extLst>
              <a:ext uri="{FF2B5EF4-FFF2-40B4-BE49-F238E27FC236}">
                <a16:creationId xmlns:a16="http://schemas.microsoft.com/office/drawing/2014/main" id="{7F1E42C6-80D5-4A75-9AA9-115212FD827C}"/>
              </a:ext>
            </a:extLst>
          </p:cNvPr>
          <p:cNvGrpSpPr>
            <a:grpSpLocks/>
          </p:cNvGrpSpPr>
          <p:nvPr/>
        </p:nvGrpSpPr>
        <p:grpSpPr bwMode="auto">
          <a:xfrm>
            <a:off x="3636963" y="5410200"/>
            <a:ext cx="304800" cy="304800"/>
            <a:chOff x="4272" y="2400"/>
            <a:chExt cx="192" cy="192"/>
          </a:xfrm>
        </p:grpSpPr>
        <p:sp>
          <p:nvSpPr>
            <p:cNvPr id="183511" name="Rectangle 215">
              <a:extLst>
                <a:ext uri="{FF2B5EF4-FFF2-40B4-BE49-F238E27FC236}">
                  <a16:creationId xmlns:a16="http://schemas.microsoft.com/office/drawing/2014/main" id="{03AA15EF-B3EC-4CF3-9637-2E85A5D84AAD}"/>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6</a:t>
              </a:r>
            </a:p>
          </p:txBody>
        </p:sp>
        <p:grpSp>
          <p:nvGrpSpPr>
            <p:cNvPr id="28077" name="Group 216">
              <a:extLst>
                <a:ext uri="{FF2B5EF4-FFF2-40B4-BE49-F238E27FC236}">
                  <a16:creationId xmlns:a16="http://schemas.microsoft.com/office/drawing/2014/main" id="{21181F3B-F527-450C-A6C0-1DA71E497604}"/>
                </a:ext>
              </a:extLst>
            </p:cNvPr>
            <p:cNvGrpSpPr>
              <a:grpSpLocks/>
            </p:cNvGrpSpPr>
            <p:nvPr/>
          </p:nvGrpSpPr>
          <p:grpSpPr bwMode="auto">
            <a:xfrm>
              <a:off x="4272" y="2400"/>
              <a:ext cx="192" cy="192"/>
              <a:chOff x="4414" y="2400"/>
              <a:chExt cx="192" cy="192"/>
            </a:xfrm>
          </p:grpSpPr>
          <p:sp>
            <p:nvSpPr>
              <p:cNvPr id="183513" name="Line 217">
                <a:extLst>
                  <a:ext uri="{FF2B5EF4-FFF2-40B4-BE49-F238E27FC236}">
                    <a16:creationId xmlns:a16="http://schemas.microsoft.com/office/drawing/2014/main" id="{244A9804-8E18-478A-AEE2-637385232074}"/>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14" name="Line 218">
                <a:extLst>
                  <a:ext uri="{FF2B5EF4-FFF2-40B4-BE49-F238E27FC236}">
                    <a16:creationId xmlns:a16="http://schemas.microsoft.com/office/drawing/2014/main" id="{3DBF4089-05F8-4352-BEFE-8FAAD8025FFB}"/>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15" name="Line 219">
                <a:extLst>
                  <a:ext uri="{FF2B5EF4-FFF2-40B4-BE49-F238E27FC236}">
                    <a16:creationId xmlns:a16="http://schemas.microsoft.com/office/drawing/2014/main" id="{EF1053D1-0158-4550-8FB1-9D98EC0C327C}"/>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16" name="Line 220">
                <a:extLst>
                  <a:ext uri="{FF2B5EF4-FFF2-40B4-BE49-F238E27FC236}">
                    <a16:creationId xmlns:a16="http://schemas.microsoft.com/office/drawing/2014/main" id="{1EAA5C6E-AA3C-4D16-86D6-2D1FFAB35972}"/>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17" name="Line 221">
                <a:extLst>
                  <a:ext uri="{FF2B5EF4-FFF2-40B4-BE49-F238E27FC236}">
                    <a16:creationId xmlns:a16="http://schemas.microsoft.com/office/drawing/2014/main" id="{65C48F14-715E-43D5-997A-73316E92E613}"/>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18" name="Line 222">
                <a:extLst>
                  <a:ext uri="{FF2B5EF4-FFF2-40B4-BE49-F238E27FC236}">
                    <a16:creationId xmlns:a16="http://schemas.microsoft.com/office/drawing/2014/main" id="{E2821AB5-7613-4063-82DE-C4D8D52FEDF0}"/>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19" name="Line 223">
                <a:extLst>
                  <a:ext uri="{FF2B5EF4-FFF2-40B4-BE49-F238E27FC236}">
                    <a16:creationId xmlns:a16="http://schemas.microsoft.com/office/drawing/2014/main" id="{B5FE6A68-0049-4F07-8F6F-759B1031E7AA}"/>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20" name="Line 224">
                <a:extLst>
                  <a:ext uri="{FF2B5EF4-FFF2-40B4-BE49-F238E27FC236}">
                    <a16:creationId xmlns:a16="http://schemas.microsoft.com/office/drawing/2014/main" id="{F18021CE-5500-410A-B885-A070DE93B2C2}"/>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58" name="Group 225">
            <a:extLst>
              <a:ext uri="{FF2B5EF4-FFF2-40B4-BE49-F238E27FC236}">
                <a16:creationId xmlns:a16="http://schemas.microsoft.com/office/drawing/2014/main" id="{FB919D60-8C43-4A90-9327-2BD6215F0D50}"/>
              </a:ext>
            </a:extLst>
          </p:cNvPr>
          <p:cNvGrpSpPr>
            <a:grpSpLocks/>
          </p:cNvGrpSpPr>
          <p:nvPr/>
        </p:nvGrpSpPr>
        <p:grpSpPr bwMode="auto">
          <a:xfrm>
            <a:off x="3941763" y="5410200"/>
            <a:ext cx="304800" cy="304800"/>
            <a:chOff x="4272" y="2400"/>
            <a:chExt cx="192" cy="192"/>
          </a:xfrm>
        </p:grpSpPr>
        <p:sp>
          <p:nvSpPr>
            <p:cNvPr id="183522" name="Rectangle 226">
              <a:extLst>
                <a:ext uri="{FF2B5EF4-FFF2-40B4-BE49-F238E27FC236}">
                  <a16:creationId xmlns:a16="http://schemas.microsoft.com/office/drawing/2014/main" id="{D5EEA5F1-B3BC-427D-A714-7CE80315CDD0}"/>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9</a:t>
              </a:r>
            </a:p>
          </p:txBody>
        </p:sp>
        <p:grpSp>
          <p:nvGrpSpPr>
            <p:cNvPr id="28067" name="Group 227">
              <a:extLst>
                <a:ext uri="{FF2B5EF4-FFF2-40B4-BE49-F238E27FC236}">
                  <a16:creationId xmlns:a16="http://schemas.microsoft.com/office/drawing/2014/main" id="{66392055-6F05-41C2-8788-0DC4914A9F39}"/>
                </a:ext>
              </a:extLst>
            </p:cNvPr>
            <p:cNvGrpSpPr>
              <a:grpSpLocks/>
            </p:cNvGrpSpPr>
            <p:nvPr/>
          </p:nvGrpSpPr>
          <p:grpSpPr bwMode="auto">
            <a:xfrm>
              <a:off x="4272" y="2400"/>
              <a:ext cx="192" cy="192"/>
              <a:chOff x="4414" y="2400"/>
              <a:chExt cx="192" cy="192"/>
            </a:xfrm>
          </p:grpSpPr>
          <p:sp>
            <p:nvSpPr>
              <p:cNvPr id="183524" name="Line 228">
                <a:extLst>
                  <a:ext uri="{FF2B5EF4-FFF2-40B4-BE49-F238E27FC236}">
                    <a16:creationId xmlns:a16="http://schemas.microsoft.com/office/drawing/2014/main" id="{D381DB03-5BBA-4C88-A054-4D1B0182DDE3}"/>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25" name="Line 229">
                <a:extLst>
                  <a:ext uri="{FF2B5EF4-FFF2-40B4-BE49-F238E27FC236}">
                    <a16:creationId xmlns:a16="http://schemas.microsoft.com/office/drawing/2014/main" id="{D1C8EA0C-7F79-4F0D-B2EB-5A5DA991F574}"/>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26" name="Line 230">
                <a:extLst>
                  <a:ext uri="{FF2B5EF4-FFF2-40B4-BE49-F238E27FC236}">
                    <a16:creationId xmlns:a16="http://schemas.microsoft.com/office/drawing/2014/main" id="{D4CDFCF5-54B7-4CEB-9F9B-0C90A209D23B}"/>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27" name="Line 231">
                <a:extLst>
                  <a:ext uri="{FF2B5EF4-FFF2-40B4-BE49-F238E27FC236}">
                    <a16:creationId xmlns:a16="http://schemas.microsoft.com/office/drawing/2014/main" id="{0BAC663E-1D21-4543-8051-05045A76E255}"/>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28" name="Line 232">
                <a:extLst>
                  <a:ext uri="{FF2B5EF4-FFF2-40B4-BE49-F238E27FC236}">
                    <a16:creationId xmlns:a16="http://schemas.microsoft.com/office/drawing/2014/main" id="{4D96591E-1721-4D5B-988D-86067FCA6FB0}"/>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29" name="Line 233">
                <a:extLst>
                  <a:ext uri="{FF2B5EF4-FFF2-40B4-BE49-F238E27FC236}">
                    <a16:creationId xmlns:a16="http://schemas.microsoft.com/office/drawing/2014/main" id="{C7DB7917-68B8-4206-B6ED-01FB444D1930}"/>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30" name="Line 234">
                <a:extLst>
                  <a:ext uri="{FF2B5EF4-FFF2-40B4-BE49-F238E27FC236}">
                    <a16:creationId xmlns:a16="http://schemas.microsoft.com/office/drawing/2014/main" id="{197256F1-7302-4C02-97E0-90E97CF28C21}"/>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31" name="Line 235">
                <a:extLst>
                  <a:ext uri="{FF2B5EF4-FFF2-40B4-BE49-F238E27FC236}">
                    <a16:creationId xmlns:a16="http://schemas.microsoft.com/office/drawing/2014/main" id="{4EBCF337-DA94-4F30-81A7-131268E492AB}"/>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59" name="Group 236">
            <a:extLst>
              <a:ext uri="{FF2B5EF4-FFF2-40B4-BE49-F238E27FC236}">
                <a16:creationId xmlns:a16="http://schemas.microsoft.com/office/drawing/2014/main" id="{B362520C-5F3D-494B-8605-D34EC8761C5D}"/>
              </a:ext>
            </a:extLst>
          </p:cNvPr>
          <p:cNvGrpSpPr>
            <a:grpSpLocks/>
          </p:cNvGrpSpPr>
          <p:nvPr/>
        </p:nvGrpSpPr>
        <p:grpSpPr bwMode="auto">
          <a:xfrm>
            <a:off x="4071938" y="4953000"/>
            <a:ext cx="304800" cy="304800"/>
            <a:chOff x="4272" y="2400"/>
            <a:chExt cx="192" cy="192"/>
          </a:xfrm>
        </p:grpSpPr>
        <p:sp>
          <p:nvSpPr>
            <p:cNvPr id="183533" name="Rectangle 237">
              <a:extLst>
                <a:ext uri="{FF2B5EF4-FFF2-40B4-BE49-F238E27FC236}">
                  <a16:creationId xmlns:a16="http://schemas.microsoft.com/office/drawing/2014/main" id="{05E0EF6D-76E5-408E-8C59-04308D617008}"/>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10</a:t>
              </a:r>
            </a:p>
          </p:txBody>
        </p:sp>
        <p:grpSp>
          <p:nvGrpSpPr>
            <p:cNvPr id="28057" name="Group 238">
              <a:extLst>
                <a:ext uri="{FF2B5EF4-FFF2-40B4-BE49-F238E27FC236}">
                  <a16:creationId xmlns:a16="http://schemas.microsoft.com/office/drawing/2014/main" id="{2F6C8679-E1EE-49AB-BE66-3F0C76D554FC}"/>
                </a:ext>
              </a:extLst>
            </p:cNvPr>
            <p:cNvGrpSpPr>
              <a:grpSpLocks/>
            </p:cNvGrpSpPr>
            <p:nvPr/>
          </p:nvGrpSpPr>
          <p:grpSpPr bwMode="auto">
            <a:xfrm>
              <a:off x="4272" y="2400"/>
              <a:ext cx="192" cy="192"/>
              <a:chOff x="4414" y="2400"/>
              <a:chExt cx="192" cy="192"/>
            </a:xfrm>
          </p:grpSpPr>
          <p:sp>
            <p:nvSpPr>
              <p:cNvPr id="183535" name="Line 239">
                <a:extLst>
                  <a:ext uri="{FF2B5EF4-FFF2-40B4-BE49-F238E27FC236}">
                    <a16:creationId xmlns:a16="http://schemas.microsoft.com/office/drawing/2014/main" id="{33EB404F-B69E-4E22-9077-49217E0B23D1}"/>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36" name="Line 240">
                <a:extLst>
                  <a:ext uri="{FF2B5EF4-FFF2-40B4-BE49-F238E27FC236}">
                    <a16:creationId xmlns:a16="http://schemas.microsoft.com/office/drawing/2014/main" id="{F463A39C-4BFB-4924-9144-1D98A1123DBA}"/>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37" name="Line 241">
                <a:extLst>
                  <a:ext uri="{FF2B5EF4-FFF2-40B4-BE49-F238E27FC236}">
                    <a16:creationId xmlns:a16="http://schemas.microsoft.com/office/drawing/2014/main" id="{E868B005-5AFC-434A-B1EE-FE0970382B7B}"/>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38" name="Line 242">
                <a:extLst>
                  <a:ext uri="{FF2B5EF4-FFF2-40B4-BE49-F238E27FC236}">
                    <a16:creationId xmlns:a16="http://schemas.microsoft.com/office/drawing/2014/main" id="{6D2FC449-365C-4E2F-BB07-07FC2E91C952}"/>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39" name="Line 243">
                <a:extLst>
                  <a:ext uri="{FF2B5EF4-FFF2-40B4-BE49-F238E27FC236}">
                    <a16:creationId xmlns:a16="http://schemas.microsoft.com/office/drawing/2014/main" id="{58639C36-9135-4817-9E6A-CF00F702364C}"/>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40" name="Line 244">
                <a:extLst>
                  <a:ext uri="{FF2B5EF4-FFF2-40B4-BE49-F238E27FC236}">
                    <a16:creationId xmlns:a16="http://schemas.microsoft.com/office/drawing/2014/main" id="{1E71C090-E106-47CE-8CDF-8D325523F141}"/>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41" name="Line 245">
                <a:extLst>
                  <a:ext uri="{FF2B5EF4-FFF2-40B4-BE49-F238E27FC236}">
                    <a16:creationId xmlns:a16="http://schemas.microsoft.com/office/drawing/2014/main" id="{1284C232-D01F-408D-AC6B-9F8E8B18FB53}"/>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42" name="Line 246">
                <a:extLst>
                  <a:ext uri="{FF2B5EF4-FFF2-40B4-BE49-F238E27FC236}">
                    <a16:creationId xmlns:a16="http://schemas.microsoft.com/office/drawing/2014/main" id="{93037E9D-E194-4590-BFAD-255B7639B936}"/>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60" name="Group 247">
            <a:extLst>
              <a:ext uri="{FF2B5EF4-FFF2-40B4-BE49-F238E27FC236}">
                <a16:creationId xmlns:a16="http://schemas.microsoft.com/office/drawing/2014/main" id="{299805A7-02B6-448C-A7B7-E7ABB432145F}"/>
              </a:ext>
            </a:extLst>
          </p:cNvPr>
          <p:cNvGrpSpPr>
            <a:grpSpLocks/>
          </p:cNvGrpSpPr>
          <p:nvPr/>
        </p:nvGrpSpPr>
        <p:grpSpPr bwMode="auto">
          <a:xfrm>
            <a:off x="4376738" y="4953000"/>
            <a:ext cx="304800" cy="304800"/>
            <a:chOff x="4272" y="2400"/>
            <a:chExt cx="192" cy="192"/>
          </a:xfrm>
        </p:grpSpPr>
        <p:sp>
          <p:nvSpPr>
            <p:cNvPr id="183544" name="Rectangle 248">
              <a:extLst>
                <a:ext uri="{FF2B5EF4-FFF2-40B4-BE49-F238E27FC236}">
                  <a16:creationId xmlns:a16="http://schemas.microsoft.com/office/drawing/2014/main" id="{95082876-EBF3-4C50-AC7E-ABEAB6F10E4C}"/>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11</a:t>
              </a:r>
            </a:p>
          </p:txBody>
        </p:sp>
        <p:grpSp>
          <p:nvGrpSpPr>
            <p:cNvPr id="28047" name="Group 249">
              <a:extLst>
                <a:ext uri="{FF2B5EF4-FFF2-40B4-BE49-F238E27FC236}">
                  <a16:creationId xmlns:a16="http://schemas.microsoft.com/office/drawing/2014/main" id="{328F2CB3-29FA-43F4-AE20-B643F1660313}"/>
                </a:ext>
              </a:extLst>
            </p:cNvPr>
            <p:cNvGrpSpPr>
              <a:grpSpLocks/>
            </p:cNvGrpSpPr>
            <p:nvPr/>
          </p:nvGrpSpPr>
          <p:grpSpPr bwMode="auto">
            <a:xfrm>
              <a:off x="4272" y="2400"/>
              <a:ext cx="192" cy="192"/>
              <a:chOff x="4414" y="2400"/>
              <a:chExt cx="192" cy="192"/>
            </a:xfrm>
          </p:grpSpPr>
          <p:sp>
            <p:nvSpPr>
              <p:cNvPr id="183546" name="Line 250">
                <a:extLst>
                  <a:ext uri="{FF2B5EF4-FFF2-40B4-BE49-F238E27FC236}">
                    <a16:creationId xmlns:a16="http://schemas.microsoft.com/office/drawing/2014/main" id="{532F455B-7D01-4F4F-8B79-5C3EB811BDFF}"/>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47" name="Line 251">
                <a:extLst>
                  <a:ext uri="{FF2B5EF4-FFF2-40B4-BE49-F238E27FC236}">
                    <a16:creationId xmlns:a16="http://schemas.microsoft.com/office/drawing/2014/main" id="{EED03EF7-D8F7-4CF6-9FA7-E77C03865A6D}"/>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48" name="Line 252">
                <a:extLst>
                  <a:ext uri="{FF2B5EF4-FFF2-40B4-BE49-F238E27FC236}">
                    <a16:creationId xmlns:a16="http://schemas.microsoft.com/office/drawing/2014/main" id="{DBE5B142-FC0F-43F7-AC1A-8AAE5273FD80}"/>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49" name="Line 253">
                <a:extLst>
                  <a:ext uri="{FF2B5EF4-FFF2-40B4-BE49-F238E27FC236}">
                    <a16:creationId xmlns:a16="http://schemas.microsoft.com/office/drawing/2014/main" id="{69E5AA49-77D3-48FA-8CF8-F79A18C2D272}"/>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50" name="Line 254">
                <a:extLst>
                  <a:ext uri="{FF2B5EF4-FFF2-40B4-BE49-F238E27FC236}">
                    <a16:creationId xmlns:a16="http://schemas.microsoft.com/office/drawing/2014/main" id="{9C24ED0F-CC15-470C-806D-6C9D35DEE921}"/>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51" name="Line 255">
                <a:extLst>
                  <a:ext uri="{FF2B5EF4-FFF2-40B4-BE49-F238E27FC236}">
                    <a16:creationId xmlns:a16="http://schemas.microsoft.com/office/drawing/2014/main" id="{A52F6F2D-1B50-49C0-BF17-0B9E7D6F26F7}"/>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52" name="Line 256">
                <a:extLst>
                  <a:ext uri="{FF2B5EF4-FFF2-40B4-BE49-F238E27FC236}">
                    <a16:creationId xmlns:a16="http://schemas.microsoft.com/office/drawing/2014/main" id="{F3D9BF18-E33E-4440-99F1-2BC5EA6A1C47}"/>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53" name="Line 257">
                <a:extLst>
                  <a:ext uri="{FF2B5EF4-FFF2-40B4-BE49-F238E27FC236}">
                    <a16:creationId xmlns:a16="http://schemas.microsoft.com/office/drawing/2014/main" id="{070CAEB6-8645-45C9-B2B0-A5B4993A8F3B}"/>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61" name="Group 258">
            <a:extLst>
              <a:ext uri="{FF2B5EF4-FFF2-40B4-BE49-F238E27FC236}">
                <a16:creationId xmlns:a16="http://schemas.microsoft.com/office/drawing/2014/main" id="{6B46454F-A139-4A68-A0A5-854F0F4769A2}"/>
              </a:ext>
            </a:extLst>
          </p:cNvPr>
          <p:cNvGrpSpPr>
            <a:grpSpLocks/>
          </p:cNvGrpSpPr>
          <p:nvPr/>
        </p:nvGrpSpPr>
        <p:grpSpPr bwMode="auto">
          <a:xfrm>
            <a:off x="4681538" y="4953000"/>
            <a:ext cx="304800" cy="304800"/>
            <a:chOff x="4272" y="2400"/>
            <a:chExt cx="192" cy="192"/>
          </a:xfrm>
        </p:grpSpPr>
        <p:sp>
          <p:nvSpPr>
            <p:cNvPr id="183555" name="Rectangle 259">
              <a:extLst>
                <a:ext uri="{FF2B5EF4-FFF2-40B4-BE49-F238E27FC236}">
                  <a16:creationId xmlns:a16="http://schemas.microsoft.com/office/drawing/2014/main" id="{70B5AAB4-97EB-41B0-83C5-DE7D07969A33}"/>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12</a:t>
              </a:r>
            </a:p>
          </p:txBody>
        </p:sp>
        <p:grpSp>
          <p:nvGrpSpPr>
            <p:cNvPr id="28037" name="Group 260">
              <a:extLst>
                <a:ext uri="{FF2B5EF4-FFF2-40B4-BE49-F238E27FC236}">
                  <a16:creationId xmlns:a16="http://schemas.microsoft.com/office/drawing/2014/main" id="{A887CEBE-2688-42A4-96B5-61A29ADA1B25}"/>
                </a:ext>
              </a:extLst>
            </p:cNvPr>
            <p:cNvGrpSpPr>
              <a:grpSpLocks/>
            </p:cNvGrpSpPr>
            <p:nvPr/>
          </p:nvGrpSpPr>
          <p:grpSpPr bwMode="auto">
            <a:xfrm>
              <a:off x="4272" y="2400"/>
              <a:ext cx="192" cy="192"/>
              <a:chOff x="4414" y="2400"/>
              <a:chExt cx="192" cy="192"/>
            </a:xfrm>
          </p:grpSpPr>
          <p:sp>
            <p:nvSpPr>
              <p:cNvPr id="183557" name="Line 261">
                <a:extLst>
                  <a:ext uri="{FF2B5EF4-FFF2-40B4-BE49-F238E27FC236}">
                    <a16:creationId xmlns:a16="http://schemas.microsoft.com/office/drawing/2014/main" id="{6E31ADD5-5B12-42A1-934C-68361FC6D393}"/>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58" name="Line 262">
                <a:extLst>
                  <a:ext uri="{FF2B5EF4-FFF2-40B4-BE49-F238E27FC236}">
                    <a16:creationId xmlns:a16="http://schemas.microsoft.com/office/drawing/2014/main" id="{4AD2866E-B49B-4217-9413-1D7C98277A64}"/>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59" name="Line 263">
                <a:extLst>
                  <a:ext uri="{FF2B5EF4-FFF2-40B4-BE49-F238E27FC236}">
                    <a16:creationId xmlns:a16="http://schemas.microsoft.com/office/drawing/2014/main" id="{05E55123-E2DC-4714-AAE7-E639D0826D11}"/>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60" name="Line 264">
                <a:extLst>
                  <a:ext uri="{FF2B5EF4-FFF2-40B4-BE49-F238E27FC236}">
                    <a16:creationId xmlns:a16="http://schemas.microsoft.com/office/drawing/2014/main" id="{3B169EC1-A349-4015-90FB-2947934430D7}"/>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61" name="Line 265">
                <a:extLst>
                  <a:ext uri="{FF2B5EF4-FFF2-40B4-BE49-F238E27FC236}">
                    <a16:creationId xmlns:a16="http://schemas.microsoft.com/office/drawing/2014/main" id="{D68B7CCC-A478-4943-8318-7C706270C597}"/>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62" name="Line 266">
                <a:extLst>
                  <a:ext uri="{FF2B5EF4-FFF2-40B4-BE49-F238E27FC236}">
                    <a16:creationId xmlns:a16="http://schemas.microsoft.com/office/drawing/2014/main" id="{C5C0DF2A-7AB8-440C-94B1-057E491A4A72}"/>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63" name="Line 267">
                <a:extLst>
                  <a:ext uri="{FF2B5EF4-FFF2-40B4-BE49-F238E27FC236}">
                    <a16:creationId xmlns:a16="http://schemas.microsoft.com/office/drawing/2014/main" id="{A00097F6-EE35-486B-8DF0-CF59B1402246}"/>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64" name="Line 268">
                <a:extLst>
                  <a:ext uri="{FF2B5EF4-FFF2-40B4-BE49-F238E27FC236}">
                    <a16:creationId xmlns:a16="http://schemas.microsoft.com/office/drawing/2014/main" id="{2FDDACEC-4DEE-4694-8C7B-92640E65306D}"/>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62" name="Group 269">
            <a:extLst>
              <a:ext uri="{FF2B5EF4-FFF2-40B4-BE49-F238E27FC236}">
                <a16:creationId xmlns:a16="http://schemas.microsoft.com/office/drawing/2014/main" id="{A7EBE393-07FC-4288-B4B3-AD7FBC52713F}"/>
              </a:ext>
            </a:extLst>
          </p:cNvPr>
          <p:cNvGrpSpPr>
            <a:grpSpLocks/>
          </p:cNvGrpSpPr>
          <p:nvPr/>
        </p:nvGrpSpPr>
        <p:grpSpPr bwMode="auto">
          <a:xfrm>
            <a:off x="4986338" y="4953000"/>
            <a:ext cx="304800" cy="304800"/>
            <a:chOff x="4272" y="2400"/>
            <a:chExt cx="192" cy="192"/>
          </a:xfrm>
        </p:grpSpPr>
        <p:sp>
          <p:nvSpPr>
            <p:cNvPr id="183566" name="Rectangle 270">
              <a:extLst>
                <a:ext uri="{FF2B5EF4-FFF2-40B4-BE49-F238E27FC236}">
                  <a16:creationId xmlns:a16="http://schemas.microsoft.com/office/drawing/2014/main" id="{1717477E-75DE-40B9-AA32-61FF0C35B821}"/>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 </a:t>
              </a:r>
            </a:p>
          </p:txBody>
        </p:sp>
        <p:grpSp>
          <p:nvGrpSpPr>
            <p:cNvPr id="28027" name="Group 271">
              <a:extLst>
                <a:ext uri="{FF2B5EF4-FFF2-40B4-BE49-F238E27FC236}">
                  <a16:creationId xmlns:a16="http://schemas.microsoft.com/office/drawing/2014/main" id="{D4265909-F9E4-41D0-A69A-ED37E5290ABB}"/>
                </a:ext>
              </a:extLst>
            </p:cNvPr>
            <p:cNvGrpSpPr>
              <a:grpSpLocks/>
            </p:cNvGrpSpPr>
            <p:nvPr/>
          </p:nvGrpSpPr>
          <p:grpSpPr bwMode="auto">
            <a:xfrm>
              <a:off x="4272" y="2400"/>
              <a:ext cx="192" cy="192"/>
              <a:chOff x="4414" y="2400"/>
              <a:chExt cx="192" cy="192"/>
            </a:xfrm>
          </p:grpSpPr>
          <p:sp>
            <p:nvSpPr>
              <p:cNvPr id="183568" name="Line 272">
                <a:extLst>
                  <a:ext uri="{FF2B5EF4-FFF2-40B4-BE49-F238E27FC236}">
                    <a16:creationId xmlns:a16="http://schemas.microsoft.com/office/drawing/2014/main" id="{40D94D88-D69F-44F1-A076-6C84EB63A351}"/>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69" name="Line 273">
                <a:extLst>
                  <a:ext uri="{FF2B5EF4-FFF2-40B4-BE49-F238E27FC236}">
                    <a16:creationId xmlns:a16="http://schemas.microsoft.com/office/drawing/2014/main" id="{95829055-6395-4386-A84D-BD533088AA10}"/>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70" name="Line 274">
                <a:extLst>
                  <a:ext uri="{FF2B5EF4-FFF2-40B4-BE49-F238E27FC236}">
                    <a16:creationId xmlns:a16="http://schemas.microsoft.com/office/drawing/2014/main" id="{59751718-3CA6-49BB-9764-7FE40E74152D}"/>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71" name="Line 275">
                <a:extLst>
                  <a:ext uri="{FF2B5EF4-FFF2-40B4-BE49-F238E27FC236}">
                    <a16:creationId xmlns:a16="http://schemas.microsoft.com/office/drawing/2014/main" id="{51A4E909-819B-4460-A361-949E67C5E501}"/>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72" name="Line 276">
                <a:extLst>
                  <a:ext uri="{FF2B5EF4-FFF2-40B4-BE49-F238E27FC236}">
                    <a16:creationId xmlns:a16="http://schemas.microsoft.com/office/drawing/2014/main" id="{9AF15E20-B834-464E-A5D0-6BC7A9D84963}"/>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73" name="Line 277">
                <a:extLst>
                  <a:ext uri="{FF2B5EF4-FFF2-40B4-BE49-F238E27FC236}">
                    <a16:creationId xmlns:a16="http://schemas.microsoft.com/office/drawing/2014/main" id="{ABEEDD22-2E97-4FCC-8444-786BF4B1E78D}"/>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74" name="Line 278">
                <a:extLst>
                  <a:ext uri="{FF2B5EF4-FFF2-40B4-BE49-F238E27FC236}">
                    <a16:creationId xmlns:a16="http://schemas.microsoft.com/office/drawing/2014/main" id="{1B4D5197-67B3-476D-BCFA-3EE6893963D2}"/>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75" name="Line 279">
                <a:extLst>
                  <a:ext uri="{FF2B5EF4-FFF2-40B4-BE49-F238E27FC236}">
                    <a16:creationId xmlns:a16="http://schemas.microsoft.com/office/drawing/2014/main" id="{1F187C2A-2463-45B4-8843-EFBE74E31A30}"/>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63" name="Group 280">
            <a:extLst>
              <a:ext uri="{FF2B5EF4-FFF2-40B4-BE49-F238E27FC236}">
                <a16:creationId xmlns:a16="http://schemas.microsoft.com/office/drawing/2014/main" id="{9F353F3E-03CF-4A91-ADBC-76558163F1BB}"/>
              </a:ext>
            </a:extLst>
          </p:cNvPr>
          <p:cNvGrpSpPr>
            <a:grpSpLocks/>
          </p:cNvGrpSpPr>
          <p:nvPr/>
        </p:nvGrpSpPr>
        <p:grpSpPr bwMode="auto">
          <a:xfrm>
            <a:off x="5116513" y="5410200"/>
            <a:ext cx="304800" cy="304800"/>
            <a:chOff x="4272" y="2400"/>
            <a:chExt cx="192" cy="192"/>
          </a:xfrm>
        </p:grpSpPr>
        <p:sp>
          <p:nvSpPr>
            <p:cNvPr id="183577" name="Rectangle 281">
              <a:extLst>
                <a:ext uri="{FF2B5EF4-FFF2-40B4-BE49-F238E27FC236}">
                  <a16:creationId xmlns:a16="http://schemas.microsoft.com/office/drawing/2014/main" id="{3CA907BA-C5BB-4479-AB9B-F04BD7990883}"/>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15</a:t>
              </a:r>
            </a:p>
          </p:txBody>
        </p:sp>
        <p:grpSp>
          <p:nvGrpSpPr>
            <p:cNvPr id="28017" name="Group 282">
              <a:extLst>
                <a:ext uri="{FF2B5EF4-FFF2-40B4-BE49-F238E27FC236}">
                  <a16:creationId xmlns:a16="http://schemas.microsoft.com/office/drawing/2014/main" id="{24038A7B-5764-413D-B862-8FAB334C4830}"/>
                </a:ext>
              </a:extLst>
            </p:cNvPr>
            <p:cNvGrpSpPr>
              <a:grpSpLocks/>
            </p:cNvGrpSpPr>
            <p:nvPr/>
          </p:nvGrpSpPr>
          <p:grpSpPr bwMode="auto">
            <a:xfrm>
              <a:off x="4272" y="2400"/>
              <a:ext cx="192" cy="192"/>
              <a:chOff x="4414" y="2400"/>
              <a:chExt cx="192" cy="192"/>
            </a:xfrm>
          </p:grpSpPr>
          <p:sp>
            <p:nvSpPr>
              <p:cNvPr id="183579" name="Line 283">
                <a:extLst>
                  <a:ext uri="{FF2B5EF4-FFF2-40B4-BE49-F238E27FC236}">
                    <a16:creationId xmlns:a16="http://schemas.microsoft.com/office/drawing/2014/main" id="{11CA3FFB-1547-4D73-9C00-C1A91EE8611C}"/>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80" name="Line 284">
                <a:extLst>
                  <a:ext uri="{FF2B5EF4-FFF2-40B4-BE49-F238E27FC236}">
                    <a16:creationId xmlns:a16="http://schemas.microsoft.com/office/drawing/2014/main" id="{5C11DADB-FAED-4785-A1B6-E327D127A6D4}"/>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81" name="Line 285">
                <a:extLst>
                  <a:ext uri="{FF2B5EF4-FFF2-40B4-BE49-F238E27FC236}">
                    <a16:creationId xmlns:a16="http://schemas.microsoft.com/office/drawing/2014/main" id="{6F5C74B8-0FA7-441C-8FEC-94B0501D9C19}"/>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82" name="Line 286">
                <a:extLst>
                  <a:ext uri="{FF2B5EF4-FFF2-40B4-BE49-F238E27FC236}">
                    <a16:creationId xmlns:a16="http://schemas.microsoft.com/office/drawing/2014/main" id="{D569DD6C-5FFF-4E4E-9388-D6393025D104}"/>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83" name="Line 287">
                <a:extLst>
                  <a:ext uri="{FF2B5EF4-FFF2-40B4-BE49-F238E27FC236}">
                    <a16:creationId xmlns:a16="http://schemas.microsoft.com/office/drawing/2014/main" id="{609C29A6-15AB-4AFB-8E61-79549292A101}"/>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84" name="Line 288">
                <a:extLst>
                  <a:ext uri="{FF2B5EF4-FFF2-40B4-BE49-F238E27FC236}">
                    <a16:creationId xmlns:a16="http://schemas.microsoft.com/office/drawing/2014/main" id="{4D2087C8-9F2E-49D6-B76E-D00759EE0466}"/>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85" name="Line 289">
                <a:extLst>
                  <a:ext uri="{FF2B5EF4-FFF2-40B4-BE49-F238E27FC236}">
                    <a16:creationId xmlns:a16="http://schemas.microsoft.com/office/drawing/2014/main" id="{2A660269-0A5F-4947-B066-C3E75740693E}"/>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86" name="Line 290">
                <a:extLst>
                  <a:ext uri="{FF2B5EF4-FFF2-40B4-BE49-F238E27FC236}">
                    <a16:creationId xmlns:a16="http://schemas.microsoft.com/office/drawing/2014/main" id="{518D2804-0836-4FE5-816E-EFF5E898A22D}"/>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64" name="Group 291">
            <a:extLst>
              <a:ext uri="{FF2B5EF4-FFF2-40B4-BE49-F238E27FC236}">
                <a16:creationId xmlns:a16="http://schemas.microsoft.com/office/drawing/2014/main" id="{D5370F0B-3E1A-4F2C-BEA9-696F30C1FD50}"/>
              </a:ext>
            </a:extLst>
          </p:cNvPr>
          <p:cNvGrpSpPr>
            <a:grpSpLocks/>
          </p:cNvGrpSpPr>
          <p:nvPr/>
        </p:nvGrpSpPr>
        <p:grpSpPr bwMode="auto">
          <a:xfrm>
            <a:off x="5421313" y="5410200"/>
            <a:ext cx="304800" cy="304800"/>
            <a:chOff x="4272" y="2400"/>
            <a:chExt cx="192" cy="192"/>
          </a:xfrm>
        </p:grpSpPr>
        <p:sp>
          <p:nvSpPr>
            <p:cNvPr id="183588" name="Rectangle 292">
              <a:extLst>
                <a:ext uri="{FF2B5EF4-FFF2-40B4-BE49-F238E27FC236}">
                  <a16:creationId xmlns:a16="http://schemas.microsoft.com/office/drawing/2014/main" id="{81EE92A0-FFC3-4579-AB5C-8E9726B9B814}"/>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17</a:t>
              </a:r>
            </a:p>
          </p:txBody>
        </p:sp>
        <p:grpSp>
          <p:nvGrpSpPr>
            <p:cNvPr id="28007" name="Group 293">
              <a:extLst>
                <a:ext uri="{FF2B5EF4-FFF2-40B4-BE49-F238E27FC236}">
                  <a16:creationId xmlns:a16="http://schemas.microsoft.com/office/drawing/2014/main" id="{953C821A-C2EE-4A1D-9DB4-CBED2EE971DF}"/>
                </a:ext>
              </a:extLst>
            </p:cNvPr>
            <p:cNvGrpSpPr>
              <a:grpSpLocks/>
            </p:cNvGrpSpPr>
            <p:nvPr/>
          </p:nvGrpSpPr>
          <p:grpSpPr bwMode="auto">
            <a:xfrm>
              <a:off x="4272" y="2400"/>
              <a:ext cx="192" cy="192"/>
              <a:chOff x="4414" y="2400"/>
              <a:chExt cx="192" cy="192"/>
            </a:xfrm>
          </p:grpSpPr>
          <p:sp>
            <p:nvSpPr>
              <p:cNvPr id="183590" name="Line 294">
                <a:extLst>
                  <a:ext uri="{FF2B5EF4-FFF2-40B4-BE49-F238E27FC236}">
                    <a16:creationId xmlns:a16="http://schemas.microsoft.com/office/drawing/2014/main" id="{CA1C4C5A-53B8-47F4-A9A2-8D4B6154D9C7}"/>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91" name="Line 295">
                <a:extLst>
                  <a:ext uri="{FF2B5EF4-FFF2-40B4-BE49-F238E27FC236}">
                    <a16:creationId xmlns:a16="http://schemas.microsoft.com/office/drawing/2014/main" id="{E43E227D-98A3-4566-A65B-4E3D29C733DC}"/>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92" name="Line 296">
                <a:extLst>
                  <a:ext uri="{FF2B5EF4-FFF2-40B4-BE49-F238E27FC236}">
                    <a16:creationId xmlns:a16="http://schemas.microsoft.com/office/drawing/2014/main" id="{740E09FB-2561-40D5-BC59-54BED3FA49DC}"/>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93" name="Line 297">
                <a:extLst>
                  <a:ext uri="{FF2B5EF4-FFF2-40B4-BE49-F238E27FC236}">
                    <a16:creationId xmlns:a16="http://schemas.microsoft.com/office/drawing/2014/main" id="{FA2DDC98-BB73-439F-A20C-B9555ABD3DFB}"/>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94" name="Line 298">
                <a:extLst>
                  <a:ext uri="{FF2B5EF4-FFF2-40B4-BE49-F238E27FC236}">
                    <a16:creationId xmlns:a16="http://schemas.microsoft.com/office/drawing/2014/main" id="{D469DFE2-9927-46C2-A19E-7B69A6BBF695}"/>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95" name="Line 299">
                <a:extLst>
                  <a:ext uri="{FF2B5EF4-FFF2-40B4-BE49-F238E27FC236}">
                    <a16:creationId xmlns:a16="http://schemas.microsoft.com/office/drawing/2014/main" id="{EE3DE77E-90AC-4B80-B7E7-326EC1C5366E}"/>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96" name="Line 300">
                <a:extLst>
                  <a:ext uri="{FF2B5EF4-FFF2-40B4-BE49-F238E27FC236}">
                    <a16:creationId xmlns:a16="http://schemas.microsoft.com/office/drawing/2014/main" id="{8B9BFEAB-3737-4C4A-97EE-B892C0BEA076}"/>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597" name="Line 301">
                <a:extLst>
                  <a:ext uri="{FF2B5EF4-FFF2-40B4-BE49-F238E27FC236}">
                    <a16:creationId xmlns:a16="http://schemas.microsoft.com/office/drawing/2014/main" id="{A62C17FC-B752-4CC1-9CCB-09C4F7A6F87A}"/>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65" name="Group 302">
            <a:extLst>
              <a:ext uri="{FF2B5EF4-FFF2-40B4-BE49-F238E27FC236}">
                <a16:creationId xmlns:a16="http://schemas.microsoft.com/office/drawing/2014/main" id="{31058D58-3A0B-4FCC-8F6F-3BBFD85AB435}"/>
              </a:ext>
            </a:extLst>
          </p:cNvPr>
          <p:cNvGrpSpPr>
            <a:grpSpLocks/>
          </p:cNvGrpSpPr>
          <p:nvPr/>
        </p:nvGrpSpPr>
        <p:grpSpPr bwMode="auto">
          <a:xfrm>
            <a:off x="5726113" y="5410200"/>
            <a:ext cx="304800" cy="304800"/>
            <a:chOff x="4272" y="2400"/>
            <a:chExt cx="192" cy="192"/>
          </a:xfrm>
        </p:grpSpPr>
        <p:sp>
          <p:nvSpPr>
            <p:cNvPr id="183599" name="Rectangle 303">
              <a:extLst>
                <a:ext uri="{FF2B5EF4-FFF2-40B4-BE49-F238E27FC236}">
                  <a16:creationId xmlns:a16="http://schemas.microsoft.com/office/drawing/2014/main" id="{F19B0A1C-9577-466E-BB11-B4992248DECA}"/>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000" b="1">
                <a:solidFill>
                  <a:srgbClr val="339933"/>
                </a:solidFill>
                <a:latin typeface="Arial" charset="0"/>
                <a:ea typeface="ＭＳ Ｐゴシック" charset="0"/>
              </a:endParaRPr>
            </a:p>
          </p:txBody>
        </p:sp>
        <p:grpSp>
          <p:nvGrpSpPr>
            <p:cNvPr id="27997" name="Group 304">
              <a:extLst>
                <a:ext uri="{FF2B5EF4-FFF2-40B4-BE49-F238E27FC236}">
                  <a16:creationId xmlns:a16="http://schemas.microsoft.com/office/drawing/2014/main" id="{A69F57CA-B36F-4C1F-807E-8D9C0382ABE2}"/>
                </a:ext>
              </a:extLst>
            </p:cNvPr>
            <p:cNvGrpSpPr>
              <a:grpSpLocks/>
            </p:cNvGrpSpPr>
            <p:nvPr/>
          </p:nvGrpSpPr>
          <p:grpSpPr bwMode="auto">
            <a:xfrm>
              <a:off x="4272" y="2400"/>
              <a:ext cx="192" cy="192"/>
              <a:chOff x="4414" y="2400"/>
              <a:chExt cx="192" cy="192"/>
            </a:xfrm>
          </p:grpSpPr>
          <p:sp>
            <p:nvSpPr>
              <p:cNvPr id="183601" name="Line 305">
                <a:extLst>
                  <a:ext uri="{FF2B5EF4-FFF2-40B4-BE49-F238E27FC236}">
                    <a16:creationId xmlns:a16="http://schemas.microsoft.com/office/drawing/2014/main" id="{DB9BECE7-F5A0-41B0-BE1A-6D1957519774}"/>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02" name="Line 306">
                <a:extLst>
                  <a:ext uri="{FF2B5EF4-FFF2-40B4-BE49-F238E27FC236}">
                    <a16:creationId xmlns:a16="http://schemas.microsoft.com/office/drawing/2014/main" id="{44C9477A-DF07-480E-9309-B8E0AABB4DDB}"/>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03" name="Line 307">
                <a:extLst>
                  <a:ext uri="{FF2B5EF4-FFF2-40B4-BE49-F238E27FC236}">
                    <a16:creationId xmlns:a16="http://schemas.microsoft.com/office/drawing/2014/main" id="{7A4FCA74-9B6E-49BB-B5C1-9BB2807C8495}"/>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04" name="Line 308">
                <a:extLst>
                  <a:ext uri="{FF2B5EF4-FFF2-40B4-BE49-F238E27FC236}">
                    <a16:creationId xmlns:a16="http://schemas.microsoft.com/office/drawing/2014/main" id="{9C8ECFDC-AEA5-4C22-9FA8-6CB69040EAE2}"/>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05" name="Line 309">
                <a:extLst>
                  <a:ext uri="{FF2B5EF4-FFF2-40B4-BE49-F238E27FC236}">
                    <a16:creationId xmlns:a16="http://schemas.microsoft.com/office/drawing/2014/main" id="{509FB8EB-17EA-49F4-918E-B7D63D63984A}"/>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06" name="Line 310">
                <a:extLst>
                  <a:ext uri="{FF2B5EF4-FFF2-40B4-BE49-F238E27FC236}">
                    <a16:creationId xmlns:a16="http://schemas.microsoft.com/office/drawing/2014/main" id="{2F401DCC-C273-4503-903E-99A3925389BF}"/>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07" name="Line 311">
                <a:extLst>
                  <a:ext uri="{FF2B5EF4-FFF2-40B4-BE49-F238E27FC236}">
                    <a16:creationId xmlns:a16="http://schemas.microsoft.com/office/drawing/2014/main" id="{BE4FC2F2-011E-460B-B259-8B8A90666155}"/>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08" name="Line 312">
                <a:extLst>
                  <a:ext uri="{FF2B5EF4-FFF2-40B4-BE49-F238E27FC236}">
                    <a16:creationId xmlns:a16="http://schemas.microsoft.com/office/drawing/2014/main" id="{2ECF75E6-F3FB-4E7E-B171-0DEE00936914}"/>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66" name="Group 313">
            <a:extLst>
              <a:ext uri="{FF2B5EF4-FFF2-40B4-BE49-F238E27FC236}">
                <a16:creationId xmlns:a16="http://schemas.microsoft.com/office/drawing/2014/main" id="{808F27A9-64D8-45FE-BCC3-21F290459581}"/>
              </a:ext>
            </a:extLst>
          </p:cNvPr>
          <p:cNvGrpSpPr>
            <a:grpSpLocks/>
          </p:cNvGrpSpPr>
          <p:nvPr/>
        </p:nvGrpSpPr>
        <p:grpSpPr bwMode="auto">
          <a:xfrm>
            <a:off x="6030913" y="5410200"/>
            <a:ext cx="304800" cy="304800"/>
            <a:chOff x="4272" y="2400"/>
            <a:chExt cx="192" cy="192"/>
          </a:xfrm>
        </p:grpSpPr>
        <p:sp>
          <p:nvSpPr>
            <p:cNvPr id="183610" name="Rectangle 314">
              <a:extLst>
                <a:ext uri="{FF2B5EF4-FFF2-40B4-BE49-F238E27FC236}">
                  <a16:creationId xmlns:a16="http://schemas.microsoft.com/office/drawing/2014/main" id="{3CC2C5BD-5147-458C-8D81-0F20601F6138}"/>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 </a:t>
              </a:r>
            </a:p>
          </p:txBody>
        </p:sp>
        <p:grpSp>
          <p:nvGrpSpPr>
            <p:cNvPr id="27987" name="Group 315">
              <a:extLst>
                <a:ext uri="{FF2B5EF4-FFF2-40B4-BE49-F238E27FC236}">
                  <a16:creationId xmlns:a16="http://schemas.microsoft.com/office/drawing/2014/main" id="{2DF6309A-3B0B-468E-A8AC-4D8311A28B56}"/>
                </a:ext>
              </a:extLst>
            </p:cNvPr>
            <p:cNvGrpSpPr>
              <a:grpSpLocks/>
            </p:cNvGrpSpPr>
            <p:nvPr/>
          </p:nvGrpSpPr>
          <p:grpSpPr bwMode="auto">
            <a:xfrm>
              <a:off x="4272" y="2400"/>
              <a:ext cx="192" cy="192"/>
              <a:chOff x="4414" y="2400"/>
              <a:chExt cx="192" cy="192"/>
            </a:xfrm>
          </p:grpSpPr>
          <p:sp>
            <p:nvSpPr>
              <p:cNvPr id="183612" name="Line 316">
                <a:extLst>
                  <a:ext uri="{FF2B5EF4-FFF2-40B4-BE49-F238E27FC236}">
                    <a16:creationId xmlns:a16="http://schemas.microsoft.com/office/drawing/2014/main" id="{797152E2-2B02-4957-9B0D-C75DE041C534}"/>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13" name="Line 317">
                <a:extLst>
                  <a:ext uri="{FF2B5EF4-FFF2-40B4-BE49-F238E27FC236}">
                    <a16:creationId xmlns:a16="http://schemas.microsoft.com/office/drawing/2014/main" id="{8320AEEC-EFC2-4294-B2D8-29CA5942E4CC}"/>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14" name="Line 318">
                <a:extLst>
                  <a:ext uri="{FF2B5EF4-FFF2-40B4-BE49-F238E27FC236}">
                    <a16:creationId xmlns:a16="http://schemas.microsoft.com/office/drawing/2014/main" id="{AC5E0B0C-7594-4DAB-86C6-A2AB5AD0159C}"/>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15" name="Line 319">
                <a:extLst>
                  <a:ext uri="{FF2B5EF4-FFF2-40B4-BE49-F238E27FC236}">
                    <a16:creationId xmlns:a16="http://schemas.microsoft.com/office/drawing/2014/main" id="{72B1C78C-6593-495D-829E-A323EE916E3B}"/>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16" name="Line 320">
                <a:extLst>
                  <a:ext uri="{FF2B5EF4-FFF2-40B4-BE49-F238E27FC236}">
                    <a16:creationId xmlns:a16="http://schemas.microsoft.com/office/drawing/2014/main" id="{8D5A1C55-F171-4DD1-9E02-1DD95469625F}"/>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17" name="Line 321">
                <a:extLst>
                  <a:ext uri="{FF2B5EF4-FFF2-40B4-BE49-F238E27FC236}">
                    <a16:creationId xmlns:a16="http://schemas.microsoft.com/office/drawing/2014/main" id="{F8EAA81A-83A7-40D4-8F73-EEB54A1F595A}"/>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18" name="Line 322">
                <a:extLst>
                  <a:ext uri="{FF2B5EF4-FFF2-40B4-BE49-F238E27FC236}">
                    <a16:creationId xmlns:a16="http://schemas.microsoft.com/office/drawing/2014/main" id="{C810BD8C-BDA1-4A6E-B1DB-130F6575B898}"/>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19" name="Line 323">
                <a:extLst>
                  <a:ext uri="{FF2B5EF4-FFF2-40B4-BE49-F238E27FC236}">
                    <a16:creationId xmlns:a16="http://schemas.microsoft.com/office/drawing/2014/main" id="{1F45868A-ADD5-458E-B419-CBCA6F4AD45C}"/>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67" name="Group 324">
            <a:extLst>
              <a:ext uri="{FF2B5EF4-FFF2-40B4-BE49-F238E27FC236}">
                <a16:creationId xmlns:a16="http://schemas.microsoft.com/office/drawing/2014/main" id="{D9CF7E70-3040-4B26-B111-737F537FF909}"/>
              </a:ext>
            </a:extLst>
          </p:cNvPr>
          <p:cNvGrpSpPr>
            <a:grpSpLocks/>
          </p:cNvGrpSpPr>
          <p:nvPr/>
        </p:nvGrpSpPr>
        <p:grpSpPr bwMode="auto">
          <a:xfrm>
            <a:off x="6162675" y="4953000"/>
            <a:ext cx="304800" cy="304800"/>
            <a:chOff x="4272" y="2400"/>
            <a:chExt cx="192" cy="192"/>
          </a:xfrm>
        </p:grpSpPr>
        <p:sp>
          <p:nvSpPr>
            <p:cNvPr id="183621" name="Rectangle 325">
              <a:extLst>
                <a:ext uri="{FF2B5EF4-FFF2-40B4-BE49-F238E27FC236}">
                  <a16:creationId xmlns:a16="http://schemas.microsoft.com/office/drawing/2014/main" id="{8CE2A09A-FE33-4C6F-8485-68089E48C1A0}"/>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20</a:t>
              </a:r>
            </a:p>
          </p:txBody>
        </p:sp>
        <p:grpSp>
          <p:nvGrpSpPr>
            <p:cNvPr id="27977" name="Group 326">
              <a:extLst>
                <a:ext uri="{FF2B5EF4-FFF2-40B4-BE49-F238E27FC236}">
                  <a16:creationId xmlns:a16="http://schemas.microsoft.com/office/drawing/2014/main" id="{3C766B42-E81F-4A80-9FBB-BAA3142106D0}"/>
                </a:ext>
              </a:extLst>
            </p:cNvPr>
            <p:cNvGrpSpPr>
              <a:grpSpLocks/>
            </p:cNvGrpSpPr>
            <p:nvPr/>
          </p:nvGrpSpPr>
          <p:grpSpPr bwMode="auto">
            <a:xfrm>
              <a:off x="4272" y="2400"/>
              <a:ext cx="192" cy="192"/>
              <a:chOff x="4414" y="2400"/>
              <a:chExt cx="192" cy="192"/>
            </a:xfrm>
          </p:grpSpPr>
          <p:sp>
            <p:nvSpPr>
              <p:cNvPr id="183623" name="Line 327">
                <a:extLst>
                  <a:ext uri="{FF2B5EF4-FFF2-40B4-BE49-F238E27FC236}">
                    <a16:creationId xmlns:a16="http://schemas.microsoft.com/office/drawing/2014/main" id="{47672EFC-B7C7-4AC5-B48E-6B43F2E01B98}"/>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24" name="Line 328">
                <a:extLst>
                  <a:ext uri="{FF2B5EF4-FFF2-40B4-BE49-F238E27FC236}">
                    <a16:creationId xmlns:a16="http://schemas.microsoft.com/office/drawing/2014/main" id="{BEFB6FE9-F502-4153-8E14-54746129AD84}"/>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25" name="Line 329">
                <a:extLst>
                  <a:ext uri="{FF2B5EF4-FFF2-40B4-BE49-F238E27FC236}">
                    <a16:creationId xmlns:a16="http://schemas.microsoft.com/office/drawing/2014/main" id="{B553ED42-7B33-4076-B798-66968F189EF9}"/>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26" name="Line 330">
                <a:extLst>
                  <a:ext uri="{FF2B5EF4-FFF2-40B4-BE49-F238E27FC236}">
                    <a16:creationId xmlns:a16="http://schemas.microsoft.com/office/drawing/2014/main" id="{5C35E376-602D-40FE-AF53-18A8FE0F88B9}"/>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27" name="Line 331">
                <a:extLst>
                  <a:ext uri="{FF2B5EF4-FFF2-40B4-BE49-F238E27FC236}">
                    <a16:creationId xmlns:a16="http://schemas.microsoft.com/office/drawing/2014/main" id="{3A845A3D-0BFF-481C-997B-3148BBFDBFAC}"/>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28" name="Line 332">
                <a:extLst>
                  <a:ext uri="{FF2B5EF4-FFF2-40B4-BE49-F238E27FC236}">
                    <a16:creationId xmlns:a16="http://schemas.microsoft.com/office/drawing/2014/main" id="{EE29C129-EFF5-4D80-A21F-C3CFA3CE2265}"/>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29" name="Line 333">
                <a:extLst>
                  <a:ext uri="{FF2B5EF4-FFF2-40B4-BE49-F238E27FC236}">
                    <a16:creationId xmlns:a16="http://schemas.microsoft.com/office/drawing/2014/main" id="{9BC47DEC-1020-4B00-94E7-4C1C6024BBE9}"/>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30" name="Line 334">
                <a:extLst>
                  <a:ext uri="{FF2B5EF4-FFF2-40B4-BE49-F238E27FC236}">
                    <a16:creationId xmlns:a16="http://schemas.microsoft.com/office/drawing/2014/main" id="{82B58953-0AF4-423D-ADA6-2DB169D4677F}"/>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68" name="Group 335">
            <a:extLst>
              <a:ext uri="{FF2B5EF4-FFF2-40B4-BE49-F238E27FC236}">
                <a16:creationId xmlns:a16="http://schemas.microsoft.com/office/drawing/2014/main" id="{AE8F9D2F-8832-48C9-B165-FFCCE41410C0}"/>
              </a:ext>
            </a:extLst>
          </p:cNvPr>
          <p:cNvGrpSpPr>
            <a:grpSpLocks/>
          </p:cNvGrpSpPr>
          <p:nvPr/>
        </p:nvGrpSpPr>
        <p:grpSpPr bwMode="auto">
          <a:xfrm>
            <a:off x="6467475" y="4953000"/>
            <a:ext cx="304800" cy="304800"/>
            <a:chOff x="4272" y="2400"/>
            <a:chExt cx="192" cy="192"/>
          </a:xfrm>
        </p:grpSpPr>
        <p:sp>
          <p:nvSpPr>
            <p:cNvPr id="183632" name="Rectangle 336">
              <a:extLst>
                <a:ext uri="{FF2B5EF4-FFF2-40B4-BE49-F238E27FC236}">
                  <a16:creationId xmlns:a16="http://schemas.microsoft.com/office/drawing/2014/main" id="{2838DF2C-FDCF-40A3-A2E0-319E09AACF43}"/>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25</a:t>
              </a:r>
            </a:p>
          </p:txBody>
        </p:sp>
        <p:grpSp>
          <p:nvGrpSpPr>
            <p:cNvPr id="27967" name="Group 337">
              <a:extLst>
                <a:ext uri="{FF2B5EF4-FFF2-40B4-BE49-F238E27FC236}">
                  <a16:creationId xmlns:a16="http://schemas.microsoft.com/office/drawing/2014/main" id="{941E29B5-3FDF-4896-8238-31A2E492CC43}"/>
                </a:ext>
              </a:extLst>
            </p:cNvPr>
            <p:cNvGrpSpPr>
              <a:grpSpLocks/>
            </p:cNvGrpSpPr>
            <p:nvPr/>
          </p:nvGrpSpPr>
          <p:grpSpPr bwMode="auto">
            <a:xfrm>
              <a:off x="4272" y="2400"/>
              <a:ext cx="192" cy="192"/>
              <a:chOff x="4414" y="2400"/>
              <a:chExt cx="192" cy="192"/>
            </a:xfrm>
          </p:grpSpPr>
          <p:sp>
            <p:nvSpPr>
              <p:cNvPr id="183634" name="Line 338">
                <a:extLst>
                  <a:ext uri="{FF2B5EF4-FFF2-40B4-BE49-F238E27FC236}">
                    <a16:creationId xmlns:a16="http://schemas.microsoft.com/office/drawing/2014/main" id="{29B773F8-E53F-4980-B7C9-123F5DF898BB}"/>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35" name="Line 339">
                <a:extLst>
                  <a:ext uri="{FF2B5EF4-FFF2-40B4-BE49-F238E27FC236}">
                    <a16:creationId xmlns:a16="http://schemas.microsoft.com/office/drawing/2014/main" id="{6348FC5D-FDA2-44B2-BFEA-24383A5C2682}"/>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36" name="Line 340">
                <a:extLst>
                  <a:ext uri="{FF2B5EF4-FFF2-40B4-BE49-F238E27FC236}">
                    <a16:creationId xmlns:a16="http://schemas.microsoft.com/office/drawing/2014/main" id="{0156C7D1-44F8-43B0-A222-7C4A14F89654}"/>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37" name="Line 341">
                <a:extLst>
                  <a:ext uri="{FF2B5EF4-FFF2-40B4-BE49-F238E27FC236}">
                    <a16:creationId xmlns:a16="http://schemas.microsoft.com/office/drawing/2014/main" id="{96FB0C50-BAD8-4E30-AB1A-C377B558AA1F}"/>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38" name="Line 342">
                <a:extLst>
                  <a:ext uri="{FF2B5EF4-FFF2-40B4-BE49-F238E27FC236}">
                    <a16:creationId xmlns:a16="http://schemas.microsoft.com/office/drawing/2014/main" id="{C321152C-AFC6-424A-8AED-518467CAF38A}"/>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39" name="Line 343">
                <a:extLst>
                  <a:ext uri="{FF2B5EF4-FFF2-40B4-BE49-F238E27FC236}">
                    <a16:creationId xmlns:a16="http://schemas.microsoft.com/office/drawing/2014/main" id="{34EEB10B-DE84-4166-B8A9-87C5FF9FD46A}"/>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40" name="Line 344">
                <a:extLst>
                  <a:ext uri="{FF2B5EF4-FFF2-40B4-BE49-F238E27FC236}">
                    <a16:creationId xmlns:a16="http://schemas.microsoft.com/office/drawing/2014/main" id="{E8AAD784-CAD0-4D9B-9C65-A928BF734BC9}"/>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41" name="Line 345">
                <a:extLst>
                  <a:ext uri="{FF2B5EF4-FFF2-40B4-BE49-F238E27FC236}">
                    <a16:creationId xmlns:a16="http://schemas.microsoft.com/office/drawing/2014/main" id="{127DD288-0DB8-42E3-B77D-15803FB6561F}"/>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69" name="Group 346">
            <a:extLst>
              <a:ext uri="{FF2B5EF4-FFF2-40B4-BE49-F238E27FC236}">
                <a16:creationId xmlns:a16="http://schemas.microsoft.com/office/drawing/2014/main" id="{A57FA0F3-0D73-4B50-A25A-D3528FB8CF29}"/>
              </a:ext>
            </a:extLst>
          </p:cNvPr>
          <p:cNvGrpSpPr>
            <a:grpSpLocks/>
          </p:cNvGrpSpPr>
          <p:nvPr/>
        </p:nvGrpSpPr>
        <p:grpSpPr bwMode="auto">
          <a:xfrm>
            <a:off x="6772275" y="4953000"/>
            <a:ext cx="304800" cy="304800"/>
            <a:chOff x="4272" y="2400"/>
            <a:chExt cx="192" cy="192"/>
          </a:xfrm>
        </p:grpSpPr>
        <p:sp>
          <p:nvSpPr>
            <p:cNvPr id="183643" name="Rectangle 347">
              <a:extLst>
                <a:ext uri="{FF2B5EF4-FFF2-40B4-BE49-F238E27FC236}">
                  <a16:creationId xmlns:a16="http://schemas.microsoft.com/office/drawing/2014/main" id="{6AE2B693-D556-4473-877A-09DFBACE0588}"/>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26</a:t>
              </a:r>
            </a:p>
          </p:txBody>
        </p:sp>
        <p:grpSp>
          <p:nvGrpSpPr>
            <p:cNvPr id="27957" name="Group 348">
              <a:extLst>
                <a:ext uri="{FF2B5EF4-FFF2-40B4-BE49-F238E27FC236}">
                  <a16:creationId xmlns:a16="http://schemas.microsoft.com/office/drawing/2014/main" id="{FF31F87B-FC2E-4E4E-8640-A3E8016AB892}"/>
                </a:ext>
              </a:extLst>
            </p:cNvPr>
            <p:cNvGrpSpPr>
              <a:grpSpLocks/>
            </p:cNvGrpSpPr>
            <p:nvPr/>
          </p:nvGrpSpPr>
          <p:grpSpPr bwMode="auto">
            <a:xfrm>
              <a:off x="4272" y="2400"/>
              <a:ext cx="192" cy="192"/>
              <a:chOff x="4414" y="2400"/>
              <a:chExt cx="192" cy="192"/>
            </a:xfrm>
          </p:grpSpPr>
          <p:sp>
            <p:nvSpPr>
              <p:cNvPr id="183645" name="Line 349">
                <a:extLst>
                  <a:ext uri="{FF2B5EF4-FFF2-40B4-BE49-F238E27FC236}">
                    <a16:creationId xmlns:a16="http://schemas.microsoft.com/office/drawing/2014/main" id="{91459898-E426-4439-8ED9-F0E8319D1E69}"/>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46" name="Line 350">
                <a:extLst>
                  <a:ext uri="{FF2B5EF4-FFF2-40B4-BE49-F238E27FC236}">
                    <a16:creationId xmlns:a16="http://schemas.microsoft.com/office/drawing/2014/main" id="{E335DEBD-BB7A-492F-BC4F-103B86EBFE8E}"/>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47" name="Line 351">
                <a:extLst>
                  <a:ext uri="{FF2B5EF4-FFF2-40B4-BE49-F238E27FC236}">
                    <a16:creationId xmlns:a16="http://schemas.microsoft.com/office/drawing/2014/main" id="{8F6C0936-93A8-4F67-A87C-C1EDAE78ED84}"/>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48" name="Line 352">
                <a:extLst>
                  <a:ext uri="{FF2B5EF4-FFF2-40B4-BE49-F238E27FC236}">
                    <a16:creationId xmlns:a16="http://schemas.microsoft.com/office/drawing/2014/main" id="{BAEDCFAD-5ECB-46A7-97E4-DB0B6D39B7DC}"/>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49" name="Line 353">
                <a:extLst>
                  <a:ext uri="{FF2B5EF4-FFF2-40B4-BE49-F238E27FC236}">
                    <a16:creationId xmlns:a16="http://schemas.microsoft.com/office/drawing/2014/main" id="{FB9F9174-FA9B-42DB-B030-BE76AB6C4506}"/>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50" name="Line 354">
                <a:extLst>
                  <a:ext uri="{FF2B5EF4-FFF2-40B4-BE49-F238E27FC236}">
                    <a16:creationId xmlns:a16="http://schemas.microsoft.com/office/drawing/2014/main" id="{83B24186-9C59-4F7F-881A-E893841E272A}"/>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51" name="Line 355">
                <a:extLst>
                  <a:ext uri="{FF2B5EF4-FFF2-40B4-BE49-F238E27FC236}">
                    <a16:creationId xmlns:a16="http://schemas.microsoft.com/office/drawing/2014/main" id="{E51730DD-7176-4A80-B95E-6E7B18E8B02E}"/>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52" name="Line 356">
                <a:extLst>
                  <a:ext uri="{FF2B5EF4-FFF2-40B4-BE49-F238E27FC236}">
                    <a16:creationId xmlns:a16="http://schemas.microsoft.com/office/drawing/2014/main" id="{DE7FEB2C-8ADB-4E3F-A4FA-7264EC58AE07}"/>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70" name="Group 357">
            <a:extLst>
              <a:ext uri="{FF2B5EF4-FFF2-40B4-BE49-F238E27FC236}">
                <a16:creationId xmlns:a16="http://schemas.microsoft.com/office/drawing/2014/main" id="{F0DC03D1-D690-46A6-9929-422AD03C4B5C}"/>
              </a:ext>
            </a:extLst>
          </p:cNvPr>
          <p:cNvGrpSpPr>
            <a:grpSpLocks/>
          </p:cNvGrpSpPr>
          <p:nvPr/>
        </p:nvGrpSpPr>
        <p:grpSpPr bwMode="auto">
          <a:xfrm>
            <a:off x="7077075" y="4953000"/>
            <a:ext cx="304800" cy="304800"/>
            <a:chOff x="4272" y="2400"/>
            <a:chExt cx="192" cy="192"/>
          </a:xfrm>
        </p:grpSpPr>
        <p:sp>
          <p:nvSpPr>
            <p:cNvPr id="183654" name="Rectangle 358">
              <a:extLst>
                <a:ext uri="{FF2B5EF4-FFF2-40B4-BE49-F238E27FC236}">
                  <a16:creationId xmlns:a16="http://schemas.microsoft.com/office/drawing/2014/main" id="{16CB3977-B913-4469-A8A3-C7022277F785}"/>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 </a:t>
              </a:r>
            </a:p>
          </p:txBody>
        </p:sp>
        <p:grpSp>
          <p:nvGrpSpPr>
            <p:cNvPr id="27947" name="Group 359">
              <a:extLst>
                <a:ext uri="{FF2B5EF4-FFF2-40B4-BE49-F238E27FC236}">
                  <a16:creationId xmlns:a16="http://schemas.microsoft.com/office/drawing/2014/main" id="{23CD742E-7500-4F86-AB7E-F9E706188BB6}"/>
                </a:ext>
              </a:extLst>
            </p:cNvPr>
            <p:cNvGrpSpPr>
              <a:grpSpLocks/>
            </p:cNvGrpSpPr>
            <p:nvPr/>
          </p:nvGrpSpPr>
          <p:grpSpPr bwMode="auto">
            <a:xfrm>
              <a:off x="4272" y="2400"/>
              <a:ext cx="192" cy="192"/>
              <a:chOff x="4414" y="2400"/>
              <a:chExt cx="192" cy="192"/>
            </a:xfrm>
          </p:grpSpPr>
          <p:sp>
            <p:nvSpPr>
              <p:cNvPr id="183656" name="Line 360">
                <a:extLst>
                  <a:ext uri="{FF2B5EF4-FFF2-40B4-BE49-F238E27FC236}">
                    <a16:creationId xmlns:a16="http://schemas.microsoft.com/office/drawing/2014/main" id="{47B39EC5-3744-4BE4-AB3B-F3E188DAFD8C}"/>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57" name="Line 361">
                <a:extLst>
                  <a:ext uri="{FF2B5EF4-FFF2-40B4-BE49-F238E27FC236}">
                    <a16:creationId xmlns:a16="http://schemas.microsoft.com/office/drawing/2014/main" id="{A9ED70D4-628B-4A34-8B31-43ADCABDA14A}"/>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58" name="Line 362">
                <a:extLst>
                  <a:ext uri="{FF2B5EF4-FFF2-40B4-BE49-F238E27FC236}">
                    <a16:creationId xmlns:a16="http://schemas.microsoft.com/office/drawing/2014/main" id="{3A68FF52-AE2D-47C2-BA50-BBD625610AD5}"/>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59" name="Line 363">
                <a:extLst>
                  <a:ext uri="{FF2B5EF4-FFF2-40B4-BE49-F238E27FC236}">
                    <a16:creationId xmlns:a16="http://schemas.microsoft.com/office/drawing/2014/main" id="{158E1A6D-6C30-464F-BEE3-0508B7D743BF}"/>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60" name="Line 364">
                <a:extLst>
                  <a:ext uri="{FF2B5EF4-FFF2-40B4-BE49-F238E27FC236}">
                    <a16:creationId xmlns:a16="http://schemas.microsoft.com/office/drawing/2014/main" id="{3C4EF9C4-9F06-40D9-B8F2-6B7522B1F336}"/>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61" name="Line 365">
                <a:extLst>
                  <a:ext uri="{FF2B5EF4-FFF2-40B4-BE49-F238E27FC236}">
                    <a16:creationId xmlns:a16="http://schemas.microsoft.com/office/drawing/2014/main" id="{F5034BA3-F554-4002-ADF7-0F05D55A0FAD}"/>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62" name="Line 366">
                <a:extLst>
                  <a:ext uri="{FF2B5EF4-FFF2-40B4-BE49-F238E27FC236}">
                    <a16:creationId xmlns:a16="http://schemas.microsoft.com/office/drawing/2014/main" id="{0FFA5D00-838E-4933-9B01-ED52F5F5276F}"/>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63" name="Line 367">
                <a:extLst>
                  <a:ext uri="{FF2B5EF4-FFF2-40B4-BE49-F238E27FC236}">
                    <a16:creationId xmlns:a16="http://schemas.microsoft.com/office/drawing/2014/main" id="{C0809051-7D29-48B0-A713-36A8A27223CF}"/>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71" name="Group 368">
            <a:extLst>
              <a:ext uri="{FF2B5EF4-FFF2-40B4-BE49-F238E27FC236}">
                <a16:creationId xmlns:a16="http://schemas.microsoft.com/office/drawing/2014/main" id="{AC0BF2D4-72AA-464D-BFDD-232E42221181}"/>
              </a:ext>
            </a:extLst>
          </p:cNvPr>
          <p:cNvGrpSpPr>
            <a:grpSpLocks/>
          </p:cNvGrpSpPr>
          <p:nvPr/>
        </p:nvGrpSpPr>
        <p:grpSpPr bwMode="auto">
          <a:xfrm>
            <a:off x="7207250" y="5410200"/>
            <a:ext cx="304800" cy="304800"/>
            <a:chOff x="4272" y="2400"/>
            <a:chExt cx="192" cy="192"/>
          </a:xfrm>
        </p:grpSpPr>
        <p:sp>
          <p:nvSpPr>
            <p:cNvPr id="183665" name="Rectangle 369">
              <a:extLst>
                <a:ext uri="{FF2B5EF4-FFF2-40B4-BE49-F238E27FC236}">
                  <a16:creationId xmlns:a16="http://schemas.microsoft.com/office/drawing/2014/main" id="{ABB2E023-41CD-46F6-B53F-CCC14EFB3F3E}"/>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30</a:t>
              </a:r>
            </a:p>
          </p:txBody>
        </p:sp>
        <p:grpSp>
          <p:nvGrpSpPr>
            <p:cNvPr id="27937" name="Group 370">
              <a:extLst>
                <a:ext uri="{FF2B5EF4-FFF2-40B4-BE49-F238E27FC236}">
                  <a16:creationId xmlns:a16="http://schemas.microsoft.com/office/drawing/2014/main" id="{3F9E8B5C-0C37-43A0-BCA9-82362F44B0AC}"/>
                </a:ext>
              </a:extLst>
            </p:cNvPr>
            <p:cNvGrpSpPr>
              <a:grpSpLocks/>
            </p:cNvGrpSpPr>
            <p:nvPr/>
          </p:nvGrpSpPr>
          <p:grpSpPr bwMode="auto">
            <a:xfrm>
              <a:off x="4272" y="2400"/>
              <a:ext cx="192" cy="192"/>
              <a:chOff x="4414" y="2400"/>
              <a:chExt cx="192" cy="192"/>
            </a:xfrm>
          </p:grpSpPr>
          <p:sp>
            <p:nvSpPr>
              <p:cNvPr id="183667" name="Line 371">
                <a:extLst>
                  <a:ext uri="{FF2B5EF4-FFF2-40B4-BE49-F238E27FC236}">
                    <a16:creationId xmlns:a16="http://schemas.microsoft.com/office/drawing/2014/main" id="{1DFDB6BE-8D89-4FD1-8D6E-91F9317A092A}"/>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68" name="Line 372">
                <a:extLst>
                  <a:ext uri="{FF2B5EF4-FFF2-40B4-BE49-F238E27FC236}">
                    <a16:creationId xmlns:a16="http://schemas.microsoft.com/office/drawing/2014/main" id="{379FEC9A-BE84-43E9-98AA-AF4E15945B6D}"/>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69" name="Line 373">
                <a:extLst>
                  <a:ext uri="{FF2B5EF4-FFF2-40B4-BE49-F238E27FC236}">
                    <a16:creationId xmlns:a16="http://schemas.microsoft.com/office/drawing/2014/main" id="{58316FD3-5117-47F0-84B5-D0D0BB05C454}"/>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70" name="Line 374">
                <a:extLst>
                  <a:ext uri="{FF2B5EF4-FFF2-40B4-BE49-F238E27FC236}">
                    <a16:creationId xmlns:a16="http://schemas.microsoft.com/office/drawing/2014/main" id="{058FBB83-4561-4A38-A4CC-457981D2996F}"/>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71" name="Line 375">
                <a:extLst>
                  <a:ext uri="{FF2B5EF4-FFF2-40B4-BE49-F238E27FC236}">
                    <a16:creationId xmlns:a16="http://schemas.microsoft.com/office/drawing/2014/main" id="{30B9206E-9232-4AA0-82AF-C601ADB7EFB2}"/>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72" name="Line 376">
                <a:extLst>
                  <a:ext uri="{FF2B5EF4-FFF2-40B4-BE49-F238E27FC236}">
                    <a16:creationId xmlns:a16="http://schemas.microsoft.com/office/drawing/2014/main" id="{9B34DF7B-1ED8-4DF2-AFA7-A2642377468C}"/>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73" name="Line 377">
                <a:extLst>
                  <a:ext uri="{FF2B5EF4-FFF2-40B4-BE49-F238E27FC236}">
                    <a16:creationId xmlns:a16="http://schemas.microsoft.com/office/drawing/2014/main" id="{35262BB7-6D41-4718-822F-D039F3743BBE}"/>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74" name="Line 378">
                <a:extLst>
                  <a:ext uri="{FF2B5EF4-FFF2-40B4-BE49-F238E27FC236}">
                    <a16:creationId xmlns:a16="http://schemas.microsoft.com/office/drawing/2014/main" id="{37693DA4-E689-40B5-B767-29BA51D5CBEE}"/>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72" name="Group 379">
            <a:extLst>
              <a:ext uri="{FF2B5EF4-FFF2-40B4-BE49-F238E27FC236}">
                <a16:creationId xmlns:a16="http://schemas.microsoft.com/office/drawing/2014/main" id="{FEB68655-9C56-4F37-A52E-C368F979DE0D}"/>
              </a:ext>
            </a:extLst>
          </p:cNvPr>
          <p:cNvGrpSpPr>
            <a:grpSpLocks/>
          </p:cNvGrpSpPr>
          <p:nvPr/>
        </p:nvGrpSpPr>
        <p:grpSpPr bwMode="auto">
          <a:xfrm>
            <a:off x="7512050" y="5410200"/>
            <a:ext cx="304800" cy="304800"/>
            <a:chOff x="4272" y="2400"/>
            <a:chExt cx="192" cy="192"/>
          </a:xfrm>
        </p:grpSpPr>
        <p:sp>
          <p:nvSpPr>
            <p:cNvPr id="183676" name="Rectangle 380">
              <a:extLst>
                <a:ext uri="{FF2B5EF4-FFF2-40B4-BE49-F238E27FC236}">
                  <a16:creationId xmlns:a16="http://schemas.microsoft.com/office/drawing/2014/main" id="{DD3CABD1-130F-45CB-9AFA-2881961DDDAA}"/>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32</a:t>
              </a:r>
            </a:p>
          </p:txBody>
        </p:sp>
        <p:grpSp>
          <p:nvGrpSpPr>
            <p:cNvPr id="27927" name="Group 381">
              <a:extLst>
                <a:ext uri="{FF2B5EF4-FFF2-40B4-BE49-F238E27FC236}">
                  <a16:creationId xmlns:a16="http://schemas.microsoft.com/office/drawing/2014/main" id="{E13BF481-20A5-4429-9B3C-0938D767D78D}"/>
                </a:ext>
              </a:extLst>
            </p:cNvPr>
            <p:cNvGrpSpPr>
              <a:grpSpLocks/>
            </p:cNvGrpSpPr>
            <p:nvPr/>
          </p:nvGrpSpPr>
          <p:grpSpPr bwMode="auto">
            <a:xfrm>
              <a:off x="4272" y="2400"/>
              <a:ext cx="192" cy="192"/>
              <a:chOff x="4414" y="2400"/>
              <a:chExt cx="192" cy="192"/>
            </a:xfrm>
          </p:grpSpPr>
          <p:sp>
            <p:nvSpPr>
              <p:cNvPr id="183678" name="Line 382">
                <a:extLst>
                  <a:ext uri="{FF2B5EF4-FFF2-40B4-BE49-F238E27FC236}">
                    <a16:creationId xmlns:a16="http://schemas.microsoft.com/office/drawing/2014/main" id="{399E1B95-920B-4CA7-89F8-4441D94E1498}"/>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79" name="Line 383">
                <a:extLst>
                  <a:ext uri="{FF2B5EF4-FFF2-40B4-BE49-F238E27FC236}">
                    <a16:creationId xmlns:a16="http://schemas.microsoft.com/office/drawing/2014/main" id="{0A8627B0-F011-4813-AA6C-935A18356B5B}"/>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80" name="Line 384">
                <a:extLst>
                  <a:ext uri="{FF2B5EF4-FFF2-40B4-BE49-F238E27FC236}">
                    <a16:creationId xmlns:a16="http://schemas.microsoft.com/office/drawing/2014/main" id="{1989D4DF-4DA1-483F-B92E-7F88C22AC09C}"/>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81" name="Line 385">
                <a:extLst>
                  <a:ext uri="{FF2B5EF4-FFF2-40B4-BE49-F238E27FC236}">
                    <a16:creationId xmlns:a16="http://schemas.microsoft.com/office/drawing/2014/main" id="{FAA3FC62-C586-40C7-82DF-5A2D8D7CE5EB}"/>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82" name="Line 386">
                <a:extLst>
                  <a:ext uri="{FF2B5EF4-FFF2-40B4-BE49-F238E27FC236}">
                    <a16:creationId xmlns:a16="http://schemas.microsoft.com/office/drawing/2014/main" id="{2FC04D7E-C8E7-4575-84F6-06F10812FC29}"/>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83" name="Line 387">
                <a:extLst>
                  <a:ext uri="{FF2B5EF4-FFF2-40B4-BE49-F238E27FC236}">
                    <a16:creationId xmlns:a16="http://schemas.microsoft.com/office/drawing/2014/main" id="{C24607FB-1CEF-4424-A341-1CE8638CB4D8}"/>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84" name="Line 388">
                <a:extLst>
                  <a:ext uri="{FF2B5EF4-FFF2-40B4-BE49-F238E27FC236}">
                    <a16:creationId xmlns:a16="http://schemas.microsoft.com/office/drawing/2014/main" id="{FBAA1B27-CBFB-48B0-AE26-AF7EB99C828D}"/>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85" name="Line 389">
                <a:extLst>
                  <a:ext uri="{FF2B5EF4-FFF2-40B4-BE49-F238E27FC236}">
                    <a16:creationId xmlns:a16="http://schemas.microsoft.com/office/drawing/2014/main" id="{935918E4-3A6C-4483-A1EC-89F01983C098}"/>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73" name="Group 390">
            <a:extLst>
              <a:ext uri="{FF2B5EF4-FFF2-40B4-BE49-F238E27FC236}">
                <a16:creationId xmlns:a16="http://schemas.microsoft.com/office/drawing/2014/main" id="{1091B124-3148-4BDC-A525-0E32251861FD}"/>
              </a:ext>
            </a:extLst>
          </p:cNvPr>
          <p:cNvGrpSpPr>
            <a:grpSpLocks/>
          </p:cNvGrpSpPr>
          <p:nvPr/>
        </p:nvGrpSpPr>
        <p:grpSpPr bwMode="auto">
          <a:xfrm>
            <a:off x="7816850" y="5410200"/>
            <a:ext cx="304800" cy="304800"/>
            <a:chOff x="4272" y="2400"/>
            <a:chExt cx="192" cy="192"/>
          </a:xfrm>
        </p:grpSpPr>
        <p:sp>
          <p:nvSpPr>
            <p:cNvPr id="183687" name="Rectangle 391">
              <a:extLst>
                <a:ext uri="{FF2B5EF4-FFF2-40B4-BE49-F238E27FC236}">
                  <a16:creationId xmlns:a16="http://schemas.microsoft.com/office/drawing/2014/main" id="{46499C78-B030-47B5-9C50-1B5E1ADB981D}"/>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33</a:t>
              </a:r>
            </a:p>
          </p:txBody>
        </p:sp>
        <p:grpSp>
          <p:nvGrpSpPr>
            <p:cNvPr id="27917" name="Group 392">
              <a:extLst>
                <a:ext uri="{FF2B5EF4-FFF2-40B4-BE49-F238E27FC236}">
                  <a16:creationId xmlns:a16="http://schemas.microsoft.com/office/drawing/2014/main" id="{FC05137B-04CD-4E21-B99F-D6B9E8B40D08}"/>
                </a:ext>
              </a:extLst>
            </p:cNvPr>
            <p:cNvGrpSpPr>
              <a:grpSpLocks/>
            </p:cNvGrpSpPr>
            <p:nvPr/>
          </p:nvGrpSpPr>
          <p:grpSpPr bwMode="auto">
            <a:xfrm>
              <a:off x="4272" y="2400"/>
              <a:ext cx="192" cy="192"/>
              <a:chOff x="4414" y="2400"/>
              <a:chExt cx="192" cy="192"/>
            </a:xfrm>
          </p:grpSpPr>
          <p:sp>
            <p:nvSpPr>
              <p:cNvPr id="183689" name="Line 393">
                <a:extLst>
                  <a:ext uri="{FF2B5EF4-FFF2-40B4-BE49-F238E27FC236}">
                    <a16:creationId xmlns:a16="http://schemas.microsoft.com/office/drawing/2014/main" id="{B9B05F3D-CCA2-4CDA-B635-7CD292D8797C}"/>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90" name="Line 394">
                <a:extLst>
                  <a:ext uri="{FF2B5EF4-FFF2-40B4-BE49-F238E27FC236}">
                    <a16:creationId xmlns:a16="http://schemas.microsoft.com/office/drawing/2014/main" id="{CD97B7E4-02B9-4E2D-A67D-ABDC40428C79}"/>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91" name="Line 395">
                <a:extLst>
                  <a:ext uri="{FF2B5EF4-FFF2-40B4-BE49-F238E27FC236}">
                    <a16:creationId xmlns:a16="http://schemas.microsoft.com/office/drawing/2014/main" id="{68DB7BB4-D7E6-4ABF-831B-48F10DEA230B}"/>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92" name="Line 396">
                <a:extLst>
                  <a:ext uri="{FF2B5EF4-FFF2-40B4-BE49-F238E27FC236}">
                    <a16:creationId xmlns:a16="http://schemas.microsoft.com/office/drawing/2014/main" id="{031C89BC-1E69-4B08-A5FF-8BFE8E156920}"/>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93" name="Line 397">
                <a:extLst>
                  <a:ext uri="{FF2B5EF4-FFF2-40B4-BE49-F238E27FC236}">
                    <a16:creationId xmlns:a16="http://schemas.microsoft.com/office/drawing/2014/main" id="{E7E8154F-003B-405A-A925-313957F341E2}"/>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94" name="Line 398">
                <a:extLst>
                  <a:ext uri="{FF2B5EF4-FFF2-40B4-BE49-F238E27FC236}">
                    <a16:creationId xmlns:a16="http://schemas.microsoft.com/office/drawing/2014/main" id="{4D72E8E8-DAA7-4C45-8563-1B99CB70C3CF}"/>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95" name="Line 399">
                <a:extLst>
                  <a:ext uri="{FF2B5EF4-FFF2-40B4-BE49-F238E27FC236}">
                    <a16:creationId xmlns:a16="http://schemas.microsoft.com/office/drawing/2014/main" id="{37F2C320-39C7-4400-ABF1-0765D6D565F1}"/>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696" name="Line 400">
                <a:extLst>
                  <a:ext uri="{FF2B5EF4-FFF2-40B4-BE49-F238E27FC236}">
                    <a16:creationId xmlns:a16="http://schemas.microsoft.com/office/drawing/2014/main" id="{F798FF7D-AB66-489D-A94B-B465BC37FD8A}"/>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74" name="Group 401">
            <a:extLst>
              <a:ext uri="{FF2B5EF4-FFF2-40B4-BE49-F238E27FC236}">
                <a16:creationId xmlns:a16="http://schemas.microsoft.com/office/drawing/2014/main" id="{9B4BA53C-CFAA-41B5-8F4B-99059BF84216}"/>
              </a:ext>
            </a:extLst>
          </p:cNvPr>
          <p:cNvGrpSpPr>
            <a:grpSpLocks/>
          </p:cNvGrpSpPr>
          <p:nvPr/>
        </p:nvGrpSpPr>
        <p:grpSpPr bwMode="auto">
          <a:xfrm>
            <a:off x="8121650" y="5410200"/>
            <a:ext cx="304800" cy="304800"/>
            <a:chOff x="4272" y="2400"/>
            <a:chExt cx="192" cy="192"/>
          </a:xfrm>
        </p:grpSpPr>
        <p:sp>
          <p:nvSpPr>
            <p:cNvPr id="183698" name="Rectangle 402">
              <a:extLst>
                <a:ext uri="{FF2B5EF4-FFF2-40B4-BE49-F238E27FC236}">
                  <a16:creationId xmlns:a16="http://schemas.microsoft.com/office/drawing/2014/main" id="{7B3F0A59-D0C6-49C3-BD3E-3D668310DC8F}"/>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36</a:t>
              </a:r>
            </a:p>
          </p:txBody>
        </p:sp>
        <p:grpSp>
          <p:nvGrpSpPr>
            <p:cNvPr id="27907" name="Group 403">
              <a:extLst>
                <a:ext uri="{FF2B5EF4-FFF2-40B4-BE49-F238E27FC236}">
                  <a16:creationId xmlns:a16="http://schemas.microsoft.com/office/drawing/2014/main" id="{6058F28A-0EC8-42D2-9391-D53AA9AD1C20}"/>
                </a:ext>
              </a:extLst>
            </p:cNvPr>
            <p:cNvGrpSpPr>
              <a:grpSpLocks/>
            </p:cNvGrpSpPr>
            <p:nvPr/>
          </p:nvGrpSpPr>
          <p:grpSpPr bwMode="auto">
            <a:xfrm>
              <a:off x="4272" y="2400"/>
              <a:ext cx="192" cy="192"/>
              <a:chOff x="4414" y="2400"/>
              <a:chExt cx="192" cy="192"/>
            </a:xfrm>
          </p:grpSpPr>
          <p:sp>
            <p:nvSpPr>
              <p:cNvPr id="183700" name="Line 404">
                <a:extLst>
                  <a:ext uri="{FF2B5EF4-FFF2-40B4-BE49-F238E27FC236}">
                    <a16:creationId xmlns:a16="http://schemas.microsoft.com/office/drawing/2014/main" id="{7C479859-0D8B-42AA-92B2-DB5212CC9020}"/>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01" name="Line 405">
                <a:extLst>
                  <a:ext uri="{FF2B5EF4-FFF2-40B4-BE49-F238E27FC236}">
                    <a16:creationId xmlns:a16="http://schemas.microsoft.com/office/drawing/2014/main" id="{F15230C3-0828-4870-8C64-8D0F70189FC4}"/>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02" name="Line 406">
                <a:extLst>
                  <a:ext uri="{FF2B5EF4-FFF2-40B4-BE49-F238E27FC236}">
                    <a16:creationId xmlns:a16="http://schemas.microsoft.com/office/drawing/2014/main" id="{D26DAD00-7AD5-48B4-B27D-196CD9D934E8}"/>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03" name="Line 407">
                <a:extLst>
                  <a:ext uri="{FF2B5EF4-FFF2-40B4-BE49-F238E27FC236}">
                    <a16:creationId xmlns:a16="http://schemas.microsoft.com/office/drawing/2014/main" id="{25E7D259-A35A-4A65-951B-1B8A3CAC7A79}"/>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04" name="Line 408">
                <a:extLst>
                  <a:ext uri="{FF2B5EF4-FFF2-40B4-BE49-F238E27FC236}">
                    <a16:creationId xmlns:a16="http://schemas.microsoft.com/office/drawing/2014/main" id="{6501C3CB-0C79-44CB-90D8-3A2546FEC929}"/>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05" name="Line 409">
                <a:extLst>
                  <a:ext uri="{FF2B5EF4-FFF2-40B4-BE49-F238E27FC236}">
                    <a16:creationId xmlns:a16="http://schemas.microsoft.com/office/drawing/2014/main" id="{C8AF8DD6-4F29-4BF2-945A-52755F50D20E}"/>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06" name="Line 410">
                <a:extLst>
                  <a:ext uri="{FF2B5EF4-FFF2-40B4-BE49-F238E27FC236}">
                    <a16:creationId xmlns:a16="http://schemas.microsoft.com/office/drawing/2014/main" id="{6E71487D-59BB-4D35-BE5B-939AE9548D6F}"/>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07" name="Line 411">
                <a:extLst>
                  <a:ext uri="{FF2B5EF4-FFF2-40B4-BE49-F238E27FC236}">
                    <a16:creationId xmlns:a16="http://schemas.microsoft.com/office/drawing/2014/main" id="{6D7812AE-48F3-4797-AC26-71DDAC2D6C36}"/>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75" name="Group 412">
            <a:extLst>
              <a:ext uri="{FF2B5EF4-FFF2-40B4-BE49-F238E27FC236}">
                <a16:creationId xmlns:a16="http://schemas.microsoft.com/office/drawing/2014/main" id="{9EFAD996-8F17-4B0C-8963-FB171AFB566D}"/>
              </a:ext>
            </a:extLst>
          </p:cNvPr>
          <p:cNvGrpSpPr>
            <a:grpSpLocks/>
          </p:cNvGrpSpPr>
          <p:nvPr/>
        </p:nvGrpSpPr>
        <p:grpSpPr bwMode="auto">
          <a:xfrm>
            <a:off x="8251825" y="4953000"/>
            <a:ext cx="304800" cy="304800"/>
            <a:chOff x="4272" y="2400"/>
            <a:chExt cx="192" cy="192"/>
          </a:xfrm>
        </p:grpSpPr>
        <p:sp>
          <p:nvSpPr>
            <p:cNvPr id="183709" name="Rectangle 413">
              <a:extLst>
                <a:ext uri="{FF2B5EF4-FFF2-40B4-BE49-F238E27FC236}">
                  <a16:creationId xmlns:a16="http://schemas.microsoft.com/office/drawing/2014/main" id="{548475BB-6CDE-46E3-BA90-729A9141F30F}"/>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40</a:t>
              </a:r>
            </a:p>
          </p:txBody>
        </p:sp>
        <p:grpSp>
          <p:nvGrpSpPr>
            <p:cNvPr id="27897" name="Group 414">
              <a:extLst>
                <a:ext uri="{FF2B5EF4-FFF2-40B4-BE49-F238E27FC236}">
                  <a16:creationId xmlns:a16="http://schemas.microsoft.com/office/drawing/2014/main" id="{618B1168-6367-4C00-AA98-3C75F627C42F}"/>
                </a:ext>
              </a:extLst>
            </p:cNvPr>
            <p:cNvGrpSpPr>
              <a:grpSpLocks/>
            </p:cNvGrpSpPr>
            <p:nvPr/>
          </p:nvGrpSpPr>
          <p:grpSpPr bwMode="auto">
            <a:xfrm>
              <a:off x="4272" y="2400"/>
              <a:ext cx="192" cy="192"/>
              <a:chOff x="4414" y="2400"/>
              <a:chExt cx="192" cy="192"/>
            </a:xfrm>
          </p:grpSpPr>
          <p:sp>
            <p:nvSpPr>
              <p:cNvPr id="183711" name="Line 415">
                <a:extLst>
                  <a:ext uri="{FF2B5EF4-FFF2-40B4-BE49-F238E27FC236}">
                    <a16:creationId xmlns:a16="http://schemas.microsoft.com/office/drawing/2014/main" id="{98C72DE6-358C-47C1-9B8B-3D94BCBC0AE9}"/>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12" name="Line 416">
                <a:extLst>
                  <a:ext uri="{FF2B5EF4-FFF2-40B4-BE49-F238E27FC236}">
                    <a16:creationId xmlns:a16="http://schemas.microsoft.com/office/drawing/2014/main" id="{68DD5102-460B-4414-A603-2A31DD395ED8}"/>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13" name="Line 417">
                <a:extLst>
                  <a:ext uri="{FF2B5EF4-FFF2-40B4-BE49-F238E27FC236}">
                    <a16:creationId xmlns:a16="http://schemas.microsoft.com/office/drawing/2014/main" id="{30705F72-24E1-43E1-A31C-C558E72B7D9F}"/>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14" name="Line 418">
                <a:extLst>
                  <a:ext uri="{FF2B5EF4-FFF2-40B4-BE49-F238E27FC236}">
                    <a16:creationId xmlns:a16="http://schemas.microsoft.com/office/drawing/2014/main" id="{3C43D832-7F25-40C5-918D-70DFB2054FF4}"/>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15" name="Line 419">
                <a:extLst>
                  <a:ext uri="{FF2B5EF4-FFF2-40B4-BE49-F238E27FC236}">
                    <a16:creationId xmlns:a16="http://schemas.microsoft.com/office/drawing/2014/main" id="{E86F3077-AA1B-4504-A9EB-EC71971F17B0}"/>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16" name="Line 420">
                <a:extLst>
                  <a:ext uri="{FF2B5EF4-FFF2-40B4-BE49-F238E27FC236}">
                    <a16:creationId xmlns:a16="http://schemas.microsoft.com/office/drawing/2014/main" id="{A066D1FC-271B-4994-9CF2-7EBAE641FAD4}"/>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17" name="Line 421">
                <a:extLst>
                  <a:ext uri="{FF2B5EF4-FFF2-40B4-BE49-F238E27FC236}">
                    <a16:creationId xmlns:a16="http://schemas.microsoft.com/office/drawing/2014/main" id="{54220944-5935-46B4-A465-D55CD48EE89F}"/>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18" name="Line 422">
                <a:extLst>
                  <a:ext uri="{FF2B5EF4-FFF2-40B4-BE49-F238E27FC236}">
                    <a16:creationId xmlns:a16="http://schemas.microsoft.com/office/drawing/2014/main" id="{0DA1C553-3C93-4E5E-85F3-4C781D51142B}"/>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76" name="Group 423">
            <a:extLst>
              <a:ext uri="{FF2B5EF4-FFF2-40B4-BE49-F238E27FC236}">
                <a16:creationId xmlns:a16="http://schemas.microsoft.com/office/drawing/2014/main" id="{D798E489-A19B-421D-8496-9516487C171D}"/>
              </a:ext>
            </a:extLst>
          </p:cNvPr>
          <p:cNvGrpSpPr>
            <a:grpSpLocks/>
          </p:cNvGrpSpPr>
          <p:nvPr/>
        </p:nvGrpSpPr>
        <p:grpSpPr bwMode="auto">
          <a:xfrm>
            <a:off x="8556625" y="4953000"/>
            <a:ext cx="304800" cy="304800"/>
            <a:chOff x="4272" y="2400"/>
            <a:chExt cx="192" cy="192"/>
          </a:xfrm>
        </p:grpSpPr>
        <p:sp>
          <p:nvSpPr>
            <p:cNvPr id="183720" name="Rectangle 424">
              <a:extLst>
                <a:ext uri="{FF2B5EF4-FFF2-40B4-BE49-F238E27FC236}">
                  <a16:creationId xmlns:a16="http://schemas.microsoft.com/office/drawing/2014/main" id="{0692500C-3F1F-4706-8E70-B6C6C4103DBD}"/>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42</a:t>
              </a:r>
            </a:p>
          </p:txBody>
        </p:sp>
        <p:grpSp>
          <p:nvGrpSpPr>
            <p:cNvPr id="27887" name="Group 425">
              <a:extLst>
                <a:ext uri="{FF2B5EF4-FFF2-40B4-BE49-F238E27FC236}">
                  <a16:creationId xmlns:a16="http://schemas.microsoft.com/office/drawing/2014/main" id="{04959C7C-840C-4FEA-B0BC-75BD2F0391D2}"/>
                </a:ext>
              </a:extLst>
            </p:cNvPr>
            <p:cNvGrpSpPr>
              <a:grpSpLocks/>
            </p:cNvGrpSpPr>
            <p:nvPr/>
          </p:nvGrpSpPr>
          <p:grpSpPr bwMode="auto">
            <a:xfrm>
              <a:off x="4272" y="2400"/>
              <a:ext cx="192" cy="192"/>
              <a:chOff x="4414" y="2400"/>
              <a:chExt cx="192" cy="192"/>
            </a:xfrm>
          </p:grpSpPr>
          <p:sp>
            <p:nvSpPr>
              <p:cNvPr id="183722" name="Line 426">
                <a:extLst>
                  <a:ext uri="{FF2B5EF4-FFF2-40B4-BE49-F238E27FC236}">
                    <a16:creationId xmlns:a16="http://schemas.microsoft.com/office/drawing/2014/main" id="{BE6B2AB2-0E3B-4625-8282-C34811D234F5}"/>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23" name="Line 427">
                <a:extLst>
                  <a:ext uri="{FF2B5EF4-FFF2-40B4-BE49-F238E27FC236}">
                    <a16:creationId xmlns:a16="http://schemas.microsoft.com/office/drawing/2014/main" id="{513473D1-7293-4226-9B49-7BA7FB2246BD}"/>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24" name="Line 428">
                <a:extLst>
                  <a:ext uri="{FF2B5EF4-FFF2-40B4-BE49-F238E27FC236}">
                    <a16:creationId xmlns:a16="http://schemas.microsoft.com/office/drawing/2014/main" id="{AED9435E-7A36-4C00-BABE-BF063FD7B5F0}"/>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25" name="Line 429">
                <a:extLst>
                  <a:ext uri="{FF2B5EF4-FFF2-40B4-BE49-F238E27FC236}">
                    <a16:creationId xmlns:a16="http://schemas.microsoft.com/office/drawing/2014/main" id="{AC3F1416-43B3-44A7-AC0A-93C997D1DCA9}"/>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26" name="Line 430">
                <a:extLst>
                  <a:ext uri="{FF2B5EF4-FFF2-40B4-BE49-F238E27FC236}">
                    <a16:creationId xmlns:a16="http://schemas.microsoft.com/office/drawing/2014/main" id="{B5E19B9E-7AB7-485E-BB09-C2AFAEF88B93}"/>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27" name="Line 431">
                <a:extLst>
                  <a:ext uri="{FF2B5EF4-FFF2-40B4-BE49-F238E27FC236}">
                    <a16:creationId xmlns:a16="http://schemas.microsoft.com/office/drawing/2014/main" id="{C5CB2367-54AE-4C37-BB9A-3A4EC616BE34}"/>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28" name="Line 432">
                <a:extLst>
                  <a:ext uri="{FF2B5EF4-FFF2-40B4-BE49-F238E27FC236}">
                    <a16:creationId xmlns:a16="http://schemas.microsoft.com/office/drawing/2014/main" id="{F42736B0-2050-439C-B7DC-6CFC3AAD25FA}"/>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29" name="Line 433">
                <a:extLst>
                  <a:ext uri="{FF2B5EF4-FFF2-40B4-BE49-F238E27FC236}">
                    <a16:creationId xmlns:a16="http://schemas.microsoft.com/office/drawing/2014/main" id="{B17D964B-58B5-45E3-8956-A8BF31EAB792}"/>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77" name="Group 434">
            <a:extLst>
              <a:ext uri="{FF2B5EF4-FFF2-40B4-BE49-F238E27FC236}">
                <a16:creationId xmlns:a16="http://schemas.microsoft.com/office/drawing/2014/main" id="{A1AA61CC-2A8F-4380-A128-3CBF9948778C}"/>
              </a:ext>
            </a:extLst>
          </p:cNvPr>
          <p:cNvGrpSpPr>
            <a:grpSpLocks/>
          </p:cNvGrpSpPr>
          <p:nvPr/>
        </p:nvGrpSpPr>
        <p:grpSpPr bwMode="auto">
          <a:xfrm>
            <a:off x="8861425" y="4953000"/>
            <a:ext cx="304800" cy="304800"/>
            <a:chOff x="4272" y="2400"/>
            <a:chExt cx="192" cy="192"/>
          </a:xfrm>
        </p:grpSpPr>
        <p:sp>
          <p:nvSpPr>
            <p:cNvPr id="183731" name="Rectangle 435">
              <a:extLst>
                <a:ext uri="{FF2B5EF4-FFF2-40B4-BE49-F238E27FC236}">
                  <a16:creationId xmlns:a16="http://schemas.microsoft.com/office/drawing/2014/main" id="{D96D5AB9-5ECE-41D9-8990-40499FBC5DEF}"/>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 </a:t>
              </a:r>
            </a:p>
          </p:txBody>
        </p:sp>
        <p:grpSp>
          <p:nvGrpSpPr>
            <p:cNvPr id="27877" name="Group 436">
              <a:extLst>
                <a:ext uri="{FF2B5EF4-FFF2-40B4-BE49-F238E27FC236}">
                  <a16:creationId xmlns:a16="http://schemas.microsoft.com/office/drawing/2014/main" id="{80A14E0F-EF06-4B0E-BB1C-75274EB855F5}"/>
                </a:ext>
              </a:extLst>
            </p:cNvPr>
            <p:cNvGrpSpPr>
              <a:grpSpLocks/>
            </p:cNvGrpSpPr>
            <p:nvPr/>
          </p:nvGrpSpPr>
          <p:grpSpPr bwMode="auto">
            <a:xfrm>
              <a:off x="4272" y="2400"/>
              <a:ext cx="192" cy="192"/>
              <a:chOff x="4414" y="2400"/>
              <a:chExt cx="192" cy="192"/>
            </a:xfrm>
          </p:grpSpPr>
          <p:sp>
            <p:nvSpPr>
              <p:cNvPr id="183733" name="Line 437">
                <a:extLst>
                  <a:ext uri="{FF2B5EF4-FFF2-40B4-BE49-F238E27FC236}">
                    <a16:creationId xmlns:a16="http://schemas.microsoft.com/office/drawing/2014/main" id="{390801B4-AB26-48A7-896C-DEF41F1962E8}"/>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34" name="Line 438">
                <a:extLst>
                  <a:ext uri="{FF2B5EF4-FFF2-40B4-BE49-F238E27FC236}">
                    <a16:creationId xmlns:a16="http://schemas.microsoft.com/office/drawing/2014/main" id="{014C0234-4F5F-4160-9E91-4C016344C2D5}"/>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35" name="Line 439">
                <a:extLst>
                  <a:ext uri="{FF2B5EF4-FFF2-40B4-BE49-F238E27FC236}">
                    <a16:creationId xmlns:a16="http://schemas.microsoft.com/office/drawing/2014/main" id="{FCA81409-FEBF-4A3A-91B2-D3FC50E6AA0C}"/>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36" name="Line 440">
                <a:extLst>
                  <a:ext uri="{FF2B5EF4-FFF2-40B4-BE49-F238E27FC236}">
                    <a16:creationId xmlns:a16="http://schemas.microsoft.com/office/drawing/2014/main" id="{68A3E378-EC14-4E36-83DE-84607BD22101}"/>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37" name="Line 441">
                <a:extLst>
                  <a:ext uri="{FF2B5EF4-FFF2-40B4-BE49-F238E27FC236}">
                    <a16:creationId xmlns:a16="http://schemas.microsoft.com/office/drawing/2014/main" id="{3443C3F9-29D5-405B-99F7-3AFD1FBAB6AC}"/>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38" name="Line 442">
                <a:extLst>
                  <a:ext uri="{FF2B5EF4-FFF2-40B4-BE49-F238E27FC236}">
                    <a16:creationId xmlns:a16="http://schemas.microsoft.com/office/drawing/2014/main" id="{3F58F7EA-BD87-4B54-ADC9-1105F611104B}"/>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39" name="Line 443">
                <a:extLst>
                  <a:ext uri="{FF2B5EF4-FFF2-40B4-BE49-F238E27FC236}">
                    <a16:creationId xmlns:a16="http://schemas.microsoft.com/office/drawing/2014/main" id="{ADCDD733-57FD-4B21-BE96-48A6B1B4FD1E}"/>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40" name="Line 444">
                <a:extLst>
                  <a:ext uri="{FF2B5EF4-FFF2-40B4-BE49-F238E27FC236}">
                    <a16:creationId xmlns:a16="http://schemas.microsoft.com/office/drawing/2014/main" id="{20EFEFA7-9637-47DF-8206-8173A6B64A6C}"/>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78" name="Group 445">
            <a:extLst>
              <a:ext uri="{FF2B5EF4-FFF2-40B4-BE49-F238E27FC236}">
                <a16:creationId xmlns:a16="http://schemas.microsoft.com/office/drawing/2014/main" id="{05E81EDD-94DA-4BD7-8AA8-10A6A92FF0BE}"/>
              </a:ext>
            </a:extLst>
          </p:cNvPr>
          <p:cNvGrpSpPr>
            <a:grpSpLocks/>
          </p:cNvGrpSpPr>
          <p:nvPr/>
        </p:nvGrpSpPr>
        <p:grpSpPr bwMode="auto">
          <a:xfrm>
            <a:off x="9166225" y="4953000"/>
            <a:ext cx="304800" cy="304800"/>
            <a:chOff x="4272" y="2400"/>
            <a:chExt cx="192" cy="192"/>
          </a:xfrm>
        </p:grpSpPr>
        <p:sp>
          <p:nvSpPr>
            <p:cNvPr id="183742" name="Rectangle 446">
              <a:extLst>
                <a:ext uri="{FF2B5EF4-FFF2-40B4-BE49-F238E27FC236}">
                  <a16:creationId xmlns:a16="http://schemas.microsoft.com/office/drawing/2014/main" id="{50CCE584-AFC1-4397-A2F6-AA88339F0FD6}"/>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 </a:t>
              </a:r>
            </a:p>
          </p:txBody>
        </p:sp>
        <p:grpSp>
          <p:nvGrpSpPr>
            <p:cNvPr id="27867" name="Group 447">
              <a:extLst>
                <a:ext uri="{FF2B5EF4-FFF2-40B4-BE49-F238E27FC236}">
                  <a16:creationId xmlns:a16="http://schemas.microsoft.com/office/drawing/2014/main" id="{68F3C0E2-36B9-494C-B967-6E873B06EFA7}"/>
                </a:ext>
              </a:extLst>
            </p:cNvPr>
            <p:cNvGrpSpPr>
              <a:grpSpLocks/>
            </p:cNvGrpSpPr>
            <p:nvPr/>
          </p:nvGrpSpPr>
          <p:grpSpPr bwMode="auto">
            <a:xfrm>
              <a:off x="4272" y="2400"/>
              <a:ext cx="192" cy="192"/>
              <a:chOff x="4414" y="2400"/>
              <a:chExt cx="192" cy="192"/>
            </a:xfrm>
          </p:grpSpPr>
          <p:sp>
            <p:nvSpPr>
              <p:cNvPr id="183744" name="Line 448">
                <a:extLst>
                  <a:ext uri="{FF2B5EF4-FFF2-40B4-BE49-F238E27FC236}">
                    <a16:creationId xmlns:a16="http://schemas.microsoft.com/office/drawing/2014/main" id="{9BD34B10-DD74-4A54-B3CF-5AA0A23E23AD}"/>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45" name="Line 449">
                <a:extLst>
                  <a:ext uri="{FF2B5EF4-FFF2-40B4-BE49-F238E27FC236}">
                    <a16:creationId xmlns:a16="http://schemas.microsoft.com/office/drawing/2014/main" id="{BA348687-E74B-4582-828B-6AEE498DC019}"/>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46" name="Line 450">
                <a:extLst>
                  <a:ext uri="{FF2B5EF4-FFF2-40B4-BE49-F238E27FC236}">
                    <a16:creationId xmlns:a16="http://schemas.microsoft.com/office/drawing/2014/main" id="{700A5191-5BD0-4F84-B5A2-CDA427E8173C}"/>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47" name="Line 451">
                <a:extLst>
                  <a:ext uri="{FF2B5EF4-FFF2-40B4-BE49-F238E27FC236}">
                    <a16:creationId xmlns:a16="http://schemas.microsoft.com/office/drawing/2014/main" id="{4FC06B37-61DC-4BEE-8391-529888C4B109}"/>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48" name="Line 452">
                <a:extLst>
                  <a:ext uri="{FF2B5EF4-FFF2-40B4-BE49-F238E27FC236}">
                    <a16:creationId xmlns:a16="http://schemas.microsoft.com/office/drawing/2014/main" id="{70DF0809-EAC6-422F-ACF1-76C5529A7D93}"/>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49" name="Line 453">
                <a:extLst>
                  <a:ext uri="{FF2B5EF4-FFF2-40B4-BE49-F238E27FC236}">
                    <a16:creationId xmlns:a16="http://schemas.microsoft.com/office/drawing/2014/main" id="{C446A9F1-5B0A-492A-BA4A-DE66D8BF70F9}"/>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50" name="Line 454">
                <a:extLst>
                  <a:ext uri="{FF2B5EF4-FFF2-40B4-BE49-F238E27FC236}">
                    <a16:creationId xmlns:a16="http://schemas.microsoft.com/office/drawing/2014/main" id="{B0C80911-920C-4265-B4C3-17FA3CB54118}"/>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51" name="Line 455">
                <a:extLst>
                  <a:ext uri="{FF2B5EF4-FFF2-40B4-BE49-F238E27FC236}">
                    <a16:creationId xmlns:a16="http://schemas.microsoft.com/office/drawing/2014/main" id="{B0F5B24A-9F64-41C0-B737-4E04236F2AA3}"/>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79" name="Group 456">
            <a:extLst>
              <a:ext uri="{FF2B5EF4-FFF2-40B4-BE49-F238E27FC236}">
                <a16:creationId xmlns:a16="http://schemas.microsoft.com/office/drawing/2014/main" id="{22C357E3-C9D2-4080-960D-8B42F5028AA8}"/>
              </a:ext>
            </a:extLst>
          </p:cNvPr>
          <p:cNvGrpSpPr>
            <a:grpSpLocks/>
          </p:cNvGrpSpPr>
          <p:nvPr/>
        </p:nvGrpSpPr>
        <p:grpSpPr bwMode="auto">
          <a:xfrm>
            <a:off x="9296400" y="5410200"/>
            <a:ext cx="304800" cy="304800"/>
            <a:chOff x="4272" y="2400"/>
            <a:chExt cx="192" cy="192"/>
          </a:xfrm>
        </p:grpSpPr>
        <p:sp>
          <p:nvSpPr>
            <p:cNvPr id="183753" name="Rectangle 457">
              <a:extLst>
                <a:ext uri="{FF2B5EF4-FFF2-40B4-BE49-F238E27FC236}">
                  <a16:creationId xmlns:a16="http://schemas.microsoft.com/office/drawing/2014/main" id="{0224E833-3529-4BB7-9FCE-7388DE5BF7ED}"/>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50</a:t>
              </a:r>
            </a:p>
          </p:txBody>
        </p:sp>
        <p:grpSp>
          <p:nvGrpSpPr>
            <p:cNvPr id="27857" name="Group 458">
              <a:extLst>
                <a:ext uri="{FF2B5EF4-FFF2-40B4-BE49-F238E27FC236}">
                  <a16:creationId xmlns:a16="http://schemas.microsoft.com/office/drawing/2014/main" id="{D12711E5-280E-4C6D-9A61-B552594C3FB5}"/>
                </a:ext>
              </a:extLst>
            </p:cNvPr>
            <p:cNvGrpSpPr>
              <a:grpSpLocks/>
            </p:cNvGrpSpPr>
            <p:nvPr/>
          </p:nvGrpSpPr>
          <p:grpSpPr bwMode="auto">
            <a:xfrm>
              <a:off x="4272" y="2400"/>
              <a:ext cx="192" cy="192"/>
              <a:chOff x="4414" y="2400"/>
              <a:chExt cx="192" cy="192"/>
            </a:xfrm>
          </p:grpSpPr>
          <p:sp>
            <p:nvSpPr>
              <p:cNvPr id="183755" name="Line 459">
                <a:extLst>
                  <a:ext uri="{FF2B5EF4-FFF2-40B4-BE49-F238E27FC236}">
                    <a16:creationId xmlns:a16="http://schemas.microsoft.com/office/drawing/2014/main" id="{FB9F9028-B348-46B9-B15B-96A8C386E8F2}"/>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56" name="Line 460">
                <a:extLst>
                  <a:ext uri="{FF2B5EF4-FFF2-40B4-BE49-F238E27FC236}">
                    <a16:creationId xmlns:a16="http://schemas.microsoft.com/office/drawing/2014/main" id="{FB83B2F7-919D-49F3-B33C-0E934656AF39}"/>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57" name="Line 461">
                <a:extLst>
                  <a:ext uri="{FF2B5EF4-FFF2-40B4-BE49-F238E27FC236}">
                    <a16:creationId xmlns:a16="http://schemas.microsoft.com/office/drawing/2014/main" id="{5DCD6E5D-9530-42C3-BC7F-970251160AA8}"/>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58" name="Line 462">
                <a:extLst>
                  <a:ext uri="{FF2B5EF4-FFF2-40B4-BE49-F238E27FC236}">
                    <a16:creationId xmlns:a16="http://schemas.microsoft.com/office/drawing/2014/main" id="{058995E8-B64D-47EC-8B3D-C2BB7C7302ED}"/>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59" name="Line 463">
                <a:extLst>
                  <a:ext uri="{FF2B5EF4-FFF2-40B4-BE49-F238E27FC236}">
                    <a16:creationId xmlns:a16="http://schemas.microsoft.com/office/drawing/2014/main" id="{4C89B102-0A00-43D3-893B-7D5B48671E77}"/>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60" name="Line 464">
                <a:extLst>
                  <a:ext uri="{FF2B5EF4-FFF2-40B4-BE49-F238E27FC236}">
                    <a16:creationId xmlns:a16="http://schemas.microsoft.com/office/drawing/2014/main" id="{AB2443F5-0D25-4F08-ABC4-56DEE43EA35F}"/>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61" name="Line 465">
                <a:extLst>
                  <a:ext uri="{FF2B5EF4-FFF2-40B4-BE49-F238E27FC236}">
                    <a16:creationId xmlns:a16="http://schemas.microsoft.com/office/drawing/2014/main" id="{9C091438-05E5-4D5D-BFB3-85ABB11D1B4D}"/>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62" name="Line 466">
                <a:extLst>
                  <a:ext uri="{FF2B5EF4-FFF2-40B4-BE49-F238E27FC236}">
                    <a16:creationId xmlns:a16="http://schemas.microsoft.com/office/drawing/2014/main" id="{0B4F3E05-5491-4177-9B8D-3C48F8E9791C}"/>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80" name="Group 467">
            <a:extLst>
              <a:ext uri="{FF2B5EF4-FFF2-40B4-BE49-F238E27FC236}">
                <a16:creationId xmlns:a16="http://schemas.microsoft.com/office/drawing/2014/main" id="{0B724132-1029-4AEB-A722-7E3962F3F5CD}"/>
              </a:ext>
            </a:extLst>
          </p:cNvPr>
          <p:cNvGrpSpPr>
            <a:grpSpLocks/>
          </p:cNvGrpSpPr>
          <p:nvPr/>
        </p:nvGrpSpPr>
        <p:grpSpPr bwMode="auto">
          <a:xfrm>
            <a:off x="9601200" y="5410200"/>
            <a:ext cx="304800" cy="304800"/>
            <a:chOff x="4272" y="2400"/>
            <a:chExt cx="192" cy="192"/>
          </a:xfrm>
        </p:grpSpPr>
        <p:sp>
          <p:nvSpPr>
            <p:cNvPr id="183764" name="Rectangle 468">
              <a:extLst>
                <a:ext uri="{FF2B5EF4-FFF2-40B4-BE49-F238E27FC236}">
                  <a16:creationId xmlns:a16="http://schemas.microsoft.com/office/drawing/2014/main" id="{E3B43486-B02C-46DE-9843-5F45F4D1E6B0}"/>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60</a:t>
              </a:r>
            </a:p>
          </p:txBody>
        </p:sp>
        <p:grpSp>
          <p:nvGrpSpPr>
            <p:cNvPr id="27847" name="Group 469">
              <a:extLst>
                <a:ext uri="{FF2B5EF4-FFF2-40B4-BE49-F238E27FC236}">
                  <a16:creationId xmlns:a16="http://schemas.microsoft.com/office/drawing/2014/main" id="{EFA0586F-24F9-4F7C-8CEF-C6C76D847617}"/>
                </a:ext>
              </a:extLst>
            </p:cNvPr>
            <p:cNvGrpSpPr>
              <a:grpSpLocks/>
            </p:cNvGrpSpPr>
            <p:nvPr/>
          </p:nvGrpSpPr>
          <p:grpSpPr bwMode="auto">
            <a:xfrm>
              <a:off x="4272" y="2400"/>
              <a:ext cx="192" cy="192"/>
              <a:chOff x="4414" y="2400"/>
              <a:chExt cx="192" cy="192"/>
            </a:xfrm>
          </p:grpSpPr>
          <p:sp>
            <p:nvSpPr>
              <p:cNvPr id="183766" name="Line 470">
                <a:extLst>
                  <a:ext uri="{FF2B5EF4-FFF2-40B4-BE49-F238E27FC236}">
                    <a16:creationId xmlns:a16="http://schemas.microsoft.com/office/drawing/2014/main" id="{9F3353DC-C84A-41EF-A44C-D6EEB43A36A2}"/>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67" name="Line 471">
                <a:extLst>
                  <a:ext uri="{FF2B5EF4-FFF2-40B4-BE49-F238E27FC236}">
                    <a16:creationId xmlns:a16="http://schemas.microsoft.com/office/drawing/2014/main" id="{1F649BA0-CB9E-41E7-8A6F-FFCD85CBC474}"/>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68" name="Line 472">
                <a:extLst>
                  <a:ext uri="{FF2B5EF4-FFF2-40B4-BE49-F238E27FC236}">
                    <a16:creationId xmlns:a16="http://schemas.microsoft.com/office/drawing/2014/main" id="{B3A91882-78FF-4A18-94B5-4EB6E68A23DD}"/>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69" name="Line 473">
                <a:extLst>
                  <a:ext uri="{FF2B5EF4-FFF2-40B4-BE49-F238E27FC236}">
                    <a16:creationId xmlns:a16="http://schemas.microsoft.com/office/drawing/2014/main" id="{C099BC97-B5B7-49F8-B75C-A00399346737}"/>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70" name="Line 474">
                <a:extLst>
                  <a:ext uri="{FF2B5EF4-FFF2-40B4-BE49-F238E27FC236}">
                    <a16:creationId xmlns:a16="http://schemas.microsoft.com/office/drawing/2014/main" id="{8E9E9D8C-A395-4463-B0E1-7CE27072B7BD}"/>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71" name="Line 475">
                <a:extLst>
                  <a:ext uri="{FF2B5EF4-FFF2-40B4-BE49-F238E27FC236}">
                    <a16:creationId xmlns:a16="http://schemas.microsoft.com/office/drawing/2014/main" id="{EC26D0B8-19D5-49F6-8507-47D641F71FC7}"/>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72" name="Line 476">
                <a:extLst>
                  <a:ext uri="{FF2B5EF4-FFF2-40B4-BE49-F238E27FC236}">
                    <a16:creationId xmlns:a16="http://schemas.microsoft.com/office/drawing/2014/main" id="{758B3364-0378-4840-976F-9BF5886735FC}"/>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73" name="Line 477">
                <a:extLst>
                  <a:ext uri="{FF2B5EF4-FFF2-40B4-BE49-F238E27FC236}">
                    <a16:creationId xmlns:a16="http://schemas.microsoft.com/office/drawing/2014/main" id="{BD39276F-6CF7-4596-91B8-BE2DF9FA819D}"/>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81" name="Group 478">
            <a:extLst>
              <a:ext uri="{FF2B5EF4-FFF2-40B4-BE49-F238E27FC236}">
                <a16:creationId xmlns:a16="http://schemas.microsoft.com/office/drawing/2014/main" id="{EC5B1921-8158-41BD-9C9C-0C0073CA68E9}"/>
              </a:ext>
            </a:extLst>
          </p:cNvPr>
          <p:cNvGrpSpPr>
            <a:grpSpLocks/>
          </p:cNvGrpSpPr>
          <p:nvPr/>
        </p:nvGrpSpPr>
        <p:grpSpPr bwMode="auto">
          <a:xfrm>
            <a:off x="9906000" y="5410200"/>
            <a:ext cx="304800" cy="304800"/>
            <a:chOff x="4272" y="2400"/>
            <a:chExt cx="192" cy="192"/>
          </a:xfrm>
        </p:grpSpPr>
        <p:sp>
          <p:nvSpPr>
            <p:cNvPr id="183775" name="Rectangle 479">
              <a:extLst>
                <a:ext uri="{FF2B5EF4-FFF2-40B4-BE49-F238E27FC236}">
                  <a16:creationId xmlns:a16="http://schemas.microsoft.com/office/drawing/2014/main" id="{F50BEF48-AF9A-4B1A-A16F-7B977BBC51D6}"/>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70</a:t>
              </a:r>
            </a:p>
          </p:txBody>
        </p:sp>
        <p:grpSp>
          <p:nvGrpSpPr>
            <p:cNvPr id="27837" name="Group 480">
              <a:extLst>
                <a:ext uri="{FF2B5EF4-FFF2-40B4-BE49-F238E27FC236}">
                  <a16:creationId xmlns:a16="http://schemas.microsoft.com/office/drawing/2014/main" id="{A91E988C-FA20-4DBA-B884-D40A3A1B3ADE}"/>
                </a:ext>
              </a:extLst>
            </p:cNvPr>
            <p:cNvGrpSpPr>
              <a:grpSpLocks/>
            </p:cNvGrpSpPr>
            <p:nvPr/>
          </p:nvGrpSpPr>
          <p:grpSpPr bwMode="auto">
            <a:xfrm>
              <a:off x="4272" y="2400"/>
              <a:ext cx="192" cy="192"/>
              <a:chOff x="4414" y="2400"/>
              <a:chExt cx="192" cy="192"/>
            </a:xfrm>
          </p:grpSpPr>
          <p:sp>
            <p:nvSpPr>
              <p:cNvPr id="183777" name="Line 481">
                <a:extLst>
                  <a:ext uri="{FF2B5EF4-FFF2-40B4-BE49-F238E27FC236}">
                    <a16:creationId xmlns:a16="http://schemas.microsoft.com/office/drawing/2014/main" id="{40E6DF91-1C12-465F-A876-D5E225FF0C88}"/>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78" name="Line 482">
                <a:extLst>
                  <a:ext uri="{FF2B5EF4-FFF2-40B4-BE49-F238E27FC236}">
                    <a16:creationId xmlns:a16="http://schemas.microsoft.com/office/drawing/2014/main" id="{0CD55001-83BD-48DF-B0E1-A1C216E25062}"/>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79" name="Line 483">
                <a:extLst>
                  <a:ext uri="{FF2B5EF4-FFF2-40B4-BE49-F238E27FC236}">
                    <a16:creationId xmlns:a16="http://schemas.microsoft.com/office/drawing/2014/main" id="{7797C8A4-DB75-4124-B0B5-D666959FF1AB}"/>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80" name="Line 484">
                <a:extLst>
                  <a:ext uri="{FF2B5EF4-FFF2-40B4-BE49-F238E27FC236}">
                    <a16:creationId xmlns:a16="http://schemas.microsoft.com/office/drawing/2014/main" id="{CAB2FACF-95A7-4D63-A0CB-25A6F9CC3498}"/>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81" name="Line 485">
                <a:extLst>
                  <a:ext uri="{FF2B5EF4-FFF2-40B4-BE49-F238E27FC236}">
                    <a16:creationId xmlns:a16="http://schemas.microsoft.com/office/drawing/2014/main" id="{30A40A0C-A7C6-4296-B4CA-794D825F63B9}"/>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82" name="Line 486">
                <a:extLst>
                  <a:ext uri="{FF2B5EF4-FFF2-40B4-BE49-F238E27FC236}">
                    <a16:creationId xmlns:a16="http://schemas.microsoft.com/office/drawing/2014/main" id="{E139E599-2BF5-49E2-B4C8-B849CDE45525}"/>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83" name="Line 487">
                <a:extLst>
                  <a:ext uri="{FF2B5EF4-FFF2-40B4-BE49-F238E27FC236}">
                    <a16:creationId xmlns:a16="http://schemas.microsoft.com/office/drawing/2014/main" id="{2E513CD2-F8DD-4815-9FD0-4422D97940E5}"/>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84" name="Line 488">
                <a:extLst>
                  <a:ext uri="{FF2B5EF4-FFF2-40B4-BE49-F238E27FC236}">
                    <a16:creationId xmlns:a16="http://schemas.microsoft.com/office/drawing/2014/main" id="{2B0664AD-76AE-4EA8-B6C2-62B17BC85E28}"/>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82" name="Group 489">
            <a:extLst>
              <a:ext uri="{FF2B5EF4-FFF2-40B4-BE49-F238E27FC236}">
                <a16:creationId xmlns:a16="http://schemas.microsoft.com/office/drawing/2014/main" id="{5FB7221B-8422-46DE-9AE2-6581B2F7261A}"/>
              </a:ext>
            </a:extLst>
          </p:cNvPr>
          <p:cNvGrpSpPr>
            <a:grpSpLocks/>
          </p:cNvGrpSpPr>
          <p:nvPr/>
        </p:nvGrpSpPr>
        <p:grpSpPr bwMode="auto">
          <a:xfrm>
            <a:off x="10210800" y="5410200"/>
            <a:ext cx="304800" cy="304800"/>
            <a:chOff x="4272" y="2400"/>
            <a:chExt cx="192" cy="192"/>
          </a:xfrm>
        </p:grpSpPr>
        <p:sp>
          <p:nvSpPr>
            <p:cNvPr id="183786" name="Rectangle 490">
              <a:extLst>
                <a:ext uri="{FF2B5EF4-FFF2-40B4-BE49-F238E27FC236}">
                  <a16:creationId xmlns:a16="http://schemas.microsoft.com/office/drawing/2014/main" id="{B5AC40F9-9DDC-45B9-B488-AC81A6DEBB67}"/>
                </a:ext>
              </a:extLst>
            </p:cNvPr>
            <p:cNvSpPr>
              <a:spLocks noChangeArrowheads="1"/>
            </p:cNvSpPr>
            <p:nvPr/>
          </p:nvSpPr>
          <p:spPr bwMode="auto">
            <a:xfrm>
              <a:off x="4272" y="2400"/>
              <a:ext cx="192" cy="192"/>
            </a:xfrm>
            <a:prstGeom prst="rect">
              <a:avLst/>
            </a:prstGeom>
            <a:noFill/>
            <a:ln w="12700">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solidFill>
                    <a:srgbClr val="339933"/>
                  </a:solidFill>
                  <a:latin typeface="Arial" charset="0"/>
                  <a:ea typeface="ＭＳ Ｐゴシック" charset="0"/>
                </a:rPr>
                <a:t> </a:t>
              </a:r>
            </a:p>
          </p:txBody>
        </p:sp>
        <p:grpSp>
          <p:nvGrpSpPr>
            <p:cNvPr id="27827" name="Group 491">
              <a:extLst>
                <a:ext uri="{FF2B5EF4-FFF2-40B4-BE49-F238E27FC236}">
                  <a16:creationId xmlns:a16="http://schemas.microsoft.com/office/drawing/2014/main" id="{17B7BE01-C651-4489-B428-C693F90E548F}"/>
                </a:ext>
              </a:extLst>
            </p:cNvPr>
            <p:cNvGrpSpPr>
              <a:grpSpLocks/>
            </p:cNvGrpSpPr>
            <p:nvPr/>
          </p:nvGrpSpPr>
          <p:grpSpPr bwMode="auto">
            <a:xfrm>
              <a:off x="4272" y="2400"/>
              <a:ext cx="192" cy="192"/>
              <a:chOff x="4414" y="2400"/>
              <a:chExt cx="192" cy="192"/>
            </a:xfrm>
          </p:grpSpPr>
          <p:sp>
            <p:nvSpPr>
              <p:cNvPr id="183788" name="Line 492">
                <a:extLst>
                  <a:ext uri="{FF2B5EF4-FFF2-40B4-BE49-F238E27FC236}">
                    <a16:creationId xmlns:a16="http://schemas.microsoft.com/office/drawing/2014/main" id="{C040B153-98D4-475C-B6FF-52C6400EFE66}"/>
                  </a:ext>
                </a:extLst>
              </p:cNvPr>
              <p:cNvSpPr>
                <a:spLocks noChangeShapeType="1"/>
              </p:cNvSpPr>
              <p:nvPr/>
            </p:nvSpPr>
            <p:spPr bwMode="auto">
              <a:xfrm>
                <a:off x="4414"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89" name="Line 493">
                <a:extLst>
                  <a:ext uri="{FF2B5EF4-FFF2-40B4-BE49-F238E27FC236}">
                    <a16:creationId xmlns:a16="http://schemas.microsoft.com/office/drawing/2014/main" id="{03DC198C-706B-448B-84EE-21A07DB99836}"/>
                  </a:ext>
                </a:extLst>
              </p:cNvPr>
              <p:cNvSpPr>
                <a:spLocks noChangeShapeType="1"/>
              </p:cNvSpPr>
              <p:nvPr/>
            </p:nvSpPr>
            <p:spPr bwMode="auto">
              <a:xfrm>
                <a:off x="4414"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90" name="Line 494">
                <a:extLst>
                  <a:ext uri="{FF2B5EF4-FFF2-40B4-BE49-F238E27FC236}">
                    <a16:creationId xmlns:a16="http://schemas.microsoft.com/office/drawing/2014/main" id="{1AAC1D7D-2BDF-4D79-9250-94E0FAD742AC}"/>
                  </a:ext>
                </a:extLst>
              </p:cNvPr>
              <p:cNvSpPr>
                <a:spLocks noChangeShapeType="1"/>
              </p:cNvSpPr>
              <p:nvPr/>
            </p:nvSpPr>
            <p:spPr bwMode="auto">
              <a:xfrm>
                <a:off x="4606" y="2496"/>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91" name="Line 495">
                <a:extLst>
                  <a:ext uri="{FF2B5EF4-FFF2-40B4-BE49-F238E27FC236}">
                    <a16:creationId xmlns:a16="http://schemas.microsoft.com/office/drawing/2014/main" id="{875E0C1C-B5E6-4900-87FE-D62E9CD39928}"/>
                  </a:ext>
                </a:extLst>
              </p:cNvPr>
              <p:cNvSpPr>
                <a:spLocks noChangeShapeType="1"/>
              </p:cNvSpPr>
              <p:nvPr/>
            </p:nvSpPr>
            <p:spPr bwMode="auto">
              <a:xfrm>
                <a:off x="4606" y="2400"/>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92" name="Line 496">
                <a:extLst>
                  <a:ext uri="{FF2B5EF4-FFF2-40B4-BE49-F238E27FC236}">
                    <a16:creationId xmlns:a16="http://schemas.microsoft.com/office/drawing/2014/main" id="{A78D15B2-0F5F-48BD-9362-FEF26F7CC261}"/>
                  </a:ext>
                </a:extLst>
              </p:cNvPr>
              <p:cNvSpPr>
                <a:spLocks noChangeShapeType="1"/>
              </p:cNvSpPr>
              <p:nvPr/>
            </p:nvSpPr>
            <p:spPr bwMode="auto">
              <a:xfrm rot="-5400000">
                <a:off x="4558"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93" name="Line 497">
                <a:extLst>
                  <a:ext uri="{FF2B5EF4-FFF2-40B4-BE49-F238E27FC236}">
                    <a16:creationId xmlns:a16="http://schemas.microsoft.com/office/drawing/2014/main" id="{6F6935D2-A0DF-48FE-A8C9-29C883E953D2}"/>
                  </a:ext>
                </a:extLst>
              </p:cNvPr>
              <p:cNvSpPr>
                <a:spLocks noChangeShapeType="1"/>
              </p:cNvSpPr>
              <p:nvPr/>
            </p:nvSpPr>
            <p:spPr bwMode="auto">
              <a:xfrm rot="-5400000">
                <a:off x="4462" y="2544"/>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94" name="Line 498">
                <a:extLst>
                  <a:ext uri="{FF2B5EF4-FFF2-40B4-BE49-F238E27FC236}">
                    <a16:creationId xmlns:a16="http://schemas.microsoft.com/office/drawing/2014/main" id="{AFB49898-A3C6-4692-A1A1-9A9F64854C31}"/>
                  </a:ext>
                </a:extLst>
              </p:cNvPr>
              <p:cNvSpPr>
                <a:spLocks noChangeShapeType="1"/>
              </p:cNvSpPr>
              <p:nvPr/>
            </p:nvSpPr>
            <p:spPr bwMode="auto">
              <a:xfrm rot="-5400000">
                <a:off x="4558"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795" name="Line 499">
                <a:extLst>
                  <a:ext uri="{FF2B5EF4-FFF2-40B4-BE49-F238E27FC236}">
                    <a16:creationId xmlns:a16="http://schemas.microsoft.com/office/drawing/2014/main" id="{DA62B70D-7F82-433E-95A2-4A39345AD608}"/>
                  </a:ext>
                </a:extLst>
              </p:cNvPr>
              <p:cNvSpPr>
                <a:spLocks noChangeShapeType="1"/>
              </p:cNvSpPr>
              <p:nvPr/>
            </p:nvSpPr>
            <p:spPr bwMode="auto">
              <a:xfrm rot="-5400000">
                <a:off x="4462" y="2352"/>
                <a:ext cx="0" cy="96"/>
              </a:xfrm>
              <a:prstGeom prst="line">
                <a:avLst/>
              </a:prstGeom>
              <a:noFill/>
              <a:ln w="12700">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83" name="Group 4">
            <a:extLst>
              <a:ext uri="{FF2B5EF4-FFF2-40B4-BE49-F238E27FC236}">
                <a16:creationId xmlns:a16="http://schemas.microsoft.com/office/drawing/2014/main" id="{6AC5DAC9-E0A0-4EA9-877E-2B6924C07E0A}"/>
              </a:ext>
            </a:extLst>
          </p:cNvPr>
          <p:cNvGrpSpPr>
            <a:grpSpLocks/>
          </p:cNvGrpSpPr>
          <p:nvPr/>
        </p:nvGrpSpPr>
        <p:grpSpPr bwMode="auto">
          <a:xfrm>
            <a:off x="6172200" y="2590800"/>
            <a:ext cx="304800" cy="304800"/>
            <a:chOff x="4272" y="2400"/>
            <a:chExt cx="192" cy="192"/>
          </a:xfrm>
        </p:grpSpPr>
        <p:sp>
          <p:nvSpPr>
            <p:cNvPr id="183301" name="Rectangle 5">
              <a:extLst>
                <a:ext uri="{FF2B5EF4-FFF2-40B4-BE49-F238E27FC236}">
                  <a16:creationId xmlns:a16="http://schemas.microsoft.com/office/drawing/2014/main" id="{3571CF6E-A4AB-4D22-AAB7-BD44D01D6145}"/>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10</a:t>
              </a:r>
            </a:p>
          </p:txBody>
        </p:sp>
        <p:grpSp>
          <p:nvGrpSpPr>
            <p:cNvPr id="27817" name="Group 6">
              <a:extLst>
                <a:ext uri="{FF2B5EF4-FFF2-40B4-BE49-F238E27FC236}">
                  <a16:creationId xmlns:a16="http://schemas.microsoft.com/office/drawing/2014/main" id="{712E4E2A-5CD0-43AC-91B9-A306D73B77F0}"/>
                </a:ext>
              </a:extLst>
            </p:cNvPr>
            <p:cNvGrpSpPr>
              <a:grpSpLocks/>
            </p:cNvGrpSpPr>
            <p:nvPr/>
          </p:nvGrpSpPr>
          <p:grpSpPr bwMode="auto">
            <a:xfrm>
              <a:off x="4272" y="2400"/>
              <a:ext cx="192" cy="192"/>
              <a:chOff x="4414" y="2400"/>
              <a:chExt cx="192" cy="192"/>
            </a:xfrm>
          </p:grpSpPr>
          <p:sp>
            <p:nvSpPr>
              <p:cNvPr id="183303" name="Line 7">
                <a:extLst>
                  <a:ext uri="{FF2B5EF4-FFF2-40B4-BE49-F238E27FC236}">
                    <a16:creationId xmlns:a16="http://schemas.microsoft.com/office/drawing/2014/main" id="{782BAB39-9146-4E25-9F83-B34235EF3598}"/>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04" name="Line 8">
                <a:extLst>
                  <a:ext uri="{FF2B5EF4-FFF2-40B4-BE49-F238E27FC236}">
                    <a16:creationId xmlns:a16="http://schemas.microsoft.com/office/drawing/2014/main" id="{2C3DC5C8-3A36-40E3-88AF-82542A3B89DE}"/>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05" name="Line 9">
                <a:extLst>
                  <a:ext uri="{FF2B5EF4-FFF2-40B4-BE49-F238E27FC236}">
                    <a16:creationId xmlns:a16="http://schemas.microsoft.com/office/drawing/2014/main" id="{7FF56543-D999-473B-8EAB-818B26E11621}"/>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06" name="Line 10">
                <a:extLst>
                  <a:ext uri="{FF2B5EF4-FFF2-40B4-BE49-F238E27FC236}">
                    <a16:creationId xmlns:a16="http://schemas.microsoft.com/office/drawing/2014/main" id="{3097A89B-F992-4005-B9CF-5D5CAD37D916}"/>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07" name="Line 11">
                <a:extLst>
                  <a:ext uri="{FF2B5EF4-FFF2-40B4-BE49-F238E27FC236}">
                    <a16:creationId xmlns:a16="http://schemas.microsoft.com/office/drawing/2014/main" id="{3E20D6CE-DA41-4ABB-893D-71768EF45431}"/>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08" name="Line 12">
                <a:extLst>
                  <a:ext uri="{FF2B5EF4-FFF2-40B4-BE49-F238E27FC236}">
                    <a16:creationId xmlns:a16="http://schemas.microsoft.com/office/drawing/2014/main" id="{EAFC3CA5-E96C-4C40-86C0-A9A81508A632}"/>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09" name="Line 13">
                <a:extLst>
                  <a:ext uri="{FF2B5EF4-FFF2-40B4-BE49-F238E27FC236}">
                    <a16:creationId xmlns:a16="http://schemas.microsoft.com/office/drawing/2014/main" id="{EFB59F2B-AD5A-4982-BF19-B7AB1F5E4C02}"/>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10" name="Line 14">
                <a:extLst>
                  <a:ext uri="{FF2B5EF4-FFF2-40B4-BE49-F238E27FC236}">
                    <a16:creationId xmlns:a16="http://schemas.microsoft.com/office/drawing/2014/main" id="{C2960444-5525-4F1C-8AA7-A7B3CBCF9514}"/>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84" name="Group 15">
            <a:extLst>
              <a:ext uri="{FF2B5EF4-FFF2-40B4-BE49-F238E27FC236}">
                <a16:creationId xmlns:a16="http://schemas.microsoft.com/office/drawing/2014/main" id="{DFF9D937-BDCE-4FD1-BC59-31926C8B6B47}"/>
              </a:ext>
            </a:extLst>
          </p:cNvPr>
          <p:cNvGrpSpPr>
            <a:grpSpLocks/>
          </p:cNvGrpSpPr>
          <p:nvPr/>
        </p:nvGrpSpPr>
        <p:grpSpPr bwMode="auto">
          <a:xfrm>
            <a:off x="6477000" y="2590800"/>
            <a:ext cx="304800" cy="304800"/>
            <a:chOff x="4272" y="2400"/>
            <a:chExt cx="192" cy="192"/>
          </a:xfrm>
        </p:grpSpPr>
        <p:sp>
          <p:nvSpPr>
            <p:cNvPr id="183312" name="Rectangle 16">
              <a:extLst>
                <a:ext uri="{FF2B5EF4-FFF2-40B4-BE49-F238E27FC236}">
                  <a16:creationId xmlns:a16="http://schemas.microsoft.com/office/drawing/2014/main" id="{8393BDE3-A27F-4951-9AFB-146BC767032D}"/>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40</a:t>
              </a:r>
            </a:p>
          </p:txBody>
        </p:sp>
        <p:grpSp>
          <p:nvGrpSpPr>
            <p:cNvPr id="27807" name="Group 17">
              <a:extLst>
                <a:ext uri="{FF2B5EF4-FFF2-40B4-BE49-F238E27FC236}">
                  <a16:creationId xmlns:a16="http://schemas.microsoft.com/office/drawing/2014/main" id="{877BDD56-BFD4-4780-A7FD-BA869A84C20D}"/>
                </a:ext>
              </a:extLst>
            </p:cNvPr>
            <p:cNvGrpSpPr>
              <a:grpSpLocks/>
            </p:cNvGrpSpPr>
            <p:nvPr/>
          </p:nvGrpSpPr>
          <p:grpSpPr bwMode="auto">
            <a:xfrm>
              <a:off x="4272" y="2400"/>
              <a:ext cx="192" cy="192"/>
              <a:chOff x="4414" y="2400"/>
              <a:chExt cx="192" cy="192"/>
            </a:xfrm>
          </p:grpSpPr>
          <p:sp>
            <p:nvSpPr>
              <p:cNvPr id="183314" name="Line 18">
                <a:extLst>
                  <a:ext uri="{FF2B5EF4-FFF2-40B4-BE49-F238E27FC236}">
                    <a16:creationId xmlns:a16="http://schemas.microsoft.com/office/drawing/2014/main" id="{40CC8397-C8DD-4372-A090-ABF71451C29C}"/>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15" name="Line 19">
                <a:extLst>
                  <a:ext uri="{FF2B5EF4-FFF2-40B4-BE49-F238E27FC236}">
                    <a16:creationId xmlns:a16="http://schemas.microsoft.com/office/drawing/2014/main" id="{67928AEA-9612-4AB8-B045-F88D17362DB5}"/>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16" name="Line 20">
                <a:extLst>
                  <a:ext uri="{FF2B5EF4-FFF2-40B4-BE49-F238E27FC236}">
                    <a16:creationId xmlns:a16="http://schemas.microsoft.com/office/drawing/2014/main" id="{AC2A14EA-076B-45BE-9A7D-559303CDEEF1}"/>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17" name="Line 21">
                <a:extLst>
                  <a:ext uri="{FF2B5EF4-FFF2-40B4-BE49-F238E27FC236}">
                    <a16:creationId xmlns:a16="http://schemas.microsoft.com/office/drawing/2014/main" id="{44C1B77B-06C8-4A87-AA94-E9167CEAE4C6}"/>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18" name="Line 22">
                <a:extLst>
                  <a:ext uri="{FF2B5EF4-FFF2-40B4-BE49-F238E27FC236}">
                    <a16:creationId xmlns:a16="http://schemas.microsoft.com/office/drawing/2014/main" id="{6854A3CE-6F8D-492D-9E04-C24E7A257EF6}"/>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19" name="Line 23">
                <a:extLst>
                  <a:ext uri="{FF2B5EF4-FFF2-40B4-BE49-F238E27FC236}">
                    <a16:creationId xmlns:a16="http://schemas.microsoft.com/office/drawing/2014/main" id="{EFE09888-357D-4396-99AD-430F2CD07E5E}"/>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20" name="Line 24">
                <a:extLst>
                  <a:ext uri="{FF2B5EF4-FFF2-40B4-BE49-F238E27FC236}">
                    <a16:creationId xmlns:a16="http://schemas.microsoft.com/office/drawing/2014/main" id="{36BD9EC1-0126-4E6A-ACF9-A87CB2311F81}"/>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21" name="Line 25">
                <a:extLst>
                  <a:ext uri="{FF2B5EF4-FFF2-40B4-BE49-F238E27FC236}">
                    <a16:creationId xmlns:a16="http://schemas.microsoft.com/office/drawing/2014/main" id="{A2866CC3-A671-4BC0-B753-129647260D6F}"/>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85" name="Group 26">
            <a:extLst>
              <a:ext uri="{FF2B5EF4-FFF2-40B4-BE49-F238E27FC236}">
                <a16:creationId xmlns:a16="http://schemas.microsoft.com/office/drawing/2014/main" id="{6A914A9F-4040-47B9-8FD5-DB454699A43E}"/>
              </a:ext>
            </a:extLst>
          </p:cNvPr>
          <p:cNvGrpSpPr>
            <a:grpSpLocks/>
          </p:cNvGrpSpPr>
          <p:nvPr/>
        </p:nvGrpSpPr>
        <p:grpSpPr bwMode="auto">
          <a:xfrm>
            <a:off x="6781800" y="2590800"/>
            <a:ext cx="304800" cy="304800"/>
            <a:chOff x="4272" y="2400"/>
            <a:chExt cx="192" cy="192"/>
          </a:xfrm>
        </p:grpSpPr>
        <p:sp>
          <p:nvSpPr>
            <p:cNvPr id="183323" name="Rectangle 27">
              <a:extLst>
                <a:ext uri="{FF2B5EF4-FFF2-40B4-BE49-F238E27FC236}">
                  <a16:creationId xmlns:a16="http://schemas.microsoft.com/office/drawing/2014/main" id="{67D3DBA2-1153-433D-8371-56CF7164B84C}"/>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 </a:t>
              </a:r>
            </a:p>
          </p:txBody>
        </p:sp>
        <p:grpSp>
          <p:nvGrpSpPr>
            <p:cNvPr id="27797" name="Group 28">
              <a:extLst>
                <a:ext uri="{FF2B5EF4-FFF2-40B4-BE49-F238E27FC236}">
                  <a16:creationId xmlns:a16="http://schemas.microsoft.com/office/drawing/2014/main" id="{F454EE1F-CE6C-412C-9AEF-37468D4F1AD7}"/>
                </a:ext>
              </a:extLst>
            </p:cNvPr>
            <p:cNvGrpSpPr>
              <a:grpSpLocks/>
            </p:cNvGrpSpPr>
            <p:nvPr/>
          </p:nvGrpSpPr>
          <p:grpSpPr bwMode="auto">
            <a:xfrm>
              <a:off x="4272" y="2400"/>
              <a:ext cx="192" cy="192"/>
              <a:chOff x="4414" y="2400"/>
              <a:chExt cx="192" cy="192"/>
            </a:xfrm>
          </p:grpSpPr>
          <p:sp>
            <p:nvSpPr>
              <p:cNvPr id="183325" name="Line 29">
                <a:extLst>
                  <a:ext uri="{FF2B5EF4-FFF2-40B4-BE49-F238E27FC236}">
                    <a16:creationId xmlns:a16="http://schemas.microsoft.com/office/drawing/2014/main" id="{F040140D-73F3-46BB-864C-485198A38BB5}"/>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26" name="Line 30">
                <a:extLst>
                  <a:ext uri="{FF2B5EF4-FFF2-40B4-BE49-F238E27FC236}">
                    <a16:creationId xmlns:a16="http://schemas.microsoft.com/office/drawing/2014/main" id="{B3F3454A-5286-4987-B790-A968083236A7}"/>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27" name="Line 31">
                <a:extLst>
                  <a:ext uri="{FF2B5EF4-FFF2-40B4-BE49-F238E27FC236}">
                    <a16:creationId xmlns:a16="http://schemas.microsoft.com/office/drawing/2014/main" id="{D5BA2EB4-C33A-4703-A3F4-18F06F98CECE}"/>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28" name="Line 32">
                <a:extLst>
                  <a:ext uri="{FF2B5EF4-FFF2-40B4-BE49-F238E27FC236}">
                    <a16:creationId xmlns:a16="http://schemas.microsoft.com/office/drawing/2014/main" id="{ABFB9AA1-74C8-438A-9C1E-3F5775DAE508}"/>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29" name="Line 33">
                <a:extLst>
                  <a:ext uri="{FF2B5EF4-FFF2-40B4-BE49-F238E27FC236}">
                    <a16:creationId xmlns:a16="http://schemas.microsoft.com/office/drawing/2014/main" id="{F9703FFF-4CE9-48F3-B6B9-7CBF0A8EC5A5}"/>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30" name="Line 34">
                <a:extLst>
                  <a:ext uri="{FF2B5EF4-FFF2-40B4-BE49-F238E27FC236}">
                    <a16:creationId xmlns:a16="http://schemas.microsoft.com/office/drawing/2014/main" id="{96C1C10F-0D73-4435-A252-775E9B61CE7B}"/>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31" name="Line 35">
                <a:extLst>
                  <a:ext uri="{FF2B5EF4-FFF2-40B4-BE49-F238E27FC236}">
                    <a16:creationId xmlns:a16="http://schemas.microsoft.com/office/drawing/2014/main" id="{204186ED-981B-4854-9C95-2DD8EC9064F2}"/>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32" name="Line 36">
                <a:extLst>
                  <a:ext uri="{FF2B5EF4-FFF2-40B4-BE49-F238E27FC236}">
                    <a16:creationId xmlns:a16="http://schemas.microsoft.com/office/drawing/2014/main" id="{4E0F45E3-E7F5-453C-AF6C-B0A77C12A0C6}"/>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86" name="Group 93">
            <a:extLst>
              <a:ext uri="{FF2B5EF4-FFF2-40B4-BE49-F238E27FC236}">
                <a16:creationId xmlns:a16="http://schemas.microsoft.com/office/drawing/2014/main" id="{C89246BC-1E24-44A1-91DF-0DAACAFB0090}"/>
              </a:ext>
            </a:extLst>
          </p:cNvPr>
          <p:cNvGrpSpPr>
            <a:grpSpLocks/>
          </p:cNvGrpSpPr>
          <p:nvPr/>
        </p:nvGrpSpPr>
        <p:grpSpPr bwMode="auto">
          <a:xfrm>
            <a:off x="3810000" y="3733800"/>
            <a:ext cx="304800" cy="304800"/>
            <a:chOff x="4272" y="2400"/>
            <a:chExt cx="192" cy="192"/>
          </a:xfrm>
        </p:grpSpPr>
        <p:sp>
          <p:nvSpPr>
            <p:cNvPr id="183390" name="Rectangle 94">
              <a:extLst>
                <a:ext uri="{FF2B5EF4-FFF2-40B4-BE49-F238E27FC236}">
                  <a16:creationId xmlns:a16="http://schemas.microsoft.com/office/drawing/2014/main" id="{87B16FAB-B358-48D3-AF9A-A65C4474C986}"/>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3</a:t>
              </a:r>
            </a:p>
          </p:txBody>
        </p:sp>
        <p:grpSp>
          <p:nvGrpSpPr>
            <p:cNvPr id="27787" name="Group 95">
              <a:extLst>
                <a:ext uri="{FF2B5EF4-FFF2-40B4-BE49-F238E27FC236}">
                  <a16:creationId xmlns:a16="http://schemas.microsoft.com/office/drawing/2014/main" id="{34DB0686-EE37-48A4-BA0B-D42204191F69}"/>
                </a:ext>
              </a:extLst>
            </p:cNvPr>
            <p:cNvGrpSpPr>
              <a:grpSpLocks/>
            </p:cNvGrpSpPr>
            <p:nvPr/>
          </p:nvGrpSpPr>
          <p:grpSpPr bwMode="auto">
            <a:xfrm>
              <a:off x="4272" y="2400"/>
              <a:ext cx="192" cy="192"/>
              <a:chOff x="4414" y="2400"/>
              <a:chExt cx="192" cy="192"/>
            </a:xfrm>
          </p:grpSpPr>
          <p:sp>
            <p:nvSpPr>
              <p:cNvPr id="183392" name="Line 96">
                <a:extLst>
                  <a:ext uri="{FF2B5EF4-FFF2-40B4-BE49-F238E27FC236}">
                    <a16:creationId xmlns:a16="http://schemas.microsoft.com/office/drawing/2014/main" id="{FC6BF6C1-6A05-4D04-8395-5E1832E08CA2}"/>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93" name="Line 97">
                <a:extLst>
                  <a:ext uri="{FF2B5EF4-FFF2-40B4-BE49-F238E27FC236}">
                    <a16:creationId xmlns:a16="http://schemas.microsoft.com/office/drawing/2014/main" id="{ED2EE36E-0FCA-42D3-ADDF-70CDC15215FB}"/>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94" name="Line 98">
                <a:extLst>
                  <a:ext uri="{FF2B5EF4-FFF2-40B4-BE49-F238E27FC236}">
                    <a16:creationId xmlns:a16="http://schemas.microsoft.com/office/drawing/2014/main" id="{C2BF873F-A9A2-4F49-A09F-A866494AE688}"/>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95" name="Line 99">
                <a:extLst>
                  <a:ext uri="{FF2B5EF4-FFF2-40B4-BE49-F238E27FC236}">
                    <a16:creationId xmlns:a16="http://schemas.microsoft.com/office/drawing/2014/main" id="{59E6559F-8273-432E-B9FF-42A35B47894E}"/>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96" name="Line 100">
                <a:extLst>
                  <a:ext uri="{FF2B5EF4-FFF2-40B4-BE49-F238E27FC236}">
                    <a16:creationId xmlns:a16="http://schemas.microsoft.com/office/drawing/2014/main" id="{26AFA833-CC10-429A-B438-7B5301133FE0}"/>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97" name="Line 101">
                <a:extLst>
                  <a:ext uri="{FF2B5EF4-FFF2-40B4-BE49-F238E27FC236}">
                    <a16:creationId xmlns:a16="http://schemas.microsoft.com/office/drawing/2014/main" id="{82FEF652-B9BC-4FAF-9F45-4F0BA855081D}"/>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98" name="Line 102">
                <a:extLst>
                  <a:ext uri="{FF2B5EF4-FFF2-40B4-BE49-F238E27FC236}">
                    <a16:creationId xmlns:a16="http://schemas.microsoft.com/office/drawing/2014/main" id="{8BE3322F-A08C-4AED-A1EF-B9600B697E7A}"/>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399" name="Line 103">
                <a:extLst>
                  <a:ext uri="{FF2B5EF4-FFF2-40B4-BE49-F238E27FC236}">
                    <a16:creationId xmlns:a16="http://schemas.microsoft.com/office/drawing/2014/main" id="{3FC0266A-8F7A-4C1A-ACF1-D56B88375F66}"/>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87" name="Group 104">
            <a:extLst>
              <a:ext uri="{FF2B5EF4-FFF2-40B4-BE49-F238E27FC236}">
                <a16:creationId xmlns:a16="http://schemas.microsoft.com/office/drawing/2014/main" id="{7E089535-2919-42EA-9A6E-0CAE4581EFAA}"/>
              </a:ext>
            </a:extLst>
          </p:cNvPr>
          <p:cNvGrpSpPr>
            <a:grpSpLocks/>
          </p:cNvGrpSpPr>
          <p:nvPr/>
        </p:nvGrpSpPr>
        <p:grpSpPr bwMode="auto">
          <a:xfrm>
            <a:off x="4114800" y="3733800"/>
            <a:ext cx="304800" cy="304800"/>
            <a:chOff x="4272" y="2400"/>
            <a:chExt cx="192" cy="192"/>
          </a:xfrm>
        </p:grpSpPr>
        <p:sp>
          <p:nvSpPr>
            <p:cNvPr id="183401" name="Rectangle 105">
              <a:extLst>
                <a:ext uri="{FF2B5EF4-FFF2-40B4-BE49-F238E27FC236}">
                  <a16:creationId xmlns:a16="http://schemas.microsoft.com/office/drawing/2014/main" id="{B043D27D-71D6-4243-8A31-B3C4B62716B8}"/>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 </a:t>
              </a:r>
            </a:p>
          </p:txBody>
        </p:sp>
        <p:grpSp>
          <p:nvGrpSpPr>
            <p:cNvPr id="27777" name="Group 106">
              <a:extLst>
                <a:ext uri="{FF2B5EF4-FFF2-40B4-BE49-F238E27FC236}">
                  <a16:creationId xmlns:a16="http://schemas.microsoft.com/office/drawing/2014/main" id="{9AB12EC4-2DFF-4074-B119-6683A5337561}"/>
                </a:ext>
              </a:extLst>
            </p:cNvPr>
            <p:cNvGrpSpPr>
              <a:grpSpLocks/>
            </p:cNvGrpSpPr>
            <p:nvPr/>
          </p:nvGrpSpPr>
          <p:grpSpPr bwMode="auto">
            <a:xfrm>
              <a:off x="4272" y="2400"/>
              <a:ext cx="192" cy="192"/>
              <a:chOff x="4414" y="2400"/>
              <a:chExt cx="192" cy="192"/>
            </a:xfrm>
          </p:grpSpPr>
          <p:sp>
            <p:nvSpPr>
              <p:cNvPr id="183403" name="Line 107">
                <a:extLst>
                  <a:ext uri="{FF2B5EF4-FFF2-40B4-BE49-F238E27FC236}">
                    <a16:creationId xmlns:a16="http://schemas.microsoft.com/office/drawing/2014/main" id="{316A465B-9DE6-4E0E-85E7-2308139F7A07}"/>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04" name="Line 108">
                <a:extLst>
                  <a:ext uri="{FF2B5EF4-FFF2-40B4-BE49-F238E27FC236}">
                    <a16:creationId xmlns:a16="http://schemas.microsoft.com/office/drawing/2014/main" id="{1912886F-EAAE-4CD2-88A1-A1FC28C2C920}"/>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05" name="Line 109">
                <a:extLst>
                  <a:ext uri="{FF2B5EF4-FFF2-40B4-BE49-F238E27FC236}">
                    <a16:creationId xmlns:a16="http://schemas.microsoft.com/office/drawing/2014/main" id="{2E9E57B7-2D0D-4E2C-A330-274B38C73A8C}"/>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06" name="Line 110">
                <a:extLst>
                  <a:ext uri="{FF2B5EF4-FFF2-40B4-BE49-F238E27FC236}">
                    <a16:creationId xmlns:a16="http://schemas.microsoft.com/office/drawing/2014/main" id="{E6542745-8825-44A4-B03A-3DE5AC9FA001}"/>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07" name="Line 111">
                <a:extLst>
                  <a:ext uri="{FF2B5EF4-FFF2-40B4-BE49-F238E27FC236}">
                    <a16:creationId xmlns:a16="http://schemas.microsoft.com/office/drawing/2014/main" id="{9959A806-D3BC-44E6-B2AA-247159F21150}"/>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08" name="Line 112">
                <a:extLst>
                  <a:ext uri="{FF2B5EF4-FFF2-40B4-BE49-F238E27FC236}">
                    <a16:creationId xmlns:a16="http://schemas.microsoft.com/office/drawing/2014/main" id="{346B7CDA-9E7F-45FB-A47F-B559FCFAE396}"/>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09" name="Line 113">
                <a:extLst>
                  <a:ext uri="{FF2B5EF4-FFF2-40B4-BE49-F238E27FC236}">
                    <a16:creationId xmlns:a16="http://schemas.microsoft.com/office/drawing/2014/main" id="{E1307327-F630-4C35-A882-E031FEB64B67}"/>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10" name="Line 114">
                <a:extLst>
                  <a:ext uri="{FF2B5EF4-FFF2-40B4-BE49-F238E27FC236}">
                    <a16:creationId xmlns:a16="http://schemas.microsoft.com/office/drawing/2014/main" id="{487D1EF6-2669-4285-B5FA-F3CE1C63A1E1}"/>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88" name="Group 115">
            <a:extLst>
              <a:ext uri="{FF2B5EF4-FFF2-40B4-BE49-F238E27FC236}">
                <a16:creationId xmlns:a16="http://schemas.microsoft.com/office/drawing/2014/main" id="{25E37E93-D17F-4DEF-8D42-59E70B62B7FE}"/>
              </a:ext>
            </a:extLst>
          </p:cNvPr>
          <p:cNvGrpSpPr>
            <a:grpSpLocks/>
          </p:cNvGrpSpPr>
          <p:nvPr/>
        </p:nvGrpSpPr>
        <p:grpSpPr bwMode="auto">
          <a:xfrm>
            <a:off x="4419600" y="3733800"/>
            <a:ext cx="304800" cy="304800"/>
            <a:chOff x="4272" y="2400"/>
            <a:chExt cx="192" cy="192"/>
          </a:xfrm>
        </p:grpSpPr>
        <p:sp>
          <p:nvSpPr>
            <p:cNvPr id="183412" name="Rectangle 116">
              <a:extLst>
                <a:ext uri="{FF2B5EF4-FFF2-40B4-BE49-F238E27FC236}">
                  <a16:creationId xmlns:a16="http://schemas.microsoft.com/office/drawing/2014/main" id="{FE7A6FB4-271B-4F64-9898-A46768512455}"/>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 </a:t>
              </a:r>
            </a:p>
          </p:txBody>
        </p:sp>
        <p:grpSp>
          <p:nvGrpSpPr>
            <p:cNvPr id="27767" name="Group 117">
              <a:extLst>
                <a:ext uri="{FF2B5EF4-FFF2-40B4-BE49-F238E27FC236}">
                  <a16:creationId xmlns:a16="http://schemas.microsoft.com/office/drawing/2014/main" id="{BE2FCEA1-B467-4B4B-9A95-8FC9FF8FD22B}"/>
                </a:ext>
              </a:extLst>
            </p:cNvPr>
            <p:cNvGrpSpPr>
              <a:grpSpLocks/>
            </p:cNvGrpSpPr>
            <p:nvPr/>
          </p:nvGrpSpPr>
          <p:grpSpPr bwMode="auto">
            <a:xfrm>
              <a:off x="4272" y="2400"/>
              <a:ext cx="192" cy="192"/>
              <a:chOff x="4414" y="2400"/>
              <a:chExt cx="192" cy="192"/>
            </a:xfrm>
          </p:grpSpPr>
          <p:sp>
            <p:nvSpPr>
              <p:cNvPr id="183414" name="Line 118">
                <a:extLst>
                  <a:ext uri="{FF2B5EF4-FFF2-40B4-BE49-F238E27FC236}">
                    <a16:creationId xmlns:a16="http://schemas.microsoft.com/office/drawing/2014/main" id="{5F5639A0-0659-4ED5-9B78-16B7DE5BFE71}"/>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15" name="Line 119">
                <a:extLst>
                  <a:ext uri="{FF2B5EF4-FFF2-40B4-BE49-F238E27FC236}">
                    <a16:creationId xmlns:a16="http://schemas.microsoft.com/office/drawing/2014/main" id="{9CC11D2D-05C3-4AE7-9833-A2CDB52A7A14}"/>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16" name="Line 120">
                <a:extLst>
                  <a:ext uri="{FF2B5EF4-FFF2-40B4-BE49-F238E27FC236}">
                    <a16:creationId xmlns:a16="http://schemas.microsoft.com/office/drawing/2014/main" id="{7323E244-E3EA-4882-9A2C-CAAD03A219B4}"/>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17" name="Line 121">
                <a:extLst>
                  <a:ext uri="{FF2B5EF4-FFF2-40B4-BE49-F238E27FC236}">
                    <a16:creationId xmlns:a16="http://schemas.microsoft.com/office/drawing/2014/main" id="{FC448B01-6092-45C8-80D1-F91623367BF9}"/>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18" name="Line 122">
                <a:extLst>
                  <a:ext uri="{FF2B5EF4-FFF2-40B4-BE49-F238E27FC236}">
                    <a16:creationId xmlns:a16="http://schemas.microsoft.com/office/drawing/2014/main" id="{7047E2CC-2C2B-40F8-B513-970752FABF55}"/>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19" name="Line 123">
                <a:extLst>
                  <a:ext uri="{FF2B5EF4-FFF2-40B4-BE49-F238E27FC236}">
                    <a16:creationId xmlns:a16="http://schemas.microsoft.com/office/drawing/2014/main" id="{6CA545A7-9CB7-43DD-9628-459135155000}"/>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20" name="Line 124">
                <a:extLst>
                  <a:ext uri="{FF2B5EF4-FFF2-40B4-BE49-F238E27FC236}">
                    <a16:creationId xmlns:a16="http://schemas.microsoft.com/office/drawing/2014/main" id="{29F76D3B-42E3-46BA-86E7-119A1E0F9D2F}"/>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21" name="Line 125">
                <a:extLst>
                  <a:ext uri="{FF2B5EF4-FFF2-40B4-BE49-F238E27FC236}">
                    <a16:creationId xmlns:a16="http://schemas.microsoft.com/office/drawing/2014/main" id="{DAF7CD1D-E985-44E1-94B7-9A683BAF6323}"/>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89" name="Group 126">
            <a:extLst>
              <a:ext uri="{FF2B5EF4-FFF2-40B4-BE49-F238E27FC236}">
                <a16:creationId xmlns:a16="http://schemas.microsoft.com/office/drawing/2014/main" id="{F2CF4533-5A72-42EE-84BF-E719A11B807A}"/>
              </a:ext>
            </a:extLst>
          </p:cNvPr>
          <p:cNvGrpSpPr>
            <a:grpSpLocks/>
          </p:cNvGrpSpPr>
          <p:nvPr/>
        </p:nvGrpSpPr>
        <p:grpSpPr bwMode="auto">
          <a:xfrm>
            <a:off x="6324600" y="3733800"/>
            <a:ext cx="304800" cy="304800"/>
            <a:chOff x="4272" y="2400"/>
            <a:chExt cx="192" cy="192"/>
          </a:xfrm>
        </p:grpSpPr>
        <p:sp>
          <p:nvSpPr>
            <p:cNvPr id="183423" name="Rectangle 127">
              <a:extLst>
                <a:ext uri="{FF2B5EF4-FFF2-40B4-BE49-F238E27FC236}">
                  <a16:creationId xmlns:a16="http://schemas.microsoft.com/office/drawing/2014/main" id="{A0F6EE90-A6B0-4E31-92BC-A8DAC89F6087}"/>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15</a:t>
              </a:r>
            </a:p>
          </p:txBody>
        </p:sp>
        <p:grpSp>
          <p:nvGrpSpPr>
            <p:cNvPr id="27757" name="Group 128">
              <a:extLst>
                <a:ext uri="{FF2B5EF4-FFF2-40B4-BE49-F238E27FC236}">
                  <a16:creationId xmlns:a16="http://schemas.microsoft.com/office/drawing/2014/main" id="{B089D5A2-F2D4-4D49-99A8-AB6511885126}"/>
                </a:ext>
              </a:extLst>
            </p:cNvPr>
            <p:cNvGrpSpPr>
              <a:grpSpLocks/>
            </p:cNvGrpSpPr>
            <p:nvPr/>
          </p:nvGrpSpPr>
          <p:grpSpPr bwMode="auto">
            <a:xfrm>
              <a:off x="4272" y="2400"/>
              <a:ext cx="192" cy="192"/>
              <a:chOff x="4414" y="2400"/>
              <a:chExt cx="192" cy="192"/>
            </a:xfrm>
          </p:grpSpPr>
          <p:sp>
            <p:nvSpPr>
              <p:cNvPr id="183425" name="Line 129">
                <a:extLst>
                  <a:ext uri="{FF2B5EF4-FFF2-40B4-BE49-F238E27FC236}">
                    <a16:creationId xmlns:a16="http://schemas.microsoft.com/office/drawing/2014/main" id="{BD9E7105-954E-401A-97AE-6E4A655924F7}"/>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26" name="Line 130">
                <a:extLst>
                  <a:ext uri="{FF2B5EF4-FFF2-40B4-BE49-F238E27FC236}">
                    <a16:creationId xmlns:a16="http://schemas.microsoft.com/office/drawing/2014/main" id="{617AEE57-238E-40DF-9005-34E87228F0E9}"/>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27" name="Line 131">
                <a:extLst>
                  <a:ext uri="{FF2B5EF4-FFF2-40B4-BE49-F238E27FC236}">
                    <a16:creationId xmlns:a16="http://schemas.microsoft.com/office/drawing/2014/main" id="{CC30D2CF-8D57-440C-85E3-9A2B1FDDD810}"/>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28" name="Line 132">
                <a:extLst>
                  <a:ext uri="{FF2B5EF4-FFF2-40B4-BE49-F238E27FC236}">
                    <a16:creationId xmlns:a16="http://schemas.microsoft.com/office/drawing/2014/main" id="{ECC62ACB-43AD-4E2B-9923-DF3BBAE2DBE9}"/>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29" name="Line 133">
                <a:extLst>
                  <a:ext uri="{FF2B5EF4-FFF2-40B4-BE49-F238E27FC236}">
                    <a16:creationId xmlns:a16="http://schemas.microsoft.com/office/drawing/2014/main" id="{854CC8E9-62E7-47EB-B7E7-0DA4B9D6CAC2}"/>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30" name="Line 134">
                <a:extLst>
                  <a:ext uri="{FF2B5EF4-FFF2-40B4-BE49-F238E27FC236}">
                    <a16:creationId xmlns:a16="http://schemas.microsoft.com/office/drawing/2014/main" id="{50235753-A704-49C4-B24E-C801AF62E5B6}"/>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31" name="Line 135">
                <a:extLst>
                  <a:ext uri="{FF2B5EF4-FFF2-40B4-BE49-F238E27FC236}">
                    <a16:creationId xmlns:a16="http://schemas.microsoft.com/office/drawing/2014/main" id="{11A35620-A4F3-4320-B553-6E353AAFD244}"/>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32" name="Line 136">
                <a:extLst>
                  <a:ext uri="{FF2B5EF4-FFF2-40B4-BE49-F238E27FC236}">
                    <a16:creationId xmlns:a16="http://schemas.microsoft.com/office/drawing/2014/main" id="{DBF6B47C-5660-4E58-9AC1-841616CECC0A}"/>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90" name="Group 137">
            <a:extLst>
              <a:ext uri="{FF2B5EF4-FFF2-40B4-BE49-F238E27FC236}">
                <a16:creationId xmlns:a16="http://schemas.microsoft.com/office/drawing/2014/main" id="{433233DC-9A68-484D-9252-1CCD65FA00A1}"/>
              </a:ext>
            </a:extLst>
          </p:cNvPr>
          <p:cNvGrpSpPr>
            <a:grpSpLocks/>
          </p:cNvGrpSpPr>
          <p:nvPr/>
        </p:nvGrpSpPr>
        <p:grpSpPr bwMode="auto">
          <a:xfrm>
            <a:off x="6629400" y="3733800"/>
            <a:ext cx="304800" cy="304800"/>
            <a:chOff x="4272" y="2400"/>
            <a:chExt cx="192" cy="192"/>
          </a:xfrm>
        </p:grpSpPr>
        <p:sp>
          <p:nvSpPr>
            <p:cNvPr id="183434" name="Rectangle 138">
              <a:extLst>
                <a:ext uri="{FF2B5EF4-FFF2-40B4-BE49-F238E27FC236}">
                  <a16:creationId xmlns:a16="http://schemas.microsoft.com/office/drawing/2014/main" id="{770B51A3-5CA6-4C12-A71D-78E7CC9C3352}"/>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20</a:t>
              </a:r>
            </a:p>
          </p:txBody>
        </p:sp>
        <p:grpSp>
          <p:nvGrpSpPr>
            <p:cNvPr id="27747" name="Group 139">
              <a:extLst>
                <a:ext uri="{FF2B5EF4-FFF2-40B4-BE49-F238E27FC236}">
                  <a16:creationId xmlns:a16="http://schemas.microsoft.com/office/drawing/2014/main" id="{3C1A329B-10EA-40FA-80FD-D825BDF00669}"/>
                </a:ext>
              </a:extLst>
            </p:cNvPr>
            <p:cNvGrpSpPr>
              <a:grpSpLocks/>
            </p:cNvGrpSpPr>
            <p:nvPr/>
          </p:nvGrpSpPr>
          <p:grpSpPr bwMode="auto">
            <a:xfrm>
              <a:off x="4272" y="2400"/>
              <a:ext cx="192" cy="192"/>
              <a:chOff x="4414" y="2400"/>
              <a:chExt cx="192" cy="192"/>
            </a:xfrm>
          </p:grpSpPr>
          <p:sp>
            <p:nvSpPr>
              <p:cNvPr id="183436" name="Line 140">
                <a:extLst>
                  <a:ext uri="{FF2B5EF4-FFF2-40B4-BE49-F238E27FC236}">
                    <a16:creationId xmlns:a16="http://schemas.microsoft.com/office/drawing/2014/main" id="{44D2414C-6071-4B66-9AED-70A3B4250F4E}"/>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37" name="Line 141">
                <a:extLst>
                  <a:ext uri="{FF2B5EF4-FFF2-40B4-BE49-F238E27FC236}">
                    <a16:creationId xmlns:a16="http://schemas.microsoft.com/office/drawing/2014/main" id="{3F3FD356-1A6E-4292-9B18-913927F3E28B}"/>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38" name="Line 142">
                <a:extLst>
                  <a:ext uri="{FF2B5EF4-FFF2-40B4-BE49-F238E27FC236}">
                    <a16:creationId xmlns:a16="http://schemas.microsoft.com/office/drawing/2014/main" id="{54107B4C-84F2-469E-9B4E-5EB544C539E0}"/>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39" name="Line 143">
                <a:extLst>
                  <a:ext uri="{FF2B5EF4-FFF2-40B4-BE49-F238E27FC236}">
                    <a16:creationId xmlns:a16="http://schemas.microsoft.com/office/drawing/2014/main" id="{4BFC97CA-3209-44DC-884D-027EAB059ABC}"/>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40" name="Line 144">
                <a:extLst>
                  <a:ext uri="{FF2B5EF4-FFF2-40B4-BE49-F238E27FC236}">
                    <a16:creationId xmlns:a16="http://schemas.microsoft.com/office/drawing/2014/main" id="{EE169155-58EE-455F-8DAC-89198966E903}"/>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41" name="Line 145">
                <a:extLst>
                  <a:ext uri="{FF2B5EF4-FFF2-40B4-BE49-F238E27FC236}">
                    <a16:creationId xmlns:a16="http://schemas.microsoft.com/office/drawing/2014/main" id="{41CC931A-C3C1-4CA7-B10F-425F3AABA376}"/>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42" name="Line 146">
                <a:extLst>
                  <a:ext uri="{FF2B5EF4-FFF2-40B4-BE49-F238E27FC236}">
                    <a16:creationId xmlns:a16="http://schemas.microsoft.com/office/drawing/2014/main" id="{ADC023EB-64CB-412D-883B-F5A2AA5F42AB}"/>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43" name="Line 147">
                <a:extLst>
                  <a:ext uri="{FF2B5EF4-FFF2-40B4-BE49-F238E27FC236}">
                    <a16:creationId xmlns:a16="http://schemas.microsoft.com/office/drawing/2014/main" id="{4F1A7E0E-31EA-4800-AD1C-21C2BD506B95}"/>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91" name="Group 148">
            <a:extLst>
              <a:ext uri="{FF2B5EF4-FFF2-40B4-BE49-F238E27FC236}">
                <a16:creationId xmlns:a16="http://schemas.microsoft.com/office/drawing/2014/main" id="{6D162BBE-AF69-46FF-A603-77603C5683C5}"/>
              </a:ext>
            </a:extLst>
          </p:cNvPr>
          <p:cNvGrpSpPr>
            <a:grpSpLocks/>
          </p:cNvGrpSpPr>
          <p:nvPr/>
        </p:nvGrpSpPr>
        <p:grpSpPr bwMode="auto">
          <a:xfrm>
            <a:off x="6934200" y="3733800"/>
            <a:ext cx="304800" cy="304800"/>
            <a:chOff x="4272" y="2400"/>
            <a:chExt cx="192" cy="192"/>
          </a:xfrm>
        </p:grpSpPr>
        <p:sp>
          <p:nvSpPr>
            <p:cNvPr id="183445" name="Rectangle 149">
              <a:extLst>
                <a:ext uri="{FF2B5EF4-FFF2-40B4-BE49-F238E27FC236}">
                  <a16:creationId xmlns:a16="http://schemas.microsoft.com/office/drawing/2014/main" id="{7ABDD3A7-F7EF-4569-A2D4-7E7FF3B7FEBF}"/>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30</a:t>
              </a:r>
            </a:p>
          </p:txBody>
        </p:sp>
        <p:grpSp>
          <p:nvGrpSpPr>
            <p:cNvPr id="27737" name="Group 150">
              <a:extLst>
                <a:ext uri="{FF2B5EF4-FFF2-40B4-BE49-F238E27FC236}">
                  <a16:creationId xmlns:a16="http://schemas.microsoft.com/office/drawing/2014/main" id="{A920B4AC-B859-4793-96F9-38BA36D80201}"/>
                </a:ext>
              </a:extLst>
            </p:cNvPr>
            <p:cNvGrpSpPr>
              <a:grpSpLocks/>
            </p:cNvGrpSpPr>
            <p:nvPr/>
          </p:nvGrpSpPr>
          <p:grpSpPr bwMode="auto">
            <a:xfrm>
              <a:off x="4272" y="2400"/>
              <a:ext cx="192" cy="192"/>
              <a:chOff x="4414" y="2400"/>
              <a:chExt cx="192" cy="192"/>
            </a:xfrm>
          </p:grpSpPr>
          <p:sp>
            <p:nvSpPr>
              <p:cNvPr id="183447" name="Line 151">
                <a:extLst>
                  <a:ext uri="{FF2B5EF4-FFF2-40B4-BE49-F238E27FC236}">
                    <a16:creationId xmlns:a16="http://schemas.microsoft.com/office/drawing/2014/main" id="{7E84C93C-3238-4FE4-BECE-6B6C9AC369ED}"/>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48" name="Line 152">
                <a:extLst>
                  <a:ext uri="{FF2B5EF4-FFF2-40B4-BE49-F238E27FC236}">
                    <a16:creationId xmlns:a16="http://schemas.microsoft.com/office/drawing/2014/main" id="{3B1AB16B-C696-48FF-B965-9DD8171F59FB}"/>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49" name="Line 153">
                <a:extLst>
                  <a:ext uri="{FF2B5EF4-FFF2-40B4-BE49-F238E27FC236}">
                    <a16:creationId xmlns:a16="http://schemas.microsoft.com/office/drawing/2014/main" id="{BB52279D-4847-464D-83C1-24BC67A7B2A8}"/>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50" name="Line 154">
                <a:extLst>
                  <a:ext uri="{FF2B5EF4-FFF2-40B4-BE49-F238E27FC236}">
                    <a16:creationId xmlns:a16="http://schemas.microsoft.com/office/drawing/2014/main" id="{AAE63126-2FF8-4C2A-A2F0-CD49337A2A21}"/>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51" name="Line 155">
                <a:extLst>
                  <a:ext uri="{FF2B5EF4-FFF2-40B4-BE49-F238E27FC236}">
                    <a16:creationId xmlns:a16="http://schemas.microsoft.com/office/drawing/2014/main" id="{357C8EC7-C6FC-4126-9EF0-1FF4AB1028B3}"/>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52" name="Line 156">
                <a:extLst>
                  <a:ext uri="{FF2B5EF4-FFF2-40B4-BE49-F238E27FC236}">
                    <a16:creationId xmlns:a16="http://schemas.microsoft.com/office/drawing/2014/main" id="{AC2F1940-4CBD-4F4D-B8E9-873CB427F50B}"/>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53" name="Line 157">
                <a:extLst>
                  <a:ext uri="{FF2B5EF4-FFF2-40B4-BE49-F238E27FC236}">
                    <a16:creationId xmlns:a16="http://schemas.microsoft.com/office/drawing/2014/main" id="{FD8F2D1B-6EFC-4CB0-9AA4-7F54471384D1}"/>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54" name="Line 158">
                <a:extLst>
                  <a:ext uri="{FF2B5EF4-FFF2-40B4-BE49-F238E27FC236}">
                    <a16:creationId xmlns:a16="http://schemas.microsoft.com/office/drawing/2014/main" id="{862FA669-89C8-45E8-A56F-F597CB14D6D3}"/>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92" name="Group 159">
            <a:extLst>
              <a:ext uri="{FF2B5EF4-FFF2-40B4-BE49-F238E27FC236}">
                <a16:creationId xmlns:a16="http://schemas.microsoft.com/office/drawing/2014/main" id="{0238466F-473C-412E-B722-F01C539567DD}"/>
              </a:ext>
            </a:extLst>
          </p:cNvPr>
          <p:cNvGrpSpPr>
            <a:grpSpLocks/>
          </p:cNvGrpSpPr>
          <p:nvPr/>
        </p:nvGrpSpPr>
        <p:grpSpPr bwMode="auto">
          <a:xfrm>
            <a:off x="8991600" y="3733800"/>
            <a:ext cx="304800" cy="304800"/>
            <a:chOff x="4272" y="2400"/>
            <a:chExt cx="192" cy="192"/>
          </a:xfrm>
        </p:grpSpPr>
        <p:sp>
          <p:nvSpPr>
            <p:cNvPr id="183456" name="Rectangle 160">
              <a:extLst>
                <a:ext uri="{FF2B5EF4-FFF2-40B4-BE49-F238E27FC236}">
                  <a16:creationId xmlns:a16="http://schemas.microsoft.com/office/drawing/2014/main" id="{441F8663-FAB7-443A-9E67-022D212CFB54}"/>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50</a:t>
              </a:r>
            </a:p>
          </p:txBody>
        </p:sp>
        <p:grpSp>
          <p:nvGrpSpPr>
            <p:cNvPr id="27727" name="Group 161">
              <a:extLst>
                <a:ext uri="{FF2B5EF4-FFF2-40B4-BE49-F238E27FC236}">
                  <a16:creationId xmlns:a16="http://schemas.microsoft.com/office/drawing/2014/main" id="{D9824F1E-3F4E-4890-9CF5-29B9B7D2E3AB}"/>
                </a:ext>
              </a:extLst>
            </p:cNvPr>
            <p:cNvGrpSpPr>
              <a:grpSpLocks/>
            </p:cNvGrpSpPr>
            <p:nvPr/>
          </p:nvGrpSpPr>
          <p:grpSpPr bwMode="auto">
            <a:xfrm>
              <a:off x="4272" y="2400"/>
              <a:ext cx="192" cy="192"/>
              <a:chOff x="4414" y="2400"/>
              <a:chExt cx="192" cy="192"/>
            </a:xfrm>
          </p:grpSpPr>
          <p:sp>
            <p:nvSpPr>
              <p:cNvPr id="183458" name="Line 162">
                <a:extLst>
                  <a:ext uri="{FF2B5EF4-FFF2-40B4-BE49-F238E27FC236}">
                    <a16:creationId xmlns:a16="http://schemas.microsoft.com/office/drawing/2014/main" id="{A71FA798-F372-4917-B61B-BD60C88CF93F}"/>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59" name="Line 163">
                <a:extLst>
                  <a:ext uri="{FF2B5EF4-FFF2-40B4-BE49-F238E27FC236}">
                    <a16:creationId xmlns:a16="http://schemas.microsoft.com/office/drawing/2014/main" id="{0AEADB9B-EC3C-4E69-BC9F-5B41198435B1}"/>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60" name="Line 164">
                <a:extLst>
                  <a:ext uri="{FF2B5EF4-FFF2-40B4-BE49-F238E27FC236}">
                    <a16:creationId xmlns:a16="http://schemas.microsoft.com/office/drawing/2014/main" id="{72E1B6C1-6EF6-4FB4-B1D6-12D4B55F988A}"/>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61" name="Line 165">
                <a:extLst>
                  <a:ext uri="{FF2B5EF4-FFF2-40B4-BE49-F238E27FC236}">
                    <a16:creationId xmlns:a16="http://schemas.microsoft.com/office/drawing/2014/main" id="{F60775AB-EB1C-4E41-81F0-C77C1CDECF08}"/>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62" name="Line 166">
                <a:extLst>
                  <a:ext uri="{FF2B5EF4-FFF2-40B4-BE49-F238E27FC236}">
                    <a16:creationId xmlns:a16="http://schemas.microsoft.com/office/drawing/2014/main" id="{739A8D8D-FBD2-45C7-80B0-03C587562277}"/>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63" name="Line 167">
                <a:extLst>
                  <a:ext uri="{FF2B5EF4-FFF2-40B4-BE49-F238E27FC236}">
                    <a16:creationId xmlns:a16="http://schemas.microsoft.com/office/drawing/2014/main" id="{FC6B745B-2E16-44D5-8366-2EB26A859D6A}"/>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64" name="Line 168">
                <a:extLst>
                  <a:ext uri="{FF2B5EF4-FFF2-40B4-BE49-F238E27FC236}">
                    <a16:creationId xmlns:a16="http://schemas.microsoft.com/office/drawing/2014/main" id="{334C1A8B-4278-4F86-9567-5B96EE611A39}"/>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65" name="Line 169">
                <a:extLst>
                  <a:ext uri="{FF2B5EF4-FFF2-40B4-BE49-F238E27FC236}">
                    <a16:creationId xmlns:a16="http://schemas.microsoft.com/office/drawing/2014/main" id="{250AD278-F0F1-48B6-B8E0-3C41CD6FFA31}"/>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93" name="Group 170">
            <a:extLst>
              <a:ext uri="{FF2B5EF4-FFF2-40B4-BE49-F238E27FC236}">
                <a16:creationId xmlns:a16="http://schemas.microsoft.com/office/drawing/2014/main" id="{507FD64A-39F6-45CB-80D7-2AEA10372C90}"/>
              </a:ext>
            </a:extLst>
          </p:cNvPr>
          <p:cNvGrpSpPr>
            <a:grpSpLocks/>
          </p:cNvGrpSpPr>
          <p:nvPr/>
        </p:nvGrpSpPr>
        <p:grpSpPr bwMode="auto">
          <a:xfrm>
            <a:off x="9296400" y="3733800"/>
            <a:ext cx="304800" cy="304800"/>
            <a:chOff x="4272" y="2400"/>
            <a:chExt cx="192" cy="192"/>
          </a:xfrm>
        </p:grpSpPr>
        <p:sp>
          <p:nvSpPr>
            <p:cNvPr id="183467" name="Rectangle 171">
              <a:extLst>
                <a:ext uri="{FF2B5EF4-FFF2-40B4-BE49-F238E27FC236}">
                  <a16:creationId xmlns:a16="http://schemas.microsoft.com/office/drawing/2014/main" id="{3831C311-755D-4B26-883F-C6480186105A}"/>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 </a:t>
              </a:r>
            </a:p>
          </p:txBody>
        </p:sp>
        <p:grpSp>
          <p:nvGrpSpPr>
            <p:cNvPr id="27717" name="Group 172">
              <a:extLst>
                <a:ext uri="{FF2B5EF4-FFF2-40B4-BE49-F238E27FC236}">
                  <a16:creationId xmlns:a16="http://schemas.microsoft.com/office/drawing/2014/main" id="{C6FAF31B-BEAB-43B2-937B-DFB4D160551A}"/>
                </a:ext>
              </a:extLst>
            </p:cNvPr>
            <p:cNvGrpSpPr>
              <a:grpSpLocks/>
            </p:cNvGrpSpPr>
            <p:nvPr/>
          </p:nvGrpSpPr>
          <p:grpSpPr bwMode="auto">
            <a:xfrm>
              <a:off x="4272" y="2400"/>
              <a:ext cx="192" cy="192"/>
              <a:chOff x="4414" y="2400"/>
              <a:chExt cx="192" cy="192"/>
            </a:xfrm>
          </p:grpSpPr>
          <p:sp>
            <p:nvSpPr>
              <p:cNvPr id="183469" name="Line 173">
                <a:extLst>
                  <a:ext uri="{FF2B5EF4-FFF2-40B4-BE49-F238E27FC236}">
                    <a16:creationId xmlns:a16="http://schemas.microsoft.com/office/drawing/2014/main" id="{43FC192D-7690-4B7D-ADF7-F841D3177CF9}"/>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70" name="Line 174">
                <a:extLst>
                  <a:ext uri="{FF2B5EF4-FFF2-40B4-BE49-F238E27FC236}">
                    <a16:creationId xmlns:a16="http://schemas.microsoft.com/office/drawing/2014/main" id="{07BE98D9-89C4-40F0-982E-21C077F40FFD}"/>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71" name="Line 175">
                <a:extLst>
                  <a:ext uri="{FF2B5EF4-FFF2-40B4-BE49-F238E27FC236}">
                    <a16:creationId xmlns:a16="http://schemas.microsoft.com/office/drawing/2014/main" id="{84415CDA-F6CD-4468-9223-4B64E9646EAF}"/>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72" name="Line 176">
                <a:extLst>
                  <a:ext uri="{FF2B5EF4-FFF2-40B4-BE49-F238E27FC236}">
                    <a16:creationId xmlns:a16="http://schemas.microsoft.com/office/drawing/2014/main" id="{1CC6EDCC-30A8-4122-88C2-812385113C6A}"/>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73" name="Line 177">
                <a:extLst>
                  <a:ext uri="{FF2B5EF4-FFF2-40B4-BE49-F238E27FC236}">
                    <a16:creationId xmlns:a16="http://schemas.microsoft.com/office/drawing/2014/main" id="{D8C06DF9-E500-49A6-9892-64647591959D}"/>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74" name="Line 178">
                <a:extLst>
                  <a:ext uri="{FF2B5EF4-FFF2-40B4-BE49-F238E27FC236}">
                    <a16:creationId xmlns:a16="http://schemas.microsoft.com/office/drawing/2014/main" id="{6DDDF1D8-0FB3-4216-9F11-E2B8BED99314}"/>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75" name="Line 179">
                <a:extLst>
                  <a:ext uri="{FF2B5EF4-FFF2-40B4-BE49-F238E27FC236}">
                    <a16:creationId xmlns:a16="http://schemas.microsoft.com/office/drawing/2014/main" id="{E90DD36B-2638-48DD-B469-0DACED80DD3D}"/>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76" name="Line 180">
                <a:extLst>
                  <a:ext uri="{FF2B5EF4-FFF2-40B4-BE49-F238E27FC236}">
                    <a16:creationId xmlns:a16="http://schemas.microsoft.com/office/drawing/2014/main" id="{D5BC3347-6B04-41E4-A61B-A1316E5B1DD1}"/>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694" name="Group 181">
            <a:extLst>
              <a:ext uri="{FF2B5EF4-FFF2-40B4-BE49-F238E27FC236}">
                <a16:creationId xmlns:a16="http://schemas.microsoft.com/office/drawing/2014/main" id="{7E040DEE-2CB4-4C4D-A25C-1B72E6DD9850}"/>
              </a:ext>
            </a:extLst>
          </p:cNvPr>
          <p:cNvGrpSpPr>
            <a:grpSpLocks/>
          </p:cNvGrpSpPr>
          <p:nvPr/>
        </p:nvGrpSpPr>
        <p:grpSpPr bwMode="auto">
          <a:xfrm>
            <a:off x="9601200" y="3733800"/>
            <a:ext cx="304800" cy="304800"/>
            <a:chOff x="4272" y="2400"/>
            <a:chExt cx="192" cy="192"/>
          </a:xfrm>
        </p:grpSpPr>
        <p:sp>
          <p:nvSpPr>
            <p:cNvPr id="183478" name="Rectangle 182">
              <a:extLst>
                <a:ext uri="{FF2B5EF4-FFF2-40B4-BE49-F238E27FC236}">
                  <a16:creationId xmlns:a16="http://schemas.microsoft.com/office/drawing/2014/main" id="{D7697620-9041-49BA-8DAC-886F8E8A2361}"/>
                </a:ext>
              </a:extLst>
            </p:cNvPr>
            <p:cNvSpPr>
              <a:spLocks noChangeArrowheads="1"/>
            </p:cNvSpPr>
            <p:nvPr/>
          </p:nvSpPr>
          <p:spPr bwMode="auto">
            <a:xfrm>
              <a:off x="4272" y="2400"/>
              <a:ext cx="192" cy="1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 </a:t>
              </a:r>
            </a:p>
          </p:txBody>
        </p:sp>
        <p:grpSp>
          <p:nvGrpSpPr>
            <p:cNvPr id="27707" name="Group 183">
              <a:extLst>
                <a:ext uri="{FF2B5EF4-FFF2-40B4-BE49-F238E27FC236}">
                  <a16:creationId xmlns:a16="http://schemas.microsoft.com/office/drawing/2014/main" id="{536200F5-7969-44FC-BEB1-DF83E3EBF0D1}"/>
                </a:ext>
              </a:extLst>
            </p:cNvPr>
            <p:cNvGrpSpPr>
              <a:grpSpLocks/>
            </p:cNvGrpSpPr>
            <p:nvPr/>
          </p:nvGrpSpPr>
          <p:grpSpPr bwMode="auto">
            <a:xfrm>
              <a:off x="4272" y="2400"/>
              <a:ext cx="192" cy="192"/>
              <a:chOff x="4414" y="2400"/>
              <a:chExt cx="192" cy="192"/>
            </a:xfrm>
          </p:grpSpPr>
          <p:sp>
            <p:nvSpPr>
              <p:cNvPr id="183480" name="Line 184">
                <a:extLst>
                  <a:ext uri="{FF2B5EF4-FFF2-40B4-BE49-F238E27FC236}">
                    <a16:creationId xmlns:a16="http://schemas.microsoft.com/office/drawing/2014/main" id="{35EB590E-7390-47D8-9164-B7AB7504C587}"/>
                  </a:ext>
                </a:extLst>
              </p:cNvPr>
              <p:cNvSpPr>
                <a:spLocks noChangeShapeType="1"/>
              </p:cNvSpPr>
              <p:nvPr/>
            </p:nvSpPr>
            <p:spPr bwMode="auto">
              <a:xfrm>
                <a:off x="4414"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81" name="Line 185">
                <a:extLst>
                  <a:ext uri="{FF2B5EF4-FFF2-40B4-BE49-F238E27FC236}">
                    <a16:creationId xmlns:a16="http://schemas.microsoft.com/office/drawing/2014/main" id="{F1FC534B-3EAA-434A-AFFE-A8005B2717F8}"/>
                  </a:ext>
                </a:extLst>
              </p:cNvPr>
              <p:cNvSpPr>
                <a:spLocks noChangeShapeType="1"/>
              </p:cNvSpPr>
              <p:nvPr/>
            </p:nvSpPr>
            <p:spPr bwMode="auto">
              <a:xfrm>
                <a:off x="4414"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82" name="Line 186">
                <a:extLst>
                  <a:ext uri="{FF2B5EF4-FFF2-40B4-BE49-F238E27FC236}">
                    <a16:creationId xmlns:a16="http://schemas.microsoft.com/office/drawing/2014/main" id="{6027501E-3EC3-4B3B-9602-370C6A38F636}"/>
                  </a:ext>
                </a:extLst>
              </p:cNvPr>
              <p:cNvSpPr>
                <a:spLocks noChangeShapeType="1"/>
              </p:cNvSpPr>
              <p:nvPr/>
            </p:nvSpPr>
            <p:spPr bwMode="auto">
              <a:xfrm>
                <a:off x="4606" y="2496"/>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83" name="Line 187">
                <a:extLst>
                  <a:ext uri="{FF2B5EF4-FFF2-40B4-BE49-F238E27FC236}">
                    <a16:creationId xmlns:a16="http://schemas.microsoft.com/office/drawing/2014/main" id="{7DC63E0A-7C75-4EA8-A773-EF04350C67F9}"/>
                  </a:ext>
                </a:extLst>
              </p:cNvPr>
              <p:cNvSpPr>
                <a:spLocks noChangeShapeType="1"/>
              </p:cNvSpPr>
              <p:nvPr/>
            </p:nvSpPr>
            <p:spPr bwMode="auto">
              <a:xfrm>
                <a:off x="4606" y="2400"/>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84" name="Line 188">
                <a:extLst>
                  <a:ext uri="{FF2B5EF4-FFF2-40B4-BE49-F238E27FC236}">
                    <a16:creationId xmlns:a16="http://schemas.microsoft.com/office/drawing/2014/main" id="{D178872B-7100-46FB-8152-C86755429E59}"/>
                  </a:ext>
                </a:extLst>
              </p:cNvPr>
              <p:cNvSpPr>
                <a:spLocks noChangeShapeType="1"/>
              </p:cNvSpPr>
              <p:nvPr/>
            </p:nvSpPr>
            <p:spPr bwMode="auto">
              <a:xfrm rot="-5400000">
                <a:off x="4558"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85" name="Line 189">
                <a:extLst>
                  <a:ext uri="{FF2B5EF4-FFF2-40B4-BE49-F238E27FC236}">
                    <a16:creationId xmlns:a16="http://schemas.microsoft.com/office/drawing/2014/main" id="{7F0B0E0E-958A-49B0-8155-27F7789A4EFB}"/>
                  </a:ext>
                </a:extLst>
              </p:cNvPr>
              <p:cNvSpPr>
                <a:spLocks noChangeShapeType="1"/>
              </p:cNvSpPr>
              <p:nvPr/>
            </p:nvSpPr>
            <p:spPr bwMode="auto">
              <a:xfrm rot="-5400000">
                <a:off x="4462" y="2544"/>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86" name="Line 190">
                <a:extLst>
                  <a:ext uri="{FF2B5EF4-FFF2-40B4-BE49-F238E27FC236}">
                    <a16:creationId xmlns:a16="http://schemas.microsoft.com/office/drawing/2014/main" id="{7A73F3D9-D4A8-4E49-910A-DF7C7D32A036}"/>
                  </a:ext>
                </a:extLst>
              </p:cNvPr>
              <p:cNvSpPr>
                <a:spLocks noChangeShapeType="1"/>
              </p:cNvSpPr>
              <p:nvPr/>
            </p:nvSpPr>
            <p:spPr bwMode="auto">
              <a:xfrm rot="-5400000">
                <a:off x="4558"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487" name="Line 191">
                <a:extLst>
                  <a:ext uri="{FF2B5EF4-FFF2-40B4-BE49-F238E27FC236}">
                    <a16:creationId xmlns:a16="http://schemas.microsoft.com/office/drawing/2014/main" id="{02A3D104-79BB-48D4-9D29-072099650011}"/>
                  </a:ext>
                </a:extLst>
              </p:cNvPr>
              <p:cNvSpPr>
                <a:spLocks noChangeShapeType="1"/>
              </p:cNvSpPr>
              <p:nvPr/>
            </p:nvSpPr>
            <p:spPr bwMode="auto">
              <a:xfrm rot="-5400000">
                <a:off x="4462" y="2352"/>
                <a:ext cx="0" cy="9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cxnSp>
        <p:nvCxnSpPr>
          <p:cNvPr id="183804" name="AutoShape 508">
            <a:extLst>
              <a:ext uri="{FF2B5EF4-FFF2-40B4-BE49-F238E27FC236}">
                <a16:creationId xmlns:a16="http://schemas.microsoft.com/office/drawing/2014/main" id="{5B417F56-18CD-4E20-813A-A96D2A9CC08B}"/>
              </a:ext>
            </a:extLst>
          </p:cNvPr>
          <p:cNvCxnSpPr>
            <a:cxnSpLocks noChangeShapeType="1"/>
            <a:stCxn id="183308" idx="0"/>
            <a:endCxn id="183410" idx="1"/>
          </p:cNvCxnSpPr>
          <p:nvPr/>
        </p:nvCxnSpPr>
        <p:spPr bwMode="auto">
          <a:xfrm flipH="1">
            <a:off x="4265614" y="2894013"/>
            <a:ext cx="1906587" cy="838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805" name="AutoShape 509">
            <a:extLst>
              <a:ext uri="{FF2B5EF4-FFF2-40B4-BE49-F238E27FC236}">
                <a16:creationId xmlns:a16="http://schemas.microsoft.com/office/drawing/2014/main" id="{D0F715D2-9A9C-4F2A-8111-3AB4D939FB2C}"/>
              </a:ext>
            </a:extLst>
          </p:cNvPr>
          <p:cNvCxnSpPr>
            <a:cxnSpLocks noChangeShapeType="1"/>
            <a:stCxn id="183319" idx="0"/>
            <a:endCxn id="183443" idx="1"/>
          </p:cNvCxnSpPr>
          <p:nvPr/>
        </p:nvCxnSpPr>
        <p:spPr bwMode="auto">
          <a:xfrm>
            <a:off x="6477001" y="2894013"/>
            <a:ext cx="303213" cy="838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806" name="AutoShape 510">
            <a:extLst>
              <a:ext uri="{FF2B5EF4-FFF2-40B4-BE49-F238E27FC236}">
                <a16:creationId xmlns:a16="http://schemas.microsoft.com/office/drawing/2014/main" id="{ED4087D6-EF3A-4CB6-AA44-313F29B9BBE7}"/>
              </a:ext>
            </a:extLst>
          </p:cNvPr>
          <p:cNvCxnSpPr>
            <a:cxnSpLocks noChangeShapeType="1"/>
            <a:stCxn id="183330" idx="0"/>
            <a:endCxn id="183476" idx="1"/>
          </p:cNvCxnSpPr>
          <p:nvPr/>
        </p:nvCxnSpPr>
        <p:spPr bwMode="auto">
          <a:xfrm>
            <a:off x="6781801" y="2894013"/>
            <a:ext cx="2665413" cy="838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807" name="AutoShape 511">
            <a:extLst>
              <a:ext uri="{FF2B5EF4-FFF2-40B4-BE49-F238E27FC236}">
                <a16:creationId xmlns:a16="http://schemas.microsoft.com/office/drawing/2014/main" id="{DF00F786-A111-4F8A-B0D6-48640F62CB5A}"/>
              </a:ext>
            </a:extLst>
          </p:cNvPr>
          <p:cNvCxnSpPr>
            <a:cxnSpLocks noChangeShapeType="1"/>
            <a:stCxn id="183397" idx="0"/>
            <a:endCxn id="183376" idx="0"/>
          </p:cNvCxnSpPr>
          <p:nvPr/>
        </p:nvCxnSpPr>
        <p:spPr bwMode="auto">
          <a:xfrm flipH="1">
            <a:off x="2590800" y="4037013"/>
            <a:ext cx="1219200" cy="914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808" name="AutoShape 512">
            <a:extLst>
              <a:ext uri="{FF2B5EF4-FFF2-40B4-BE49-F238E27FC236}">
                <a16:creationId xmlns:a16="http://schemas.microsoft.com/office/drawing/2014/main" id="{8C9B48B6-D11E-4AB3-8BFF-512699B4AD38}"/>
              </a:ext>
            </a:extLst>
          </p:cNvPr>
          <p:cNvCxnSpPr>
            <a:cxnSpLocks noChangeShapeType="1"/>
            <a:stCxn id="183408" idx="0"/>
            <a:endCxn id="183520" idx="0"/>
          </p:cNvCxnSpPr>
          <p:nvPr/>
        </p:nvCxnSpPr>
        <p:spPr bwMode="auto">
          <a:xfrm flipH="1">
            <a:off x="3636964" y="4037013"/>
            <a:ext cx="477837" cy="1371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809" name="AutoShape 513">
            <a:extLst>
              <a:ext uri="{FF2B5EF4-FFF2-40B4-BE49-F238E27FC236}">
                <a16:creationId xmlns:a16="http://schemas.microsoft.com/office/drawing/2014/main" id="{0D2A0583-293A-4DFF-AC16-CEDDC25DFDF5}"/>
              </a:ext>
            </a:extLst>
          </p:cNvPr>
          <p:cNvCxnSpPr>
            <a:cxnSpLocks noChangeShapeType="1"/>
            <a:stCxn id="183430" idx="0"/>
            <a:endCxn id="183564" idx="0"/>
          </p:cNvCxnSpPr>
          <p:nvPr/>
        </p:nvCxnSpPr>
        <p:spPr bwMode="auto">
          <a:xfrm flipH="1">
            <a:off x="4681538" y="4037013"/>
            <a:ext cx="1643062" cy="914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810" name="AutoShape 514">
            <a:extLst>
              <a:ext uri="{FF2B5EF4-FFF2-40B4-BE49-F238E27FC236}">
                <a16:creationId xmlns:a16="http://schemas.microsoft.com/office/drawing/2014/main" id="{F5D3F528-F19B-4A60-AC22-F3B54AEE188C}"/>
              </a:ext>
            </a:extLst>
          </p:cNvPr>
          <p:cNvCxnSpPr>
            <a:cxnSpLocks noChangeShapeType="1"/>
            <a:stCxn id="183441" idx="0"/>
            <a:endCxn id="183608" idx="0"/>
          </p:cNvCxnSpPr>
          <p:nvPr/>
        </p:nvCxnSpPr>
        <p:spPr bwMode="auto">
          <a:xfrm flipH="1">
            <a:off x="5726114" y="4037013"/>
            <a:ext cx="903287" cy="1371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811" name="AutoShape 515">
            <a:extLst>
              <a:ext uri="{FF2B5EF4-FFF2-40B4-BE49-F238E27FC236}">
                <a16:creationId xmlns:a16="http://schemas.microsoft.com/office/drawing/2014/main" id="{B724D9FC-EA45-40FD-84C3-AFAF98B1B908}"/>
              </a:ext>
            </a:extLst>
          </p:cNvPr>
          <p:cNvCxnSpPr>
            <a:cxnSpLocks noChangeShapeType="1"/>
            <a:stCxn id="183452" idx="0"/>
            <a:endCxn id="183646" idx="0"/>
          </p:cNvCxnSpPr>
          <p:nvPr/>
        </p:nvCxnSpPr>
        <p:spPr bwMode="auto">
          <a:xfrm flipH="1">
            <a:off x="6772276" y="4037014"/>
            <a:ext cx="161925" cy="91598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812" name="AutoShape 516">
            <a:extLst>
              <a:ext uri="{FF2B5EF4-FFF2-40B4-BE49-F238E27FC236}">
                <a16:creationId xmlns:a16="http://schemas.microsoft.com/office/drawing/2014/main" id="{5FEA1031-C5EB-4951-B810-A7137143D0A5}"/>
              </a:ext>
            </a:extLst>
          </p:cNvPr>
          <p:cNvCxnSpPr>
            <a:cxnSpLocks noChangeShapeType="1"/>
            <a:stCxn id="183451" idx="1"/>
            <a:endCxn id="183696" idx="0"/>
          </p:cNvCxnSpPr>
          <p:nvPr/>
        </p:nvCxnSpPr>
        <p:spPr bwMode="auto">
          <a:xfrm>
            <a:off x="7237414" y="4037013"/>
            <a:ext cx="579437" cy="1371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813" name="AutoShape 517">
            <a:extLst>
              <a:ext uri="{FF2B5EF4-FFF2-40B4-BE49-F238E27FC236}">
                <a16:creationId xmlns:a16="http://schemas.microsoft.com/office/drawing/2014/main" id="{700BEA06-736C-489C-BE46-33869882DFB5}"/>
              </a:ext>
            </a:extLst>
          </p:cNvPr>
          <p:cNvCxnSpPr>
            <a:cxnSpLocks noChangeShapeType="1"/>
            <a:stCxn id="183463" idx="0"/>
            <a:endCxn id="183740" idx="0"/>
          </p:cNvCxnSpPr>
          <p:nvPr/>
        </p:nvCxnSpPr>
        <p:spPr bwMode="auto">
          <a:xfrm flipH="1">
            <a:off x="8861426" y="4037013"/>
            <a:ext cx="130175" cy="9144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815" name="AutoShape 519">
            <a:extLst>
              <a:ext uri="{FF2B5EF4-FFF2-40B4-BE49-F238E27FC236}">
                <a16:creationId xmlns:a16="http://schemas.microsoft.com/office/drawing/2014/main" id="{FF42A0BF-45D5-45E1-9604-0B6F8D96383F}"/>
              </a:ext>
            </a:extLst>
          </p:cNvPr>
          <p:cNvCxnSpPr>
            <a:cxnSpLocks noChangeShapeType="1"/>
            <a:stCxn id="183474" idx="0"/>
            <a:endCxn id="183784" idx="0"/>
          </p:cNvCxnSpPr>
          <p:nvPr/>
        </p:nvCxnSpPr>
        <p:spPr bwMode="auto">
          <a:xfrm>
            <a:off x="9296400" y="4037013"/>
            <a:ext cx="609600" cy="13716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76E1E8-AA54-4484-BA9F-FA0D973FDB89}"/>
              </a:ext>
            </a:extLst>
          </p:cNvPr>
          <p:cNvSpPr>
            <a:spLocks noGrp="1"/>
          </p:cNvSpPr>
          <p:nvPr>
            <p:ph type="title"/>
          </p:nvPr>
        </p:nvSpPr>
        <p:spPr>
          <a:xfrm>
            <a:off x="643467" y="321734"/>
            <a:ext cx="10905066" cy="1135737"/>
          </a:xfrm>
        </p:spPr>
        <p:txBody>
          <a:bodyPr>
            <a:normAutofit/>
          </a:bodyPr>
          <a:lstStyle/>
          <a:p>
            <a:pPr>
              <a:defRPr/>
            </a:pPr>
            <a:r>
              <a:rPr lang="en-US" sz="3600"/>
              <a:t>Advantages of B+ tree usage for databases</a:t>
            </a:r>
          </a:p>
        </p:txBody>
      </p:sp>
      <p:sp>
        <p:nvSpPr>
          <p:cNvPr id="3" name="Content Placeholder 2">
            <a:extLst>
              <a:ext uri="{FF2B5EF4-FFF2-40B4-BE49-F238E27FC236}">
                <a16:creationId xmlns:a16="http://schemas.microsoft.com/office/drawing/2014/main" id="{E38174AC-2206-4BAB-95B7-4385FBAC8AC6}"/>
              </a:ext>
            </a:extLst>
          </p:cNvPr>
          <p:cNvSpPr>
            <a:spLocks noGrp="1"/>
          </p:cNvSpPr>
          <p:nvPr>
            <p:ph idx="1"/>
          </p:nvPr>
        </p:nvSpPr>
        <p:spPr>
          <a:xfrm>
            <a:off x="1067288" y="1527642"/>
            <a:ext cx="5173691" cy="4872570"/>
          </a:xfrm>
        </p:spPr>
        <p:txBody>
          <a:bodyPr>
            <a:normAutofit/>
          </a:bodyPr>
          <a:lstStyle/>
          <a:p>
            <a:pPr>
              <a:defRPr/>
            </a:pPr>
            <a:r>
              <a:rPr lang="en-US" sz="1900" dirty="0"/>
              <a:t>keeps keys in sorted order for sequential traversing</a:t>
            </a:r>
          </a:p>
          <a:p>
            <a:pPr>
              <a:defRPr/>
            </a:pPr>
            <a:r>
              <a:rPr lang="en-US" sz="1900" dirty="0"/>
              <a:t>uses a hierarchical index to minimize the number of disk reads</a:t>
            </a:r>
          </a:p>
          <a:p>
            <a:pPr>
              <a:defRPr/>
            </a:pPr>
            <a:r>
              <a:rPr lang="en-US" sz="1900" dirty="0"/>
              <a:t>uses partially full blocks to speed insertions and deletions</a:t>
            </a:r>
          </a:p>
          <a:p>
            <a:pPr>
              <a:defRPr/>
            </a:pPr>
            <a:r>
              <a:rPr lang="en-US" sz="1900" dirty="0"/>
              <a:t>keeps the index balanced with a recursive algorithm</a:t>
            </a:r>
          </a:p>
          <a:p>
            <a:pPr>
              <a:defRPr/>
            </a:pPr>
            <a:r>
              <a:rPr lang="en-US" sz="1900" dirty="0"/>
              <a:t>In addition, a B+ tree minimizes waste by making sure the interior nodes are at least half full. A B+ tree can handle an arbitrary number of insertions and deletions.</a:t>
            </a:r>
          </a:p>
          <a:p>
            <a:pPr>
              <a:defRPr/>
            </a:pPr>
            <a:endParaRPr lang="en-US" sz="1900" dirty="0"/>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Graphic 19" descr="Database">
            <a:extLst>
              <a:ext uri="{FF2B5EF4-FFF2-40B4-BE49-F238E27FC236}">
                <a16:creationId xmlns:a16="http://schemas.microsoft.com/office/drawing/2014/main" id="{33A49295-DDF4-44AE-89E0-F0663E7951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240980" y="1782981"/>
            <a:ext cx="4361892" cy="4361892"/>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50" name="Rectangle 2">
            <a:extLst>
              <a:ext uri="{FF2B5EF4-FFF2-40B4-BE49-F238E27FC236}">
                <a16:creationId xmlns:a16="http://schemas.microsoft.com/office/drawing/2014/main" id="{DF0E76F3-43CD-437F-B2FB-E9A0B573C42F}"/>
              </a:ext>
            </a:extLst>
          </p:cNvPr>
          <p:cNvSpPr>
            <a:spLocks noGrp="1" noChangeArrowheads="1"/>
          </p:cNvSpPr>
          <p:nvPr>
            <p:ph type="title"/>
          </p:nvPr>
        </p:nvSpPr>
        <p:spPr>
          <a:xfrm>
            <a:off x="643467" y="290562"/>
            <a:ext cx="10905066" cy="1135737"/>
          </a:xfrm>
        </p:spPr>
        <p:txBody>
          <a:bodyPr>
            <a:normAutofit/>
          </a:bodyPr>
          <a:lstStyle/>
          <a:p>
            <a:pPr eaLnBrk="1" hangingPunct="1">
              <a:defRPr/>
            </a:pPr>
            <a:r>
              <a:rPr lang="en-US" sz="3600">
                <a:cs typeface="+mj-cs"/>
              </a:rPr>
              <a:t>Searching</a:t>
            </a:r>
          </a:p>
        </p:txBody>
      </p:sp>
      <p:sp>
        <p:nvSpPr>
          <p:cNvPr id="53251" name="Rectangle 3">
            <a:extLst>
              <a:ext uri="{FF2B5EF4-FFF2-40B4-BE49-F238E27FC236}">
                <a16:creationId xmlns:a16="http://schemas.microsoft.com/office/drawing/2014/main" id="{C3DC544F-42E1-4823-94B1-380312C8C103}"/>
              </a:ext>
            </a:extLst>
          </p:cNvPr>
          <p:cNvSpPr>
            <a:spLocks noGrp="1" noChangeArrowheads="1"/>
          </p:cNvSpPr>
          <p:nvPr>
            <p:ph type="body" idx="1"/>
          </p:nvPr>
        </p:nvSpPr>
        <p:spPr>
          <a:xfrm>
            <a:off x="643469" y="1782981"/>
            <a:ext cx="4008384" cy="4393982"/>
          </a:xfrm>
        </p:spPr>
        <p:txBody>
          <a:bodyPr>
            <a:normAutofit/>
          </a:bodyPr>
          <a:lstStyle/>
          <a:p>
            <a:pPr eaLnBrk="1" hangingPunct="1">
              <a:defRPr/>
            </a:pPr>
            <a:r>
              <a:rPr lang="en-US" sz="2000" dirty="0">
                <a:cs typeface="+mn-cs"/>
              </a:rPr>
              <a:t>Just compare the key value with the data in the tree, then return the result. </a:t>
            </a:r>
          </a:p>
          <a:p>
            <a:pPr eaLnBrk="1" hangingPunct="1">
              <a:buFont typeface="Wingdings" charset="0"/>
              <a:buNone/>
              <a:defRPr/>
            </a:pPr>
            <a:r>
              <a:rPr lang="en-US" sz="2000" dirty="0">
                <a:cs typeface="+mn-cs"/>
              </a:rPr>
              <a:t>   For example: find the value 45, and 15 in below tree. </a:t>
            </a:r>
          </a:p>
          <a:p>
            <a:pPr eaLnBrk="1" hangingPunct="1">
              <a:defRPr/>
            </a:pPr>
            <a:r>
              <a:rPr lang="en-US" sz="2000" dirty="0">
                <a:cs typeface="+mn-cs"/>
              </a:rPr>
              <a:t>Result: </a:t>
            </a:r>
          </a:p>
          <a:p>
            <a:pPr eaLnBrk="1" hangingPunct="1">
              <a:buFont typeface="Wingdings" charset="0"/>
              <a:buNone/>
              <a:defRPr/>
            </a:pPr>
            <a:r>
              <a:rPr lang="en-US" sz="2000" dirty="0">
                <a:cs typeface="+mn-cs"/>
              </a:rPr>
              <a:t>  1. For the value of 45, not found.</a:t>
            </a:r>
          </a:p>
          <a:p>
            <a:pPr eaLnBrk="1" hangingPunct="1">
              <a:buFont typeface="Wingdings" charset="0"/>
              <a:buNone/>
              <a:defRPr/>
            </a:pPr>
            <a:r>
              <a:rPr lang="en-US" sz="2000" dirty="0">
                <a:cs typeface="+mn-cs"/>
              </a:rPr>
              <a:t>  2. For the value of 15, return the position where the pointer located.</a:t>
            </a:r>
          </a:p>
          <a:p>
            <a:pPr eaLnBrk="1" hangingPunct="1">
              <a:buFont typeface="Wingdings" charset="0"/>
              <a:buNone/>
              <a:defRPr/>
            </a:pPr>
            <a:endParaRPr lang="en-US" sz="2000" dirty="0">
              <a:cs typeface="+mn-cs"/>
            </a:endParaRPr>
          </a:p>
          <a:p>
            <a:pPr eaLnBrk="1" hangingPunct="1">
              <a:buFont typeface="Wingdings" charset="0"/>
              <a:buNone/>
              <a:defRPr/>
            </a:pPr>
            <a:endParaRPr lang="en-US" sz="2000" dirty="0">
              <a:cs typeface="+mn-cs"/>
            </a:endParaRPr>
          </a:p>
        </p:txBody>
      </p:sp>
      <p:grpSp>
        <p:nvGrpSpPr>
          <p:cNvPr id="138" name="Group 137">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9" name="Isosceles Triangle 138">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23" name="Picture 4" descr="btree3">
            <a:extLst>
              <a:ext uri="{FF2B5EF4-FFF2-40B4-BE49-F238E27FC236}">
                <a16:creationId xmlns:a16="http://schemas.microsoft.com/office/drawing/2014/main" id="{52BA6D46-15F1-4B1A-B0D2-36EFBF2CA7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939964"/>
            <a:ext cx="6253212" cy="20479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2" name="Group 141">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3" name="Rectangle 142">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Isosceles Triangle 143">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394" name="Rectangle 2">
            <a:extLst>
              <a:ext uri="{FF2B5EF4-FFF2-40B4-BE49-F238E27FC236}">
                <a16:creationId xmlns:a16="http://schemas.microsoft.com/office/drawing/2014/main" id="{53EC180B-2C0E-4759-A3C1-B9DD4ACEE79D}"/>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dirty="0">
                <a:cs typeface="+mj-cs"/>
              </a:rPr>
              <a:t>Insertion</a:t>
            </a:r>
          </a:p>
        </p:txBody>
      </p:sp>
      <p:sp>
        <p:nvSpPr>
          <p:cNvPr id="59395" name="Rectangle 3">
            <a:extLst>
              <a:ext uri="{FF2B5EF4-FFF2-40B4-BE49-F238E27FC236}">
                <a16:creationId xmlns:a16="http://schemas.microsoft.com/office/drawing/2014/main" id="{F9C26784-0E2E-4AAD-AD2B-9BEBC36EEF2C}"/>
              </a:ext>
            </a:extLst>
          </p:cNvPr>
          <p:cNvSpPr>
            <a:spLocks noGrp="1" noChangeArrowheads="1"/>
          </p:cNvSpPr>
          <p:nvPr>
            <p:ph type="body" idx="1"/>
          </p:nvPr>
        </p:nvSpPr>
        <p:spPr>
          <a:xfrm>
            <a:off x="643467" y="1782981"/>
            <a:ext cx="10905066" cy="4393982"/>
          </a:xfrm>
        </p:spPr>
        <p:txBody>
          <a:bodyPr>
            <a:normAutofit/>
          </a:bodyPr>
          <a:lstStyle/>
          <a:p>
            <a:pPr eaLnBrk="1" hangingPunct="1">
              <a:defRPr/>
            </a:pPr>
            <a:r>
              <a:rPr lang="en-US" sz="2000" dirty="0">
                <a:cs typeface="+mn-cs"/>
              </a:rPr>
              <a:t>inserting a value into a B+ tree may </a:t>
            </a:r>
            <a:r>
              <a:rPr lang="en-US" sz="2000" dirty="0"/>
              <a:t>im</a:t>
            </a:r>
            <a:r>
              <a:rPr lang="en-US" sz="2000" dirty="0">
                <a:cs typeface="+mn-cs"/>
              </a:rPr>
              <a:t>balance the tree, so rearrange the tree if needed.</a:t>
            </a:r>
          </a:p>
          <a:p>
            <a:pPr eaLnBrk="1" hangingPunct="1">
              <a:defRPr/>
            </a:pPr>
            <a:r>
              <a:rPr lang="en-US" sz="2000" dirty="0">
                <a:cs typeface="+mn-cs"/>
              </a:rPr>
              <a:t>Example #1: insert 28 into the below tree.</a:t>
            </a:r>
          </a:p>
          <a:p>
            <a:pPr eaLnBrk="1" hangingPunct="1">
              <a:defRPr/>
            </a:pPr>
            <a:endParaRPr lang="en-US" sz="2000" dirty="0">
              <a:cs typeface="+mn-cs"/>
            </a:endParaRPr>
          </a:p>
        </p:txBody>
      </p:sp>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Rectangle 79">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4" descr="btree3">
            <a:extLst>
              <a:ext uri="{FF2B5EF4-FFF2-40B4-BE49-F238E27FC236}">
                <a16:creationId xmlns:a16="http://schemas.microsoft.com/office/drawing/2014/main" id="{E7F3AA1E-C6A6-41BE-A0E3-5C61A61FC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3652"/>
            <a:ext cx="6412531" cy="2099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5">
            <a:extLst>
              <a:ext uri="{FF2B5EF4-FFF2-40B4-BE49-F238E27FC236}">
                <a16:creationId xmlns:a16="http://schemas.microsoft.com/office/drawing/2014/main" id="{B0A8810B-3646-4C73-8229-C6141CD127A1}"/>
              </a:ext>
            </a:extLst>
          </p:cNvPr>
          <p:cNvSpPr>
            <a:spLocks noChangeArrowheads="1"/>
          </p:cNvSpPr>
          <p:nvPr/>
        </p:nvSpPr>
        <p:spPr bwMode="auto">
          <a:xfrm>
            <a:off x="1758369" y="4397728"/>
            <a:ext cx="1752600" cy="457200"/>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dirty="0">
                <a:latin typeface="Arial" charset="0"/>
                <a:ea typeface="ＭＳ Ｐゴシック" charset="0"/>
              </a:rPr>
              <a:t>25   </a:t>
            </a:r>
            <a:r>
              <a:rPr lang="en-US" dirty="0">
                <a:solidFill>
                  <a:schemeClr val="accent2"/>
                </a:solidFill>
                <a:latin typeface="Arial" charset="0"/>
                <a:ea typeface="ＭＳ Ｐゴシック" charset="0"/>
              </a:rPr>
              <a:t>28</a:t>
            </a:r>
            <a:r>
              <a:rPr lang="en-US" dirty="0">
                <a:latin typeface="Arial" charset="0"/>
                <a:ea typeface="ＭＳ Ｐゴシック" charset="0"/>
              </a:rPr>
              <a:t>   30</a:t>
            </a:r>
          </a:p>
        </p:txBody>
      </p:sp>
      <p:sp>
        <p:nvSpPr>
          <p:cNvPr id="17" name="Line 6">
            <a:extLst>
              <a:ext uri="{FF2B5EF4-FFF2-40B4-BE49-F238E27FC236}">
                <a16:creationId xmlns:a16="http://schemas.microsoft.com/office/drawing/2014/main" id="{CFE1C5BF-D004-4907-9093-5D265CDD3F89}"/>
              </a:ext>
            </a:extLst>
          </p:cNvPr>
          <p:cNvSpPr>
            <a:spLocks noChangeShapeType="1"/>
          </p:cNvSpPr>
          <p:nvPr/>
        </p:nvSpPr>
        <p:spPr bwMode="auto">
          <a:xfrm>
            <a:off x="2894441" y="4397728"/>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Line 7">
            <a:extLst>
              <a:ext uri="{FF2B5EF4-FFF2-40B4-BE49-F238E27FC236}">
                <a16:creationId xmlns:a16="http://schemas.microsoft.com/office/drawing/2014/main" id="{5222C325-5BEF-42B6-BA82-94D4A6DAA617}"/>
              </a:ext>
            </a:extLst>
          </p:cNvPr>
          <p:cNvSpPr>
            <a:spLocks noChangeShapeType="1"/>
          </p:cNvSpPr>
          <p:nvPr/>
        </p:nvSpPr>
        <p:spPr bwMode="auto">
          <a:xfrm>
            <a:off x="2395678" y="438961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 name="AutoShape 9">
            <a:extLst>
              <a:ext uri="{FF2B5EF4-FFF2-40B4-BE49-F238E27FC236}">
                <a16:creationId xmlns:a16="http://schemas.microsoft.com/office/drawing/2014/main" id="{A51523D7-4B79-4E7B-92D2-B176352B727B}"/>
              </a:ext>
            </a:extLst>
          </p:cNvPr>
          <p:cNvSpPr>
            <a:spLocks noChangeArrowheads="1"/>
          </p:cNvSpPr>
          <p:nvPr/>
        </p:nvSpPr>
        <p:spPr bwMode="auto">
          <a:xfrm>
            <a:off x="3914568" y="4331025"/>
            <a:ext cx="1759684" cy="743385"/>
          </a:xfrm>
          <a:prstGeom prst="wedgeEllipseCallout">
            <a:avLst>
              <a:gd name="adj1" fmla="val -98199"/>
              <a:gd name="adj2" fmla="val -66250"/>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6"/>
          </a:lnRef>
          <a:fillRef idx="2">
            <a:schemeClr val="accent6"/>
          </a:fillRef>
          <a:effectRef idx="1">
            <a:schemeClr val="accent6"/>
          </a:effectRef>
          <a:fontRef idx="minor">
            <a:schemeClr val="dk1"/>
          </a:fontRef>
        </p:style>
        <p:txBody>
          <a:bodyPr/>
          <a:lstStyle/>
          <a:p>
            <a:pPr algn="ctr">
              <a:defRPr/>
            </a:pPr>
            <a:r>
              <a:rPr lang="en-US" dirty="0">
                <a:latin typeface="Arial" charset="0"/>
                <a:ea typeface="ＭＳ Ｐゴシック" charset="0"/>
              </a:rPr>
              <a:t>Fits inside the leaf</a:t>
            </a:r>
          </a:p>
        </p:txBody>
      </p:sp>
      <p:pic>
        <p:nvPicPr>
          <p:cNvPr id="21" name="Picture 4" descr="btree4">
            <a:extLst>
              <a:ext uri="{FF2B5EF4-FFF2-40B4-BE49-F238E27FC236}">
                <a16:creationId xmlns:a16="http://schemas.microsoft.com/office/drawing/2014/main" id="{A327B632-59A4-4CD8-8ABD-143E451FDF2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31339" y="4932124"/>
            <a:ext cx="5820793" cy="18335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42" name="Rectangle 2">
            <a:extLst>
              <a:ext uri="{FF2B5EF4-FFF2-40B4-BE49-F238E27FC236}">
                <a16:creationId xmlns:a16="http://schemas.microsoft.com/office/drawing/2014/main" id="{CA7A444B-3860-4FF4-87F5-B8CC189DE823}"/>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a:cs typeface="+mj-cs"/>
              </a:rPr>
              <a:t>Insertion</a:t>
            </a:r>
          </a:p>
        </p:txBody>
      </p:sp>
      <p:sp>
        <p:nvSpPr>
          <p:cNvPr id="61443" name="Rectangle 3">
            <a:extLst>
              <a:ext uri="{FF2B5EF4-FFF2-40B4-BE49-F238E27FC236}">
                <a16:creationId xmlns:a16="http://schemas.microsoft.com/office/drawing/2014/main" id="{7529D572-0775-4E11-900A-4EE359370268}"/>
              </a:ext>
            </a:extLst>
          </p:cNvPr>
          <p:cNvSpPr>
            <a:spLocks noGrp="1" noChangeArrowheads="1"/>
          </p:cNvSpPr>
          <p:nvPr>
            <p:ph type="body" idx="1"/>
          </p:nvPr>
        </p:nvSpPr>
        <p:spPr>
          <a:xfrm>
            <a:off x="643466" y="1779204"/>
            <a:ext cx="9373369" cy="2938269"/>
          </a:xfrm>
        </p:spPr>
        <p:txBody>
          <a:bodyPr>
            <a:normAutofit/>
          </a:bodyPr>
          <a:lstStyle/>
          <a:p>
            <a:pPr eaLnBrk="1" hangingPunct="1">
              <a:defRPr/>
            </a:pPr>
            <a:r>
              <a:rPr lang="en-US" sz="2000" dirty="0">
                <a:cs typeface="+mn-cs"/>
              </a:rPr>
              <a:t>Example #2: insert 70 into below tree</a:t>
            </a:r>
          </a:p>
        </p:txBody>
      </p:sp>
      <p:grpSp>
        <p:nvGrpSpPr>
          <p:cNvPr id="75" name="Group 74">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819" name="Picture 24" descr="btree4">
            <a:extLst>
              <a:ext uri="{FF2B5EF4-FFF2-40B4-BE49-F238E27FC236}">
                <a16:creationId xmlns:a16="http://schemas.microsoft.com/office/drawing/2014/main" id="{899DFD04-C891-48BB-AEA9-EDB71A35D5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818" y="2626446"/>
            <a:ext cx="6253212" cy="19697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E1EC94F-02EE-4126-8B84-051EF12E0995}"/>
              </a:ext>
            </a:extLst>
          </p:cNvPr>
          <p:cNvSpPr>
            <a:spLocks noGrp="1" noChangeArrowheads="1"/>
          </p:cNvSpPr>
          <p:nvPr>
            <p:ph type="title"/>
          </p:nvPr>
        </p:nvSpPr>
        <p:spPr>
          <a:xfrm>
            <a:off x="609600" y="290368"/>
            <a:ext cx="10363200" cy="1143000"/>
          </a:xfrm>
        </p:spPr>
        <p:txBody>
          <a:bodyPr/>
          <a:lstStyle/>
          <a:p>
            <a:pPr eaLnBrk="1" hangingPunct="1">
              <a:defRPr/>
            </a:pPr>
            <a:r>
              <a:rPr lang="en-US" dirty="0">
                <a:cs typeface="+mj-cs"/>
              </a:rPr>
              <a:t>Insertion</a:t>
            </a:r>
          </a:p>
        </p:txBody>
      </p:sp>
      <p:sp>
        <p:nvSpPr>
          <p:cNvPr id="94211" name="Rectangle 3">
            <a:extLst>
              <a:ext uri="{FF2B5EF4-FFF2-40B4-BE49-F238E27FC236}">
                <a16:creationId xmlns:a16="http://schemas.microsoft.com/office/drawing/2014/main" id="{C1D05FC0-E415-4F81-BEAC-F7966B79804A}"/>
              </a:ext>
            </a:extLst>
          </p:cNvPr>
          <p:cNvSpPr>
            <a:spLocks noGrp="1" noChangeArrowheads="1"/>
          </p:cNvSpPr>
          <p:nvPr>
            <p:ph type="body" sz="half" idx="1"/>
          </p:nvPr>
        </p:nvSpPr>
        <p:spPr>
          <a:xfrm>
            <a:off x="609600" y="1420813"/>
            <a:ext cx="7391400" cy="4530725"/>
          </a:xfrm>
        </p:spPr>
        <p:txBody>
          <a:bodyPr/>
          <a:lstStyle/>
          <a:p>
            <a:pPr eaLnBrk="1" hangingPunct="1">
              <a:defRPr/>
            </a:pPr>
            <a:r>
              <a:rPr lang="en-US" sz="2400" dirty="0"/>
              <a:t>Process: split the leaf and propagate middle key up the tree </a:t>
            </a:r>
          </a:p>
          <a:p>
            <a:pPr eaLnBrk="1" hangingPunct="1">
              <a:buFont typeface="Wingdings" charset="0"/>
              <a:buChar char="n"/>
              <a:defRPr/>
            </a:pPr>
            <a:endParaRPr lang="en-US" sz="2400" dirty="0"/>
          </a:p>
        </p:txBody>
      </p:sp>
      <p:pic>
        <p:nvPicPr>
          <p:cNvPr id="35843" name="Picture 4" descr="btree4">
            <a:extLst>
              <a:ext uri="{FF2B5EF4-FFF2-40B4-BE49-F238E27FC236}">
                <a16:creationId xmlns:a16="http://schemas.microsoft.com/office/drawing/2014/main" id="{4274A188-A1DE-40DC-AF48-01092AF87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700" y="2349500"/>
            <a:ext cx="68326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5" descr="btree4">
            <a:extLst>
              <a:ext uri="{FF2B5EF4-FFF2-40B4-BE49-F238E27FC236}">
                <a16:creationId xmlns:a16="http://schemas.microsoft.com/office/drawing/2014/main" id="{F6381157-93B1-457E-919E-9AE5656D1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300" y="2329295"/>
            <a:ext cx="68326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Rectangle 6">
            <a:extLst>
              <a:ext uri="{FF2B5EF4-FFF2-40B4-BE49-F238E27FC236}">
                <a16:creationId xmlns:a16="http://schemas.microsoft.com/office/drawing/2014/main" id="{2D72CB9B-DDE4-4076-8142-C878D3AD0B78}"/>
              </a:ext>
            </a:extLst>
          </p:cNvPr>
          <p:cNvSpPr>
            <a:spLocks noChangeArrowheads="1"/>
          </p:cNvSpPr>
          <p:nvPr/>
        </p:nvSpPr>
        <p:spPr bwMode="auto">
          <a:xfrm>
            <a:off x="5257800" y="4343400"/>
            <a:ext cx="3048000" cy="762000"/>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atin typeface="Arial" charset="0"/>
                <a:ea typeface="ＭＳ Ｐゴシック" charset="0"/>
              </a:rPr>
              <a:t>   50     55     60      65     </a:t>
            </a:r>
            <a:r>
              <a:rPr lang="en-US">
                <a:solidFill>
                  <a:schemeClr val="accent2"/>
                </a:solidFill>
                <a:latin typeface="Arial" charset="0"/>
                <a:ea typeface="ＭＳ Ｐゴシック" charset="0"/>
              </a:rPr>
              <a:t>70</a:t>
            </a:r>
            <a:r>
              <a:rPr lang="en-US">
                <a:latin typeface="Arial" charset="0"/>
                <a:ea typeface="ＭＳ Ｐゴシック" charset="0"/>
              </a:rPr>
              <a:t>   </a:t>
            </a:r>
          </a:p>
        </p:txBody>
      </p:sp>
      <p:sp>
        <p:nvSpPr>
          <p:cNvPr id="94215" name="Line 7">
            <a:extLst>
              <a:ext uri="{FF2B5EF4-FFF2-40B4-BE49-F238E27FC236}">
                <a16:creationId xmlns:a16="http://schemas.microsoft.com/office/drawing/2014/main" id="{C17B71FD-370A-43EB-8A88-480436276595}"/>
              </a:ext>
            </a:extLst>
          </p:cNvPr>
          <p:cNvSpPr>
            <a:spLocks noChangeShapeType="1"/>
          </p:cNvSpPr>
          <p:nvPr/>
        </p:nvSpPr>
        <p:spPr bwMode="auto">
          <a:xfrm>
            <a:off x="5867400" y="4343400"/>
            <a:ext cx="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4216" name="Line 8">
            <a:extLst>
              <a:ext uri="{FF2B5EF4-FFF2-40B4-BE49-F238E27FC236}">
                <a16:creationId xmlns:a16="http://schemas.microsoft.com/office/drawing/2014/main" id="{9D0C9C38-0A65-4052-B46A-ABB4FD4FE185}"/>
              </a:ext>
            </a:extLst>
          </p:cNvPr>
          <p:cNvSpPr>
            <a:spLocks noChangeShapeType="1"/>
          </p:cNvSpPr>
          <p:nvPr/>
        </p:nvSpPr>
        <p:spPr bwMode="auto">
          <a:xfrm>
            <a:off x="6477000" y="4343400"/>
            <a:ext cx="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4217" name="Line 9">
            <a:extLst>
              <a:ext uri="{FF2B5EF4-FFF2-40B4-BE49-F238E27FC236}">
                <a16:creationId xmlns:a16="http://schemas.microsoft.com/office/drawing/2014/main" id="{341F189D-F8D1-4345-8596-7B63AC8C5497}"/>
              </a:ext>
            </a:extLst>
          </p:cNvPr>
          <p:cNvSpPr>
            <a:spLocks noChangeShapeType="1"/>
          </p:cNvSpPr>
          <p:nvPr/>
        </p:nvSpPr>
        <p:spPr bwMode="auto">
          <a:xfrm>
            <a:off x="7086600" y="4343400"/>
            <a:ext cx="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4218" name="Line 10">
            <a:extLst>
              <a:ext uri="{FF2B5EF4-FFF2-40B4-BE49-F238E27FC236}">
                <a16:creationId xmlns:a16="http://schemas.microsoft.com/office/drawing/2014/main" id="{92D1C4F0-F0B4-4F45-BD76-E409FB5A9E25}"/>
              </a:ext>
            </a:extLst>
          </p:cNvPr>
          <p:cNvSpPr>
            <a:spLocks noChangeShapeType="1"/>
          </p:cNvSpPr>
          <p:nvPr/>
        </p:nvSpPr>
        <p:spPr bwMode="auto">
          <a:xfrm>
            <a:off x="7696200" y="4343400"/>
            <a:ext cx="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4219" name="Rectangle 11">
            <a:extLst>
              <a:ext uri="{FF2B5EF4-FFF2-40B4-BE49-F238E27FC236}">
                <a16:creationId xmlns:a16="http://schemas.microsoft.com/office/drawing/2014/main" id="{88FFCABF-C7CC-433E-9650-C51014E7A76C}"/>
              </a:ext>
            </a:extLst>
          </p:cNvPr>
          <p:cNvSpPr>
            <a:spLocks noChangeArrowheads="1"/>
          </p:cNvSpPr>
          <p:nvPr/>
        </p:nvSpPr>
        <p:spPr bwMode="auto">
          <a:xfrm>
            <a:off x="4724400" y="5486400"/>
            <a:ext cx="1219200" cy="685800"/>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atin typeface="Arial" charset="0"/>
                <a:ea typeface="ＭＳ Ｐゴシック" charset="0"/>
              </a:rPr>
              <a:t>50    55</a:t>
            </a:r>
          </a:p>
        </p:txBody>
      </p:sp>
      <p:sp>
        <p:nvSpPr>
          <p:cNvPr id="94220" name="Rectangle 12">
            <a:extLst>
              <a:ext uri="{FF2B5EF4-FFF2-40B4-BE49-F238E27FC236}">
                <a16:creationId xmlns:a16="http://schemas.microsoft.com/office/drawing/2014/main" id="{1C83D541-B94C-4762-A7E1-1599883DD142}"/>
              </a:ext>
            </a:extLst>
          </p:cNvPr>
          <p:cNvSpPr>
            <a:spLocks noChangeArrowheads="1"/>
          </p:cNvSpPr>
          <p:nvPr/>
        </p:nvSpPr>
        <p:spPr bwMode="auto">
          <a:xfrm>
            <a:off x="6553200" y="5486400"/>
            <a:ext cx="1828800" cy="685800"/>
          </a:xfrm>
          <a:prstGeom prst="rect">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atin typeface="Arial" charset="0"/>
                <a:ea typeface="ＭＳ Ｐゴシック" charset="0"/>
              </a:rPr>
              <a:t> 60      65      </a:t>
            </a:r>
            <a:r>
              <a:rPr lang="en-US">
                <a:solidFill>
                  <a:schemeClr val="accent2"/>
                </a:solidFill>
                <a:latin typeface="Arial" charset="0"/>
                <a:ea typeface="ＭＳ Ｐゴシック" charset="0"/>
              </a:rPr>
              <a:t>70</a:t>
            </a:r>
            <a:r>
              <a:rPr lang="en-US">
                <a:latin typeface="Arial" charset="0"/>
                <a:ea typeface="ＭＳ Ｐゴシック" charset="0"/>
              </a:rPr>
              <a:t> </a:t>
            </a:r>
          </a:p>
        </p:txBody>
      </p:sp>
      <p:sp>
        <p:nvSpPr>
          <p:cNvPr id="94221" name="Line 13">
            <a:extLst>
              <a:ext uri="{FF2B5EF4-FFF2-40B4-BE49-F238E27FC236}">
                <a16:creationId xmlns:a16="http://schemas.microsoft.com/office/drawing/2014/main" id="{84E8A17F-9D1B-497C-8B5B-4C2ECEC8587B}"/>
              </a:ext>
            </a:extLst>
          </p:cNvPr>
          <p:cNvSpPr>
            <a:spLocks noChangeShapeType="1"/>
          </p:cNvSpPr>
          <p:nvPr/>
        </p:nvSpPr>
        <p:spPr bwMode="auto">
          <a:xfrm>
            <a:off x="5334000" y="5486400"/>
            <a:ext cx="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4222" name="Line 14">
            <a:extLst>
              <a:ext uri="{FF2B5EF4-FFF2-40B4-BE49-F238E27FC236}">
                <a16:creationId xmlns:a16="http://schemas.microsoft.com/office/drawing/2014/main" id="{2B108405-D815-4C2B-8CD6-B8AD2E587D39}"/>
              </a:ext>
            </a:extLst>
          </p:cNvPr>
          <p:cNvSpPr>
            <a:spLocks noChangeShapeType="1"/>
          </p:cNvSpPr>
          <p:nvPr/>
        </p:nvSpPr>
        <p:spPr bwMode="auto">
          <a:xfrm>
            <a:off x="7162800" y="5486400"/>
            <a:ext cx="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4223" name="Line 15">
            <a:extLst>
              <a:ext uri="{FF2B5EF4-FFF2-40B4-BE49-F238E27FC236}">
                <a16:creationId xmlns:a16="http://schemas.microsoft.com/office/drawing/2014/main" id="{8E9A3B5A-5FEB-4553-8225-B2EA3B2B7775}"/>
              </a:ext>
            </a:extLst>
          </p:cNvPr>
          <p:cNvSpPr>
            <a:spLocks noChangeShapeType="1"/>
          </p:cNvSpPr>
          <p:nvPr/>
        </p:nvSpPr>
        <p:spPr bwMode="auto">
          <a:xfrm>
            <a:off x="7772400" y="5486400"/>
            <a:ext cx="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4224" name="Line 16">
            <a:extLst>
              <a:ext uri="{FF2B5EF4-FFF2-40B4-BE49-F238E27FC236}">
                <a16:creationId xmlns:a16="http://schemas.microsoft.com/office/drawing/2014/main" id="{74019421-C617-4380-B12B-3F6BCA8B2FB1}"/>
              </a:ext>
            </a:extLst>
          </p:cNvPr>
          <p:cNvSpPr>
            <a:spLocks noChangeShapeType="1"/>
          </p:cNvSpPr>
          <p:nvPr/>
        </p:nvSpPr>
        <p:spPr bwMode="auto">
          <a:xfrm flipH="1">
            <a:off x="5562600" y="5105400"/>
            <a:ext cx="7620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4225" name="Line 17">
            <a:extLst>
              <a:ext uri="{FF2B5EF4-FFF2-40B4-BE49-F238E27FC236}">
                <a16:creationId xmlns:a16="http://schemas.microsoft.com/office/drawing/2014/main" id="{F9FC9E62-CAF1-46E7-9638-1BD0D5D506CD}"/>
              </a:ext>
            </a:extLst>
          </p:cNvPr>
          <p:cNvSpPr>
            <a:spLocks noChangeShapeType="1"/>
          </p:cNvSpPr>
          <p:nvPr/>
        </p:nvSpPr>
        <p:spPr bwMode="auto">
          <a:xfrm>
            <a:off x="6629400" y="5105400"/>
            <a:ext cx="9906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4226" name="Line 18">
            <a:extLst>
              <a:ext uri="{FF2B5EF4-FFF2-40B4-BE49-F238E27FC236}">
                <a16:creationId xmlns:a16="http://schemas.microsoft.com/office/drawing/2014/main" id="{5D5A45BD-89DE-45BC-9A5F-47174785A728}"/>
              </a:ext>
            </a:extLst>
          </p:cNvPr>
          <p:cNvSpPr>
            <a:spLocks noChangeShapeType="1"/>
          </p:cNvSpPr>
          <p:nvPr/>
        </p:nvSpPr>
        <p:spPr bwMode="auto">
          <a:xfrm flipH="1" flipV="1">
            <a:off x="5715000" y="2819400"/>
            <a:ext cx="1066800" cy="1524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4228" name="Line 20">
            <a:extLst>
              <a:ext uri="{FF2B5EF4-FFF2-40B4-BE49-F238E27FC236}">
                <a16:creationId xmlns:a16="http://schemas.microsoft.com/office/drawing/2014/main" id="{57FC42A6-AD14-4A06-B3DC-72097395F137}"/>
              </a:ext>
            </a:extLst>
          </p:cNvPr>
          <p:cNvSpPr>
            <a:spLocks noChangeShapeType="1"/>
          </p:cNvSpPr>
          <p:nvPr/>
        </p:nvSpPr>
        <p:spPr bwMode="auto">
          <a:xfrm>
            <a:off x="5867400" y="2743200"/>
            <a:ext cx="228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35859" name="Object 21">
            <a:extLst>
              <a:ext uri="{FF2B5EF4-FFF2-40B4-BE49-F238E27FC236}">
                <a16:creationId xmlns:a16="http://schemas.microsoft.com/office/drawing/2014/main" id="{92274543-416E-4277-8359-10C5FC285C69}"/>
              </a:ext>
            </a:extLst>
          </p:cNvPr>
          <p:cNvGraphicFramePr>
            <a:graphicFrameLocks noGrp="1" noChangeAspect="1"/>
          </p:cNvGraphicFramePr>
          <p:nvPr>
            <p:ph sz="half" idx="2"/>
          </p:nvPr>
        </p:nvGraphicFramePr>
        <p:xfrm>
          <a:off x="6405564" y="2593976"/>
          <a:ext cx="236537" cy="195263"/>
        </p:xfrm>
        <a:graphic>
          <a:graphicData uri="http://schemas.openxmlformats.org/presentationml/2006/ole">
            <mc:AlternateContent xmlns:mc="http://schemas.openxmlformats.org/markup-compatibility/2006">
              <mc:Choice xmlns:v="urn:schemas-microsoft-com:vml" Requires="v">
                <p:oleObj spid="_x0000_s1028" name="Chart" r:id="rId4" imgW="2512259" imgH="1142792" progId="MSGraph.Chart.8">
                  <p:embed followColorScheme="full"/>
                </p:oleObj>
              </mc:Choice>
              <mc:Fallback>
                <p:oleObj name="Chart" r:id="rId4" imgW="2512259" imgH="1142792" progId="MSGraph.Chart.8">
                  <p:embed followColorScheme="full"/>
                  <p:pic>
                    <p:nvPicPr>
                      <p:cNvPr id="35859" name="Object 21">
                        <a:extLst>
                          <a:ext uri="{FF2B5EF4-FFF2-40B4-BE49-F238E27FC236}">
                            <a16:creationId xmlns:a16="http://schemas.microsoft.com/office/drawing/2014/main" id="{92274543-416E-4277-8359-10C5FC285C69}"/>
                          </a:ext>
                        </a:extLst>
                      </p:cNvPr>
                      <p:cNvPicPr>
                        <a:picLocks noChangeAspect="1" noChangeArrowheads="1"/>
                      </p:cNvPicPr>
                      <p:nvPr/>
                    </p:nvPicPr>
                    <p:blipFill>
                      <a:blip r:embed="rId5"/>
                      <a:srcRect/>
                      <a:stretch>
                        <a:fillRect/>
                      </a:stretch>
                    </p:blipFill>
                    <p:spPr bwMode="auto">
                      <a:xfrm>
                        <a:off x="6405564" y="2593976"/>
                        <a:ext cx="236537" cy="19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4231" name="AutoShape 23">
            <a:extLst>
              <a:ext uri="{FF2B5EF4-FFF2-40B4-BE49-F238E27FC236}">
                <a16:creationId xmlns:a16="http://schemas.microsoft.com/office/drawing/2014/main" id="{F3998D26-7310-4010-81A1-5B3EF9E78435}"/>
              </a:ext>
            </a:extLst>
          </p:cNvPr>
          <p:cNvSpPr>
            <a:spLocks noChangeArrowheads="1"/>
          </p:cNvSpPr>
          <p:nvPr/>
        </p:nvSpPr>
        <p:spPr bwMode="auto">
          <a:xfrm>
            <a:off x="8610600" y="4572000"/>
            <a:ext cx="1905000" cy="1524000"/>
          </a:xfrm>
          <a:prstGeom prst="wedgeEllipseCallout">
            <a:avLst>
              <a:gd name="adj1" fmla="val -66167"/>
              <a:gd name="adj2" fmla="val -36875"/>
            </a:avLst>
          </a:prstGeom>
          <a:ln>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accent6"/>
          </a:lnRef>
          <a:fillRef idx="2">
            <a:schemeClr val="accent6"/>
          </a:fillRef>
          <a:effectRef idx="1">
            <a:schemeClr val="accent6"/>
          </a:effectRef>
          <a:fontRef idx="minor">
            <a:schemeClr val="dk1"/>
          </a:fontRef>
        </p:style>
        <p:txBody>
          <a:bodyPr/>
          <a:lstStyle/>
          <a:p>
            <a:pPr algn="ctr">
              <a:defRPr/>
            </a:pPr>
            <a:r>
              <a:rPr lang="en-US" dirty="0">
                <a:latin typeface="Arial" charset="0"/>
                <a:ea typeface="ＭＳ Ｐゴシック" charset="0"/>
              </a:rPr>
              <a:t>Does not fit inside the leaf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466" name="Rectangle 2">
            <a:extLst>
              <a:ext uri="{FF2B5EF4-FFF2-40B4-BE49-F238E27FC236}">
                <a16:creationId xmlns:a16="http://schemas.microsoft.com/office/drawing/2014/main" id="{7BB32784-62B0-4107-A70F-B30D8E98C78F}"/>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a:cs typeface="+mj-cs"/>
              </a:rPr>
              <a:t>Insertion</a:t>
            </a:r>
          </a:p>
        </p:txBody>
      </p:sp>
      <p:sp>
        <p:nvSpPr>
          <p:cNvPr id="62467" name="Rectangle 3">
            <a:extLst>
              <a:ext uri="{FF2B5EF4-FFF2-40B4-BE49-F238E27FC236}">
                <a16:creationId xmlns:a16="http://schemas.microsoft.com/office/drawing/2014/main" id="{FE161380-CDB8-4FA9-BFA7-3B27250BD329}"/>
              </a:ext>
            </a:extLst>
          </p:cNvPr>
          <p:cNvSpPr>
            <a:spLocks noGrp="1" noChangeArrowheads="1"/>
          </p:cNvSpPr>
          <p:nvPr>
            <p:ph type="body" idx="1"/>
          </p:nvPr>
        </p:nvSpPr>
        <p:spPr>
          <a:xfrm>
            <a:off x="643468" y="1782981"/>
            <a:ext cx="9685095" cy="1907229"/>
          </a:xfrm>
        </p:spPr>
        <p:txBody>
          <a:bodyPr>
            <a:normAutofit/>
          </a:bodyPr>
          <a:lstStyle/>
          <a:p>
            <a:pPr eaLnBrk="1" hangingPunct="1">
              <a:defRPr/>
            </a:pPr>
            <a:r>
              <a:rPr lang="en-US" sz="2000" dirty="0">
                <a:cs typeface="+mn-cs"/>
              </a:rPr>
              <a:t>Result: choose the middle key 60 and place it in the index page between 50 and 75. </a:t>
            </a:r>
          </a:p>
          <a:p>
            <a:pPr eaLnBrk="1" hangingPunct="1">
              <a:buFont typeface="Wingdings" charset="0"/>
              <a:buNone/>
              <a:defRPr/>
            </a:pPr>
            <a:endParaRPr lang="en-US" sz="2000" dirty="0">
              <a:cs typeface="+mn-cs"/>
            </a:endParaRPr>
          </a:p>
        </p:txBody>
      </p:sp>
      <p:grpSp>
        <p:nvGrpSpPr>
          <p:cNvPr id="138" name="Group 137">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9" name="Isosceles Triangle 138">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867" name="Picture 4" descr="btree5">
            <a:extLst>
              <a:ext uri="{FF2B5EF4-FFF2-40B4-BE49-F238E27FC236}">
                <a16:creationId xmlns:a16="http://schemas.microsoft.com/office/drawing/2014/main" id="{2173DABE-1304-430D-B7F5-F11A51074E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7528" y="2831684"/>
            <a:ext cx="8822056" cy="26907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2" name="Group 141">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3" name="Rectangle 142">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Isosceles Triangle 143">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490" name="Rectangle 2">
            <a:extLst>
              <a:ext uri="{FF2B5EF4-FFF2-40B4-BE49-F238E27FC236}">
                <a16:creationId xmlns:a16="http://schemas.microsoft.com/office/drawing/2014/main" id="{73A5426A-8B91-4550-BFAD-D364AC99300D}"/>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a:cs typeface="+mj-cs"/>
              </a:rPr>
              <a:t>Insertion</a:t>
            </a:r>
          </a:p>
        </p:txBody>
      </p:sp>
      <p:sp>
        <p:nvSpPr>
          <p:cNvPr id="63491" name="Rectangle 3">
            <a:extLst>
              <a:ext uri="{FF2B5EF4-FFF2-40B4-BE49-F238E27FC236}">
                <a16:creationId xmlns:a16="http://schemas.microsoft.com/office/drawing/2014/main" id="{F962B353-43C2-4E72-830C-D2A12F031F17}"/>
              </a:ext>
            </a:extLst>
          </p:cNvPr>
          <p:cNvSpPr>
            <a:spLocks noGrp="1" noChangeArrowheads="1"/>
          </p:cNvSpPr>
          <p:nvPr>
            <p:ph type="body" idx="1"/>
          </p:nvPr>
        </p:nvSpPr>
        <p:spPr>
          <a:xfrm>
            <a:off x="643469" y="1782981"/>
            <a:ext cx="4008384" cy="4393982"/>
          </a:xfrm>
        </p:spPr>
        <p:txBody>
          <a:bodyPr>
            <a:normAutofit/>
          </a:bodyPr>
          <a:lstStyle/>
          <a:p>
            <a:pPr eaLnBrk="1" hangingPunct="1">
              <a:buFont typeface="Wingdings" charset="0"/>
              <a:buNone/>
              <a:defRPr/>
            </a:pPr>
            <a:r>
              <a:rPr lang="en-US" sz="2000" dirty="0">
                <a:cs typeface="+mn-cs"/>
              </a:rPr>
              <a:t>The insert algorithm for B+ Tree</a:t>
            </a:r>
          </a:p>
          <a:p>
            <a:pPr eaLnBrk="1" hangingPunct="1">
              <a:buFont typeface="Wingdings" charset="0"/>
              <a:buNone/>
              <a:defRPr/>
            </a:pPr>
            <a:endParaRPr lang="en-US" sz="2000" dirty="0">
              <a:cs typeface="+mn-cs"/>
            </a:endParaRPr>
          </a:p>
          <a:p>
            <a:pPr eaLnBrk="1" hangingPunct="1">
              <a:buFont typeface="Wingdings" charset="0"/>
              <a:buNone/>
              <a:defRPr/>
            </a:pPr>
            <a:endParaRPr lang="en-US" sz="2000" dirty="0">
              <a:cs typeface="+mn-cs"/>
            </a:endParaRPr>
          </a:p>
        </p:txBody>
      </p:sp>
      <p:grpSp>
        <p:nvGrpSpPr>
          <p:cNvPr id="136" name="Group 135">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7" name="Isosceles Triangle 136">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1" name="Rectangle 140">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Isosceles Triangle 141">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3553" name="Group 65">
            <a:extLst>
              <a:ext uri="{FF2B5EF4-FFF2-40B4-BE49-F238E27FC236}">
                <a16:creationId xmlns:a16="http://schemas.microsoft.com/office/drawing/2014/main" id="{030097CD-C67C-47A0-9C22-9DF13092A0CA}"/>
              </a:ext>
            </a:extLst>
          </p:cNvPr>
          <p:cNvGraphicFramePr>
            <a:graphicFrameLocks noGrp="1"/>
          </p:cNvGraphicFramePr>
          <p:nvPr>
            <p:extLst>
              <p:ext uri="{D42A27DB-BD31-4B8C-83A1-F6EECF244321}">
                <p14:modId xmlns:p14="http://schemas.microsoft.com/office/powerpoint/2010/main" val="1475862640"/>
              </p:ext>
            </p:extLst>
          </p:nvPr>
        </p:nvGraphicFramePr>
        <p:xfrm>
          <a:off x="5326467" y="1782981"/>
          <a:ext cx="6190920" cy="4361894"/>
        </p:xfrm>
        <a:graphic>
          <a:graphicData uri="http://schemas.openxmlformats.org/drawingml/2006/table">
            <a:tbl>
              <a:tblPr/>
              <a:tblGrid>
                <a:gridCol w="617172">
                  <a:extLst>
                    <a:ext uri="{9D8B030D-6E8A-4147-A177-3AD203B41FA5}">
                      <a16:colId xmlns:a16="http://schemas.microsoft.com/office/drawing/2014/main" val="20000"/>
                    </a:ext>
                  </a:extLst>
                </a:gridCol>
                <a:gridCol w="944419">
                  <a:extLst>
                    <a:ext uri="{9D8B030D-6E8A-4147-A177-3AD203B41FA5}">
                      <a16:colId xmlns:a16="http://schemas.microsoft.com/office/drawing/2014/main" val="20001"/>
                    </a:ext>
                  </a:extLst>
                </a:gridCol>
                <a:gridCol w="4629329">
                  <a:extLst>
                    <a:ext uri="{9D8B030D-6E8A-4147-A177-3AD203B41FA5}">
                      <a16:colId xmlns:a16="http://schemas.microsoft.com/office/drawing/2014/main" val="20002"/>
                    </a:ext>
                  </a:extLst>
                </a:gridCol>
              </a:tblGrid>
              <a:tr h="654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Leaf Node Full </a:t>
                      </a:r>
                    </a:p>
                  </a:txBody>
                  <a:tcPr marL="77890" marR="77890" marT="38950" marB="389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Index Node Full </a:t>
                      </a:r>
                    </a:p>
                  </a:txBody>
                  <a:tcPr marL="77890" marR="77890" marT="38950" marB="38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Action </a:t>
                      </a:r>
                    </a:p>
                  </a:txBody>
                  <a:tcPr marL="77890" marR="77890" marT="38950" marB="389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080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NO </a:t>
                      </a:r>
                    </a:p>
                  </a:txBody>
                  <a:tcPr marL="77890" marR="77890" marT="38950" marB="389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NO </a:t>
                      </a:r>
                    </a:p>
                  </a:txBody>
                  <a:tcPr marL="77890" marR="77890" marT="38950" marB="38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Place the record in sorted position in the appropriate leaf page </a:t>
                      </a:r>
                    </a:p>
                  </a:txBody>
                  <a:tcPr marL="77890" marR="77890" marT="38950" marB="389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085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YES </a:t>
                      </a:r>
                    </a:p>
                  </a:txBody>
                  <a:tcPr marL="77890" marR="77890" marT="38950" marB="389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NO </a:t>
                      </a:r>
                    </a:p>
                  </a:txBody>
                  <a:tcPr marL="77890" marR="77890" marT="38950" marB="38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a:ln>
                            <a:noFill/>
                          </a:ln>
                          <a:solidFill>
                            <a:schemeClr val="tx1"/>
                          </a:solidFill>
                          <a:effectLst/>
                          <a:latin typeface="Arial" charset="0"/>
                          <a:ea typeface="ＭＳ Ｐゴシック" charset="0"/>
                        </a:rPr>
                        <a:t>Split the leaf node</a:t>
                      </a:r>
                    </a:p>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a:ln>
                            <a:noFill/>
                          </a:ln>
                          <a:solidFill>
                            <a:schemeClr val="tx1"/>
                          </a:solidFill>
                          <a:effectLst/>
                          <a:latin typeface="Arial" charset="0"/>
                          <a:ea typeface="ＭＳ Ｐゴシック" charset="0"/>
                        </a:rPr>
                        <a:t>Place Middle Key in the index node in sorted order. </a:t>
                      </a:r>
                    </a:p>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a:ln>
                            <a:noFill/>
                          </a:ln>
                          <a:solidFill>
                            <a:schemeClr val="tx1"/>
                          </a:solidFill>
                          <a:effectLst/>
                          <a:latin typeface="Arial" charset="0"/>
                          <a:ea typeface="ＭＳ Ｐゴシック" charset="0"/>
                        </a:rPr>
                        <a:t>Left leaf node contains records with keys below the middle key. </a:t>
                      </a:r>
                    </a:p>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a:ln>
                            <a:noFill/>
                          </a:ln>
                          <a:solidFill>
                            <a:schemeClr val="tx1"/>
                          </a:solidFill>
                          <a:effectLst/>
                          <a:latin typeface="Arial" charset="0"/>
                          <a:ea typeface="ＭＳ Ｐゴシック" charset="0"/>
                        </a:rPr>
                        <a:t>Right leaf node contains records with keys equal to or greater than the middle key. </a:t>
                      </a:r>
                    </a:p>
                  </a:txBody>
                  <a:tcPr marL="77890" marR="77890" marT="38950" marB="389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082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YES </a:t>
                      </a:r>
                    </a:p>
                  </a:txBody>
                  <a:tcPr marL="77890" marR="77890" marT="38950" marB="389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YES </a:t>
                      </a:r>
                    </a:p>
                  </a:txBody>
                  <a:tcPr marL="77890" marR="77890" marT="38950" marB="389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dirty="0">
                          <a:ln>
                            <a:noFill/>
                          </a:ln>
                          <a:solidFill>
                            <a:schemeClr val="tx1"/>
                          </a:solidFill>
                          <a:effectLst/>
                          <a:latin typeface="Arial" charset="0"/>
                          <a:ea typeface="ＭＳ Ｐゴシック" charset="0"/>
                        </a:rPr>
                        <a:t>Split the leaf node. </a:t>
                      </a:r>
                    </a:p>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dirty="0">
                          <a:ln>
                            <a:noFill/>
                          </a:ln>
                          <a:solidFill>
                            <a:schemeClr val="tx1"/>
                          </a:solidFill>
                          <a:effectLst/>
                          <a:latin typeface="Arial" charset="0"/>
                          <a:ea typeface="ＭＳ Ｐゴシック" charset="0"/>
                        </a:rPr>
                        <a:t>Records with keys &lt; middle key go to the left leaf node. </a:t>
                      </a:r>
                    </a:p>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dirty="0">
                          <a:ln>
                            <a:noFill/>
                          </a:ln>
                          <a:solidFill>
                            <a:schemeClr val="tx1"/>
                          </a:solidFill>
                          <a:effectLst/>
                          <a:latin typeface="Arial" charset="0"/>
                          <a:ea typeface="ＭＳ Ｐゴシック" charset="0"/>
                        </a:rPr>
                        <a:t>Records with keys &gt;= middle key go to the right leaf node. </a:t>
                      </a:r>
                      <a:br>
                        <a:rPr kumimoji="0" lang="en-US" sz="1200" b="0" i="0" u="none" strike="noStrike" cap="none" normalizeH="0" baseline="0" dirty="0">
                          <a:ln>
                            <a:noFill/>
                          </a:ln>
                          <a:solidFill>
                            <a:schemeClr val="tx1"/>
                          </a:solidFill>
                          <a:effectLst/>
                          <a:latin typeface="Arial" charset="0"/>
                          <a:ea typeface="ＭＳ Ｐゴシック" charset="0"/>
                        </a:rPr>
                      </a:br>
                      <a:r>
                        <a:rPr kumimoji="0" lang="en-US" sz="1200" b="0" i="0" u="none" strike="noStrike" cap="none" normalizeH="0" baseline="0" dirty="0">
                          <a:ln>
                            <a:noFill/>
                          </a:ln>
                          <a:solidFill>
                            <a:schemeClr val="tx1"/>
                          </a:solidFill>
                          <a:effectLst/>
                          <a:latin typeface="Arial" charset="0"/>
                          <a:ea typeface="ＭＳ Ｐゴシック" charset="0"/>
                        </a:rPr>
                        <a:t>Split the index node. </a:t>
                      </a:r>
                    </a:p>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dirty="0">
                          <a:ln>
                            <a:noFill/>
                          </a:ln>
                          <a:solidFill>
                            <a:schemeClr val="tx1"/>
                          </a:solidFill>
                          <a:effectLst/>
                          <a:latin typeface="Arial" charset="0"/>
                          <a:ea typeface="ＭＳ Ｐゴシック" charset="0"/>
                        </a:rPr>
                        <a:t>Keys &lt; middle key go to the left index node. </a:t>
                      </a:r>
                    </a:p>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dirty="0">
                          <a:ln>
                            <a:noFill/>
                          </a:ln>
                          <a:solidFill>
                            <a:schemeClr val="tx1"/>
                          </a:solidFill>
                          <a:effectLst/>
                          <a:latin typeface="Arial" charset="0"/>
                          <a:ea typeface="ＭＳ Ｐゴシック" charset="0"/>
                        </a:rPr>
                        <a:t>Keys &gt; middle key go to the right index node. </a:t>
                      </a:r>
                    </a:p>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dirty="0">
                          <a:ln>
                            <a:noFill/>
                          </a:ln>
                          <a:solidFill>
                            <a:schemeClr val="tx1"/>
                          </a:solidFill>
                          <a:effectLst/>
                          <a:latin typeface="Arial" charset="0"/>
                          <a:ea typeface="ＭＳ Ｐゴシック" charset="0"/>
                        </a:rPr>
                        <a:t>The middle key goes to the next (higher level) index node. </a:t>
                      </a:r>
                      <a:br>
                        <a:rPr kumimoji="0" lang="en-US" sz="1200" b="0" i="0" u="none" strike="noStrike" cap="none" normalizeH="0" baseline="0" dirty="0">
                          <a:ln>
                            <a:noFill/>
                          </a:ln>
                          <a:solidFill>
                            <a:schemeClr val="tx1"/>
                          </a:solidFill>
                          <a:effectLst/>
                          <a:latin typeface="Arial" charset="0"/>
                          <a:ea typeface="ＭＳ Ｐゴシック" charset="0"/>
                        </a:rPr>
                      </a:br>
                      <a:r>
                        <a:rPr kumimoji="0" lang="en-US" sz="1200" b="0" i="0" u="none" strike="noStrike" cap="none" normalizeH="0" baseline="0" dirty="0">
                          <a:ln>
                            <a:noFill/>
                          </a:ln>
                          <a:solidFill>
                            <a:schemeClr val="tx1"/>
                          </a:solidFill>
                          <a:effectLst/>
                          <a:latin typeface="Arial" charset="0"/>
                          <a:ea typeface="ＭＳ Ｐゴシック" charset="0"/>
                        </a:rPr>
                        <a:t/>
                      </a:r>
                      <a:br>
                        <a:rPr kumimoji="0" lang="en-US" sz="1200" b="0" i="0" u="none" strike="noStrike" cap="none" normalizeH="0" baseline="0" dirty="0">
                          <a:ln>
                            <a:noFill/>
                          </a:ln>
                          <a:solidFill>
                            <a:schemeClr val="tx1"/>
                          </a:solidFill>
                          <a:effectLst/>
                          <a:latin typeface="Arial" charset="0"/>
                          <a:ea typeface="ＭＳ Ｐゴシック" charset="0"/>
                        </a:rPr>
                      </a:br>
                      <a:r>
                        <a:rPr kumimoji="0" lang="en-US" sz="1200" b="0" i="0" u="none" strike="noStrike" cap="none" normalizeH="0" baseline="0" dirty="0">
                          <a:ln>
                            <a:noFill/>
                          </a:ln>
                          <a:solidFill>
                            <a:schemeClr val="tx1"/>
                          </a:solidFill>
                          <a:effectLst/>
                          <a:latin typeface="Arial" charset="0"/>
                          <a:ea typeface="ＭＳ Ｐゴシック" charset="0"/>
                        </a:rPr>
                        <a:t>IF the next level index node is full, continue splitting the index nodes. </a:t>
                      </a:r>
                    </a:p>
                  </a:txBody>
                  <a:tcPr marL="77890" marR="77890" marT="38950" marB="389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7EF5B4F-EEC7-41B2-853A-8788B5880B1A}"/>
                  </a:ext>
                </a:extLst>
              </p14:cNvPr>
              <p14:cNvContentPartPr/>
              <p14:nvPr/>
            </p14:nvContentPartPr>
            <p14:xfrm>
              <a:off x="5313960" y="2913840"/>
              <a:ext cx="5905080" cy="2712960"/>
            </p14:xfrm>
          </p:contentPart>
        </mc:Choice>
        <mc:Fallback xmlns="">
          <p:pic>
            <p:nvPicPr>
              <p:cNvPr id="2" name="Ink 1">
                <a:extLst>
                  <a:ext uri="{FF2B5EF4-FFF2-40B4-BE49-F238E27FC236}">
                    <a16:creationId xmlns:a16="http://schemas.microsoft.com/office/drawing/2014/main" id="{E7EF5B4F-EEC7-41B2-853A-8788B5880B1A}"/>
                  </a:ext>
                </a:extLst>
              </p:cNvPr>
              <p:cNvPicPr/>
              <p:nvPr/>
            </p:nvPicPr>
            <p:blipFill>
              <a:blip r:embed="rId3"/>
              <a:stretch>
                <a:fillRect/>
              </a:stretch>
            </p:blipFill>
            <p:spPr>
              <a:xfrm>
                <a:off x="5304600" y="2904480"/>
                <a:ext cx="5923800" cy="27316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586" name="Rectangle 2">
            <a:extLst>
              <a:ext uri="{FF2B5EF4-FFF2-40B4-BE49-F238E27FC236}">
                <a16:creationId xmlns:a16="http://schemas.microsoft.com/office/drawing/2014/main" id="{CB8D0E29-3003-45EE-A527-A7CF8720DF64}"/>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a:cs typeface="+mj-cs"/>
              </a:rPr>
              <a:t>Insertion</a:t>
            </a:r>
          </a:p>
        </p:txBody>
      </p:sp>
      <p:sp>
        <p:nvSpPr>
          <p:cNvPr id="67587" name="Rectangle 3">
            <a:extLst>
              <a:ext uri="{FF2B5EF4-FFF2-40B4-BE49-F238E27FC236}">
                <a16:creationId xmlns:a16="http://schemas.microsoft.com/office/drawing/2014/main" id="{946CF04D-2A03-4326-A99D-5EB5150BA9D3}"/>
              </a:ext>
            </a:extLst>
          </p:cNvPr>
          <p:cNvSpPr>
            <a:spLocks noGrp="1" noChangeArrowheads="1"/>
          </p:cNvSpPr>
          <p:nvPr>
            <p:ph type="body" idx="1"/>
          </p:nvPr>
        </p:nvSpPr>
        <p:spPr>
          <a:xfrm>
            <a:off x="643467" y="1782981"/>
            <a:ext cx="10905066" cy="4393982"/>
          </a:xfrm>
        </p:spPr>
        <p:txBody>
          <a:bodyPr>
            <a:normAutofit/>
          </a:bodyPr>
          <a:lstStyle/>
          <a:p>
            <a:pPr eaLnBrk="1" hangingPunct="1">
              <a:defRPr/>
            </a:pPr>
            <a:r>
              <a:rPr lang="en-US" sz="2000">
                <a:cs typeface="+mn-cs"/>
              </a:rPr>
              <a:t>Example: add a key value 95 to the below tree. </a:t>
            </a:r>
          </a:p>
          <a:p>
            <a:pPr eaLnBrk="1" hangingPunct="1">
              <a:buFont typeface="Wingdings" charset="0"/>
              <a:buChar char="n"/>
              <a:defRPr/>
            </a:pPr>
            <a:endParaRPr lang="en-US" sz="2000">
              <a:cs typeface="+mn-cs"/>
            </a:endParaRPr>
          </a:p>
        </p:txBody>
      </p:sp>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Rectangle 79">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7" name="Picture 4" descr="btree5">
            <a:extLst>
              <a:ext uri="{FF2B5EF4-FFF2-40B4-BE49-F238E27FC236}">
                <a16:creationId xmlns:a16="http://schemas.microsoft.com/office/drawing/2014/main" id="{4D3AA429-5913-4FBB-B675-D99A27A35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4511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6">
            <a:extLst>
              <a:ext uri="{FF2B5EF4-FFF2-40B4-BE49-F238E27FC236}">
                <a16:creationId xmlns:a16="http://schemas.microsoft.com/office/drawing/2014/main" id="{3049B557-116C-418E-BC01-58F95C4D8DF7}"/>
              </a:ext>
            </a:extLst>
          </p:cNvPr>
          <p:cNvSpPr>
            <a:spLocks noChangeArrowheads="1"/>
          </p:cNvSpPr>
          <p:nvPr/>
        </p:nvSpPr>
        <p:spPr bwMode="auto">
          <a:xfrm>
            <a:off x="8077200" y="4876800"/>
            <a:ext cx="22860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75   80   </a:t>
            </a:r>
            <a:r>
              <a:rPr lang="en-US">
                <a:solidFill>
                  <a:srgbClr val="0000FF"/>
                </a:solidFill>
                <a:latin typeface="Arial" charset="0"/>
                <a:ea typeface="ＭＳ Ｐゴシック" charset="0"/>
              </a:rPr>
              <a:t>85</a:t>
            </a:r>
            <a:r>
              <a:rPr lang="en-US">
                <a:latin typeface="Arial" charset="0"/>
                <a:ea typeface="ＭＳ Ｐゴシック" charset="0"/>
              </a:rPr>
              <a:t>   90   </a:t>
            </a:r>
            <a:r>
              <a:rPr lang="en-US">
                <a:solidFill>
                  <a:schemeClr val="accent2"/>
                </a:solidFill>
                <a:latin typeface="Arial" charset="0"/>
                <a:ea typeface="ＭＳ Ｐゴシック" charset="0"/>
              </a:rPr>
              <a:t>95</a:t>
            </a:r>
            <a:r>
              <a:rPr lang="en-US">
                <a:latin typeface="Arial" charset="0"/>
                <a:ea typeface="ＭＳ Ｐゴシック" charset="0"/>
              </a:rPr>
              <a:t> </a:t>
            </a:r>
          </a:p>
        </p:txBody>
      </p:sp>
      <p:sp>
        <p:nvSpPr>
          <p:cNvPr id="39" name="Line 7">
            <a:extLst>
              <a:ext uri="{FF2B5EF4-FFF2-40B4-BE49-F238E27FC236}">
                <a16:creationId xmlns:a16="http://schemas.microsoft.com/office/drawing/2014/main" id="{FE62A0A4-5183-4907-BFD1-9775A2635653}"/>
              </a:ext>
            </a:extLst>
          </p:cNvPr>
          <p:cNvSpPr>
            <a:spLocks noChangeShapeType="1"/>
          </p:cNvSpPr>
          <p:nvPr/>
        </p:nvSpPr>
        <p:spPr bwMode="auto">
          <a:xfrm>
            <a:off x="8534400" y="48768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 name="Line 8">
            <a:extLst>
              <a:ext uri="{FF2B5EF4-FFF2-40B4-BE49-F238E27FC236}">
                <a16:creationId xmlns:a16="http://schemas.microsoft.com/office/drawing/2014/main" id="{3A16C6C6-C34E-472D-9F5A-38436E05EFEC}"/>
              </a:ext>
            </a:extLst>
          </p:cNvPr>
          <p:cNvSpPr>
            <a:spLocks noChangeShapeType="1"/>
          </p:cNvSpPr>
          <p:nvPr/>
        </p:nvSpPr>
        <p:spPr bwMode="auto">
          <a:xfrm>
            <a:off x="8991600" y="48768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 name="Line 9">
            <a:extLst>
              <a:ext uri="{FF2B5EF4-FFF2-40B4-BE49-F238E27FC236}">
                <a16:creationId xmlns:a16="http://schemas.microsoft.com/office/drawing/2014/main" id="{8E978D3B-2A60-4141-8805-0135651C8E16}"/>
              </a:ext>
            </a:extLst>
          </p:cNvPr>
          <p:cNvSpPr>
            <a:spLocks noChangeShapeType="1"/>
          </p:cNvSpPr>
          <p:nvPr/>
        </p:nvSpPr>
        <p:spPr bwMode="auto">
          <a:xfrm>
            <a:off x="9448800" y="48768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2" name="Line 13">
            <a:extLst>
              <a:ext uri="{FF2B5EF4-FFF2-40B4-BE49-F238E27FC236}">
                <a16:creationId xmlns:a16="http://schemas.microsoft.com/office/drawing/2014/main" id="{F9A648BB-4020-40C1-A337-C8B2D5FFE655}"/>
              </a:ext>
            </a:extLst>
          </p:cNvPr>
          <p:cNvSpPr>
            <a:spLocks noChangeShapeType="1"/>
          </p:cNvSpPr>
          <p:nvPr/>
        </p:nvSpPr>
        <p:spPr bwMode="auto">
          <a:xfrm>
            <a:off x="9906000" y="48768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 name="Rectangle 14">
            <a:extLst>
              <a:ext uri="{FF2B5EF4-FFF2-40B4-BE49-F238E27FC236}">
                <a16:creationId xmlns:a16="http://schemas.microsoft.com/office/drawing/2014/main" id="{3F0D7F6E-68C3-4EDB-B6AC-4B56F39DA0F3}"/>
              </a:ext>
            </a:extLst>
          </p:cNvPr>
          <p:cNvSpPr>
            <a:spLocks noChangeArrowheads="1"/>
          </p:cNvSpPr>
          <p:nvPr/>
        </p:nvSpPr>
        <p:spPr bwMode="auto">
          <a:xfrm>
            <a:off x="8077200" y="5791200"/>
            <a:ext cx="22860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 25   50   60   75   </a:t>
            </a:r>
            <a:r>
              <a:rPr lang="en-US">
                <a:solidFill>
                  <a:srgbClr val="0000FF"/>
                </a:solidFill>
                <a:latin typeface="Arial" charset="0"/>
                <a:ea typeface="ＭＳ Ｐゴシック" charset="0"/>
              </a:rPr>
              <a:t>85</a:t>
            </a:r>
            <a:r>
              <a:rPr lang="en-US">
                <a:latin typeface="Arial" charset="0"/>
                <a:ea typeface="ＭＳ Ｐゴシック" charset="0"/>
              </a:rPr>
              <a:t>  </a:t>
            </a:r>
          </a:p>
        </p:txBody>
      </p:sp>
      <p:sp>
        <p:nvSpPr>
          <p:cNvPr id="44" name="Line 15">
            <a:extLst>
              <a:ext uri="{FF2B5EF4-FFF2-40B4-BE49-F238E27FC236}">
                <a16:creationId xmlns:a16="http://schemas.microsoft.com/office/drawing/2014/main" id="{E489469E-1D8B-49DB-AF9C-B454CDA9B502}"/>
              </a:ext>
            </a:extLst>
          </p:cNvPr>
          <p:cNvSpPr>
            <a:spLocks noChangeShapeType="1"/>
          </p:cNvSpPr>
          <p:nvPr/>
        </p:nvSpPr>
        <p:spPr bwMode="auto">
          <a:xfrm>
            <a:off x="8534400" y="5791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5" name="Line 16">
            <a:extLst>
              <a:ext uri="{FF2B5EF4-FFF2-40B4-BE49-F238E27FC236}">
                <a16:creationId xmlns:a16="http://schemas.microsoft.com/office/drawing/2014/main" id="{DE442C6F-987A-446C-B58B-4FDEAD006454}"/>
              </a:ext>
            </a:extLst>
          </p:cNvPr>
          <p:cNvSpPr>
            <a:spLocks noChangeShapeType="1"/>
          </p:cNvSpPr>
          <p:nvPr/>
        </p:nvSpPr>
        <p:spPr bwMode="auto">
          <a:xfrm>
            <a:off x="8991600" y="5791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6" name="Line 17">
            <a:extLst>
              <a:ext uri="{FF2B5EF4-FFF2-40B4-BE49-F238E27FC236}">
                <a16:creationId xmlns:a16="http://schemas.microsoft.com/office/drawing/2014/main" id="{18F97E89-1727-4101-8B4D-3A86E05DE550}"/>
              </a:ext>
            </a:extLst>
          </p:cNvPr>
          <p:cNvSpPr>
            <a:spLocks noChangeShapeType="1"/>
          </p:cNvSpPr>
          <p:nvPr/>
        </p:nvSpPr>
        <p:spPr bwMode="auto">
          <a:xfrm>
            <a:off x="9448800" y="5791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7" name="Line 18">
            <a:extLst>
              <a:ext uri="{FF2B5EF4-FFF2-40B4-BE49-F238E27FC236}">
                <a16:creationId xmlns:a16="http://schemas.microsoft.com/office/drawing/2014/main" id="{64F44D70-86C0-4627-B35F-3BA860A47BC5}"/>
              </a:ext>
            </a:extLst>
          </p:cNvPr>
          <p:cNvSpPr>
            <a:spLocks noChangeShapeType="1"/>
          </p:cNvSpPr>
          <p:nvPr/>
        </p:nvSpPr>
        <p:spPr bwMode="auto">
          <a:xfrm>
            <a:off x="9906000" y="5791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8" name="Line 19">
            <a:extLst>
              <a:ext uri="{FF2B5EF4-FFF2-40B4-BE49-F238E27FC236}">
                <a16:creationId xmlns:a16="http://schemas.microsoft.com/office/drawing/2014/main" id="{9BCF67B9-B449-4C12-9F62-FA5506592BE8}"/>
              </a:ext>
            </a:extLst>
          </p:cNvPr>
          <p:cNvSpPr>
            <a:spLocks noChangeShapeType="1"/>
          </p:cNvSpPr>
          <p:nvPr/>
        </p:nvSpPr>
        <p:spPr bwMode="auto">
          <a:xfrm>
            <a:off x="9982200" y="4114800"/>
            <a:ext cx="76200" cy="685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9" name="Line 20">
            <a:extLst>
              <a:ext uri="{FF2B5EF4-FFF2-40B4-BE49-F238E27FC236}">
                <a16:creationId xmlns:a16="http://schemas.microsoft.com/office/drawing/2014/main" id="{1A264DEF-BD87-4742-ADE8-778C4CC5302B}"/>
              </a:ext>
            </a:extLst>
          </p:cNvPr>
          <p:cNvSpPr>
            <a:spLocks noChangeShapeType="1"/>
          </p:cNvSpPr>
          <p:nvPr/>
        </p:nvSpPr>
        <p:spPr bwMode="auto">
          <a:xfrm>
            <a:off x="9220200" y="5410200"/>
            <a:ext cx="9144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0" name="Line 21">
            <a:extLst>
              <a:ext uri="{FF2B5EF4-FFF2-40B4-BE49-F238E27FC236}">
                <a16:creationId xmlns:a16="http://schemas.microsoft.com/office/drawing/2014/main" id="{63487F11-6374-4B3B-ADEB-DA9630FDDBBF}"/>
              </a:ext>
            </a:extLst>
          </p:cNvPr>
          <p:cNvSpPr>
            <a:spLocks noChangeShapeType="1"/>
          </p:cNvSpPr>
          <p:nvPr/>
        </p:nvSpPr>
        <p:spPr bwMode="auto">
          <a:xfrm>
            <a:off x="8153400" y="5791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1" name="Line 22">
            <a:extLst>
              <a:ext uri="{FF2B5EF4-FFF2-40B4-BE49-F238E27FC236}">
                <a16:creationId xmlns:a16="http://schemas.microsoft.com/office/drawing/2014/main" id="{AA98EE03-28EC-4064-A110-C1AEFADEEE72}"/>
              </a:ext>
            </a:extLst>
          </p:cNvPr>
          <p:cNvSpPr>
            <a:spLocks noChangeShapeType="1"/>
          </p:cNvSpPr>
          <p:nvPr/>
        </p:nvSpPr>
        <p:spPr bwMode="auto">
          <a:xfrm>
            <a:off x="8458200" y="5791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2" name="Line 23">
            <a:extLst>
              <a:ext uri="{FF2B5EF4-FFF2-40B4-BE49-F238E27FC236}">
                <a16:creationId xmlns:a16="http://schemas.microsoft.com/office/drawing/2014/main" id="{C918375F-8CB5-4062-B6BC-060FE7233CB1}"/>
              </a:ext>
            </a:extLst>
          </p:cNvPr>
          <p:cNvSpPr>
            <a:spLocks noChangeShapeType="1"/>
          </p:cNvSpPr>
          <p:nvPr/>
        </p:nvSpPr>
        <p:spPr bwMode="auto">
          <a:xfrm>
            <a:off x="8915400" y="5791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3" name="Line 24">
            <a:extLst>
              <a:ext uri="{FF2B5EF4-FFF2-40B4-BE49-F238E27FC236}">
                <a16:creationId xmlns:a16="http://schemas.microsoft.com/office/drawing/2014/main" id="{DC4B44F5-6B0D-455D-8745-735912C8A110}"/>
              </a:ext>
            </a:extLst>
          </p:cNvPr>
          <p:cNvSpPr>
            <a:spLocks noChangeShapeType="1"/>
          </p:cNvSpPr>
          <p:nvPr/>
        </p:nvSpPr>
        <p:spPr bwMode="auto">
          <a:xfrm>
            <a:off x="9372600" y="5791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4" name="Line 25">
            <a:extLst>
              <a:ext uri="{FF2B5EF4-FFF2-40B4-BE49-F238E27FC236}">
                <a16:creationId xmlns:a16="http://schemas.microsoft.com/office/drawing/2014/main" id="{E9CC3A71-ACE5-4FBD-A585-E6CB5D7885A6}"/>
              </a:ext>
            </a:extLst>
          </p:cNvPr>
          <p:cNvSpPr>
            <a:spLocks noChangeShapeType="1"/>
          </p:cNvSpPr>
          <p:nvPr/>
        </p:nvSpPr>
        <p:spPr bwMode="auto">
          <a:xfrm>
            <a:off x="9829800" y="5791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5" name="Line 26">
            <a:extLst>
              <a:ext uri="{FF2B5EF4-FFF2-40B4-BE49-F238E27FC236}">
                <a16:creationId xmlns:a16="http://schemas.microsoft.com/office/drawing/2014/main" id="{04E7F1B3-F6C0-48F3-98E0-FBC3AD58F4AD}"/>
              </a:ext>
            </a:extLst>
          </p:cNvPr>
          <p:cNvSpPr>
            <a:spLocks noChangeShapeType="1"/>
          </p:cNvSpPr>
          <p:nvPr/>
        </p:nvSpPr>
        <p:spPr bwMode="auto">
          <a:xfrm>
            <a:off x="10287000" y="5791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 name="Rectangle 27">
            <a:extLst>
              <a:ext uri="{FF2B5EF4-FFF2-40B4-BE49-F238E27FC236}">
                <a16:creationId xmlns:a16="http://schemas.microsoft.com/office/drawing/2014/main" id="{BAEC51AC-25BA-48FC-8C76-3885E1245EE5}"/>
              </a:ext>
            </a:extLst>
          </p:cNvPr>
          <p:cNvSpPr>
            <a:spLocks noChangeArrowheads="1"/>
          </p:cNvSpPr>
          <p:nvPr/>
        </p:nvSpPr>
        <p:spPr bwMode="auto">
          <a:xfrm>
            <a:off x="4876800" y="5715000"/>
            <a:ext cx="7620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75  80</a:t>
            </a:r>
          </a:p>
        </p:txBody>
      </p:sp>
      <p:sp>
        <p:nvSpPr>
          <p:cNvPr id="57" name="Line 28">
            <a:extLst>
              <a:ext uri="{FF2B5EF4-FFF2-40B4-BE49-F238E27FC236}">
                <a16:creationId xmlns:a16="http://schemas.microsoft.com/office/drawing/2014/main" id="{5A4F1135-F3B4-43C4-877A-B961383CF71B}"/>
              </a:ext>
            </a:extLst>
          </p:cNvPr>
          <p:cNvSpPr>
            <a:spLocks noChangeShapeType="1"/>
          </p:cNvSpPr>
          <p:nvPr/>
        </p:nvSpPr>
        <p:spPr bwMode="auto">
          <a:xfrm>
            <a:off x="5257800" y="5715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 name="Rectangle 29">
            <a:extLst>
              <a:ext uri="{FF2B5EF4-FFF2-40B4-BE49-F238E27FC236}">
                <a16:creationId xmlns:a16="http://schemas.microsoft.com/office/drawing/2014/main" id="{E20CDC38-F4E4-4DE1-B04F-01A7FA0FC3F3}"/>
              </a:ext>
            </a:extLst>
          </p:cNvPr>
          <p:cNvSpPr>
            <a:spLocks noChangeArrowheads="1"/>
          </p:cNvSpPr>
          <p:nvPr/>
        </p:nvSpPr>
        <p:spPr bwMode="auto">
          <a:xfrm>
            <a:off x="5867400" y="57150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85  90  </a:t>
            </a:r>
            <a:r>
              <a:rPr lang="en-US">
                <a:solidFill>
                  <a:schemeClr val="accent2"/>
                </a:solidFill>
                <a:latin typeface="Arial" charset="0"/>
                <a:ea typeface="ＭＳ Ｐゴシック" charset="0"/>
              </a:rPr>
              <a:t>95</a:t>
            </a:r>
          </a:p>
        </p:txBody>
      </p:sp>
      <p:sp>
        <p:nvSpPr>
          <p:cNvPr id="59" name="Line 30">
            <a:extLst>
              <a:ext uri="{FF2B5EF4-FFF2-40B4-BE49-F238E27FC236}">
                <a16:creationId xmlns:a16="http://schemas.microsoft.com/office/drawing/2014/main" id="{2DCC5D5E-3F33-43B0-9A46-40B5C7E46D84}"/>
              </a:ext>
            </a:extLst>
          </p:cNvPr>
          <p:cNvSpPr>
            <a:spLocks noChangeShapeType="1"/>
          </p:cNvSpPr>
          <p:nvPr/>
        </p:nvSpPr>
        <p:spPr bwMode="auto">
          <a:xfrm>
            <a:off x="6248400" y="5715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0" name="Line 31">
            <a:extLst>
              <a:ext uri="{FF2B5EF4-FFF2-40B4-BE49-F238E27FC236}">
                <a16:creationId xmlns:a16="http://schemas.microsoft.com/office/drawing/2014/main" id="{8D566EF6-AD1B-4CF9-9D12-C1A10C425987}"/>
              </a:ext>
            </a:extLst>
          </p:cNvPr>
          <p:cNvSpPr>
            <a:spLocks noChangeShapeType="1"/>
          </p:cNvSpPr>
          <p:nvPr/>
        </p:nvSpPr>
        <p:spPr bwMode="auto">
          <a:xfrm>
            <a:off x="6705600" y="5715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 name="Line 33">
            <a:extLst>
              <a:ext uri="{FF2B5EF4-FFF2-40B4-BE49-F238E27FC236}">
                <a16:creationId xmlns:a16="http://schemas.microsoft.com/office/drawing/2014/main" id="{F08E3EEC-7BFB-4843-8D15-FAAF6649EF51}"/>
              </a:ext>
            </a:extLst>
          </p:cNvPr>
          <p:cNvSpPr>
            <a:spLocks noChangeShapeType="1"/>
          </p:cNvSpPr>
          <p:nvPr/>
        </p:nvSpPr>
        <p:spPr bwMode="auto">
          <a:xfrm flipH="1">
            <a:off x="5791200" y="5181600"/>
            <a:ext cx="2209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2" name="Line 34">
            <a:extLst>
              <a:ext uri="{FF2B5EF4-FFF2-40B4-BE49-F238E27FC236}">
                <a16:creationId xmlns:a16="http://schemas.microsoft.com/office/drawing/2014/main" id="{C7839880-47AF-4E9F-96E4-D65EBCB6590E}"/>
              </a:ext>
            </a:extLst>
          </p:cNvPr>
          <p:cNvSpPr>
            <a:spLocks noChangeShapeType="1"/>
          </p:cNvSpPr>
          <p:nvPr/>
        </p:nvSpPr>
        <p:spPr bwMode="auto">
          <a:xfrm flipH="1">
            <a:off x="5257800" y="5181600"/>
            <a:ext cx="533400" cy="533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3" name="Line 35">
            <a:extLst>
              <a:ext uri="{FF2B5EF4-FFF2-40B4-BE49-F238E27FC236}">
                <a16:creationId xmlns:a16="http://schemas.microsoft.com/office/drawing/2014/main" id="{8C73EE09-2950-4E68-900F-461CAF82A12A}"/>
              </a:ext>
            </a:extLst>
          </p:cNvPr>
          <p:cNvSpPr>
            <a:spLocks noChangeShapeType="1"/>
          </p:cNvSpPr>
          <p:nvPr/>
        </p:nvSpPr>
        <p:spPr bwMode="auto">
          <a:xfrm>
            <a:off x="5791200" y="5181600"/>
            <a:ext cx="685800" cy="533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4" name="AutoShape 36">
            <a:extLst>
              <a:ext uri="{FF2B5EF4-FFF2-40B4-BE49-F238E27FC236}">
                <a16:creationId xmlns:a16="http://schemas.microsoft.com/office/drawing/2014/main" id="{A95DB297-6D90-4A15-9DFF-727C01880CC1}"/>
              </a:ext>
            </a:extLst>
          </p:cNvPr>
          <p:cNvSpPr>
            <a:spLocks noChangeArrowheads="1"/>
          </p:cNvSpPr>
          <p:nvPr/>
        </p:nvSpPr>
        <p:spPr bwMode="auto">
          <a:xfrm>
            <a:off x="1828800" y="5181600"/>
            <a:ext cx="2209800" cy="1143000"/>
          </a:xfrm>
          <a:prstGeom prst="wedgeEllipseCallout">
            <a:avLst>
              <a:gd name="adj1" fmla="val 116093"/>
              <a:gd name="adj2" fmla="val -31528"/>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latin typeface="Arial" charset="0"/>
                <a:ea typeface="ＭＳ Ｐゴシック" charset="0"/>
              </a:rPr>
              <a:t>Leaf node full, split the leaf.</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10" name="Rectangle 2">
            <a:extLst>
              <a:ext uri="{FF2B5EF4-FFF2-40B4-BE49-F238E27FC236}">
                <a16:creationId xmlns:a16="http://schemas.microsoft.com/office/drawing/2014/main" id="{577A7B88-FE3A-4F45-9E97-82373B97D240}"/>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a:cs typeface="+mj-cs"/>
              </a:rPr>
              <a:t>Insertion</a:t>
            </a:r>
          </a:p>
        </p:txBody>
      </p:sp>
      <p:sp>
        <p:nvSpPr>
          <p:cNvPr id="68611" name="Rectangle 3">
            <a:extLst>
              <a:ext uri="{FF2B5EF4-FFF2-40B4-BE49-F238E27FC236}">
                <a16:creationId xmlns:a16="http://schemas.microsoft.com/office/drawing/2014/main" id="{3693D895-1E59-4291-B431-1387CB5E95EA}"/>
              </a:ext>
            </a:extLst>
          </p:cNvPr>
          <p:cNvSpPr>
            <a:spLocks noGrp="1" noChangeArrowheads="1"/>
          </p:cNvSpPr>
          <p:nvPr>
            <p:ph type="body" idx="1"/>
          </p:nvPr>
        </p:nvSpPr>
        <p:spPr>
          <a:xfrm>
            <a:off x="643468" y="1782981"/>
            <a:ext cx="9932353" cy="2913710"/>
          </a:xfrm>
        </p:spPr>
        <p:txBody>
          <a:bodyPr>
            <a:normAutofit/>
          </a:bodyPr>
          <a:lstStyle/>
          <a:p>
            <a:pPr eaLnBrk="1" hangingPunct="1">
              <a:defRPr/>
            </a:pPr>
            <a:r>
              <a:rPr lang="en-US" sz="2000" dirty="0">
                <a:cs typeface="+mn-cs"/>
              </a:rPr>
              <a:t>Result: </a:t>
            </a:r>
            <a:r>
              <a:rPr lang="en-US" sz="2000" dirty="0"/>
              <a:t>A</a:t>
            </a:r>
            <a:r>
              <a:rPr lang="en-US" sz="2000" dirty="0">
                <a:cs typeface="+mn-cs"/>
              </a:rPr>
              <a:t>gain, put the middle key 60 to the index page and rearrange the tree.</a:t>
            </a:r>
          </a:p>
          <a:p>
            <a:pPr eaLnBrk="1" hangingPunct="1">
              <a:buFont typeface="Wingdings" charset="0"/>
              <a:buNone/>
              <a:defRPr/>
            </a:pPr>
            <a:endParaRPr lang="en-US" sz="2000" dirty="0">
              <a:cs typeface="+mn-cs"/>
            </a:endParaRPr>
          </a:p>
        </p:txBody>
      </p:sp>
      <p:grpSp>
        <p:nvGrpSpPr>
          <p:cNvPr id="75" name="Group 74">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63" name="Picture 4" descr="btree6">
            <a:extLst>
              <a:ext uri="{FF2B5EF4-FFF2-40B4-BE49-F238E27FC236}">
                <a16:creationId xmlns:a16="http://schemas.microsoft.com/office/drawing/2014/main" id="{FF0C2502-939C-42A5-AABF-597FA53A29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83038" y="2766726"/>
            <a:ext cx="6253212" cy="32047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86A97A2-FE29-470A-8C8A-841A74A20B52}"/>
                  </a:ext>
                </a:extLst>
              </p14:cNvPr>
              <p14:cNvContentPartPr/>
              <p14:nvPr/>
            </p14:nvContentPartPr>
            <p14:xfrm>
              <a:off x="5824440" y="3913200"/>
              <a:ext cx="596520" cy="1170720"/>
            </p14:xfrm>
          </p:contentPart>
        </mc:Choice>
        <mc:Fallback xmlns="">
          <p:pic>
            <p:nvPicPr>
              <p:cNvPr id="2" name="Ink 1">
                <a:extLst>
                  <a:ext uri="{FF2B5EF4-FFF2-40B4-BE49-F238E27FC236}">
                    <a16:creationId xmlns:a16="http://schemas.microsoft.com/office/drawing/2014/main" id="{D86A97A2-FE29-470A-8C8A-841A74A20B52}"/>
                  </a:ext>
                </a:extLst>
              </p:cNvPr>
              <p:cNvPicPr/>
              <p:nvPr/>
            </p:nvPicPr>
            <p:blipFill>
              <a:blip r:embed="rId5"/>
              <a:stretch>
                <a:fillRect/>
              </a:stretch>
            </p:blipFill>
            <p:spPr>
              <a:xfrm>
                <a:off x="5815080" y="3903840"/>
                <a:ext cx="615240" cy="11894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A297797-5C89-4791-8204-AB071FA1FB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0" name="Rectangle 2">
            <a:extLst>
              <a:ext uri="{FF2B5EF4-FFF2-40B4-BE49-F238E27FC236}">
                <a16:creationId xmlns:a16="http://schemas.microsoft.com/office/drawing/2014/main" id="{E46F9540-9178-4F8E-9D3D-34F9DB433169}"/>
              </a:ext>
            </a:extLst>
          </p:cNvPr>
          <p:cNvSpPr>
            <a:spLocks noGrp="1" noChangeArrowheads="1"/>
          </p:cNvSpPr>
          <p:nvPr>
            <p:ph type="title" idx="4294967295"/>
          </p:nvPr>
        </p:nvSpPr>
        <p:spPr>
          <a:xfrm>
            <a:off x="643468" y="643467"/>
            <a:ext cx="4804064" cy="5571065"/>
          </a:xfrm>
        </p:spPr>
        <p:txBody>
          <a:bodyPr vert="horz" lIns="91440" tIns="45720" rIns="91440" bIns="45720" rtlCol="0" anchor="ctr">
            <a:normAutofit/>
          </a:bodyPr>
          <a:lstStyle/>
          <a:p>
            <a:pPr>
              <a:defRPr/>
            </a:pPr>
            <a:r>
              <a:rPr lang="en-US" sz="3600" kern="1200">
                <a:solidFill>
                  <a:schemeClr val="tx1"/>
                </a:solidFill>
                <a:latin typeface="+mj-lt"/>
                <a:ea typeface="+mj-ea"/>
                <a:cs typeface="+mj-cs"/>
              </a:rPr>
              <a:t>	B+ Trees</a:t>
            </a:r>
          </a:p>
        </p:txBody>
      </p:sp>
      <p:sp>
        <p:nvSpPr>
          <p:cNvPr id="74" name="Freeform: Shape 73">
            <a:extLst>
              <a:ext uri="{FF2B5EF4-FFF2-40B4-BE49-F238E27FC236}">
                <a16:creationId xmlns:a16="http://schemas.microsoft.com/office/drawing/2014/main" id="{569BBA9B-8F4E-4D2B-BEFA-41A4754433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Rectangle 75">
            <a:extLst>
              <a:ext uri="{FF2B5EF4-FFF2-40B4-BE49-F238E27FC236}">
                <a16:creationId xmlns:a16="http://schemas.microsoft.com/office/drawing/2014/main" id="{851012D1-8033-40B1-9EC0-91390FFC74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1" name="Rectangle 3">
            <a:extLst>
              <a:ext uri="{FF2B5EF4-FFF2-40B4-BE49-F238E27FC236}">
                <a16:creationId xmlns:a16="http://schemas.microsoft.com/office/drawing/2014/main" id="{31B70119-7708-4F51-9D6F-77D2BD2B9918}"/>
              </a:ext>
            </a:extLst>
          </p:cNvPr>
          <p:cNvSpPr>
            <a:spLocks noGrp="1" noChangeArrowheads="1"/>
          </p:cNvSpPr>
          <p:nvPr>
            <p:ph type="body" idx="4294967295"/>
          </p:nvPr>
        </p:nvSpPr>
        <p:spPr>
          <a:xfrm>
            <a:off x="6090998" y="643467"/>
            <a:ext cx="5457533" cy="5571065"/>
          </a:xfrm>
        </p:spPr>
        <p:txBody>
          <a:bodyPr vert="horz" lIns="91440" tIns="45720" rIns="91440" bIns="45720" rtlCol="0" anchor="ctr">
            <a:normAutofit/>
          </a:bodyPr>
          <a:lstStyle/>
          <a:p>
            <a:pPr marL="609600">
              <a:defRPr/>
            </a:pPr>
            <a:endParaRPr lang="en-US" sz="2000" dirty="0"/>
          </a:p>
          <a:p>
            <a:pPr marL="609600">
              <a:defRPr/>
            </a:pPr>
            <a:r>
              <a:rPr lang="en-US" sz="2000" dirty="0"/>
              <a:t>What are B+ Trees used for</a:t>
            </a:r>
          </a:p>
          <a:p>
            <a:pPr marL="609600">
              <a:defRPr/>
            </a:pPr>
            <a:r>
              <a:rPr lang="en-US" sz="2000" dirty="0"/>
              <a:t>What is a B Tree</a:t>
            </a:r>
          </a:p>
          <a:p>
            <a:pPr marL="609600">
              <a:defRPr/>
            </a:pPr>
            <a:r>
              <a:rPr lang="en-US" sz="2000" dirty="0"/>
              <a:t>What is a B+ Tree</a:t>
            </a:r>
          </a:p>
          <a:p>
            <a:pPr marL="609600">
              <a:defRPr/>
            </a:pPr>
            <a:r>
              <a:rPr lang="en-US" sz="2000" dirty="0"/>
              <a:t>Searching</a:t>
            </a:r>
          </a:p>
          <a:p>
            <a:pPr marL="609600">
              <a:defRPr/>
            </a:pPr>
            <a:r>
              <a:rPr lang="en-US" sz="2000" dirty="0"/>
              <a:t>Insertion</a:t>
            </a:r>
          </a:p>
          <a:p>
            <a:pPr marL="609600">
              <a:defRPr/>
            </a:pPr>
            <a:r>
              <a:rPr lang="en-US" sz="2000" dirty="0"/>
              <a:t>Deletion</a:t>
            </a:r>
          </a:p>
        </p:txBody>
      </p:sp>
      <p:sp>
        <p:nvSpPr>
          <p:cNvPr id="78" name="Rectangle 77">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D291F021-C45C-4D44-A2B8-A789E386CC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38178F0-72C0-4C63-B979-B78760CB565E}"/>
              </a:ext>
            </a:extLst>
          </p:cNvPr>
          <p:cNvSpPr>
            <a:spLocks noGrp="1" noChangeArrowheads="1"/>
          </p:cNvSpPr>
          <p:nvPr>
            <p:ph type="title"/>
          </p:nvPr>
        </p:nvSpPr>
        <p:spPr/>
        <p:txBody>
          <a:bodyPr/>
          <a:lstStyle/>
          <a:p>
            <a:pPr eaLnBrk="1" hangingPunct="1">
              <a:defRPr/>
            </a:pPr>
            <a:r>
              <a:rPr lang="en-US" dirty="0">
                <a:cs typeface="+mj-cs"/>
              </a:rPr>
              <a:t>Deletion</a:t>
            </a:r>
          </a:p>
        </p:txBody>
      </p:sp>
      <p:sp>
        <p:nvSpPr>
          <p:cNvPr id="95235" name="Rectangle 3">
            <a:extLst>
              <a:ext uri="{FF2B5EF4-FFF2-40B4-BE49-F238E27FC236}">
                <a16:creationId xmlns:a16="http://schemas.microsoft.com/office/drawing/2014/main" id="{5BD3D1B9-7714-43E9-8F47-EA1FB021E5B8}"/>
              </a:ext>
            </a:extLst>
          </p:cNvPr>
          <p:cNvSpPr>
            <a:spLocks noGrp="1" noChangeArrowheads="1"/>
          </p:cNvSpPr>
          <p:nvPr>
            <p:ph type="body" idx="1"/>
          </p:nvPr>
        </p:nvSpPr>
        <p:spPr>
          <a:xfrm>
            <a:off x="432954" y="1423555"/>
            <a:ext cx="11759046" cy="5257800"/>
          </a:xfrm>
        </p:spPr>
        <p:txBody>
          <a:bodyPr/>
          <a:lstStyle/>
          <a:p>
            <a:pPr eaLnBrk="1" hangingPunct="1">
              <a:defRPr/>
            </a:pPr>
            <a:r>
              <a:rPr lang="en-US" sz="2400" dirty="0"/>
              <a:t>Same as insertion, the tree must be rebuilt if the deletion result violate the rule of B+ tree.</a:t>
            </a:r>
          </a:p>
          <a:p>
            <a:pPr eaLnBrk="1" hangingPunct="1">
              <a:defRPr/>
            </a:pPr>
            <a:r>
              <a:rPr lang="en-US" sz="2400" dirty="0"/>
              <a:t>Example #1: delete </a:t>
            </a:r>
            <a:r>
              <a:rPr lang="en-US" sz="2400" dirty="0">
                <a:solidFill>
                  <a:schemeClr val="accent2"/>
                </a:solidFill>
              </a:rPr>
              <a:t>70</a:t>
            </a:r>
            <a:r>
              <a:rPr lang="en-US" sz="2400" dirty="0"/>
              <a:t> from the tree</a:t>
            </a:r>
          </a:p>
        </p:txBody>
      </p:sp>
      <p:pic>
        <p:nvPicPr>
          <p:cNvPr id="43011" name="Picture 5" descr="btree6">
            <a:extLst>
              <a:ext uri="{FF2B5EF4-FFF2-40B4-BE49-F238E27FC236}">
                <a16:creationId xmlns:a16="http://schemas.microsoft.com/office/drawing/2014/main" id="{5BE95C9E-3307-4351-8A6E-6CD089485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100" y="2925763"/>
            <a:ext cx="79121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8" name="Rectangle 6">
            <a:extLst>
              <a:ext uri="{FF2B5EF4-FFF2-40B4-BE49-F238E27FC236}">
                <a16:creationId xmlns:a16="http://schemas.microsoft.com/office/drawing/2014/main" id="{D60CBB6D-CB76-4781-A5A5-D8FED57D3C11}"/>
              </a:ext>
            </a:extLst>
          </p:cNvPr>
          <p:cNvSpPr>
            <a:spLocks noChangeArrowheads="1"/>
          </p:cNvSpPr>
          <p:nvPr/>
        </p:nvSpPr>
        <p:spPr bwMode="auto">
          <a:xfrm>
            <a:off x="4191000" y="6019800"/>
            <a:ext cx="23622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60     65                  </a:t>
            </a:r>
          </a:p>
        </p:txBody>
      </p:sp>
      <p:sp>
        <p:nvSpPr>
          <p:cNvPr id="95239" name="Line 7">
            <a:extLst>
              <a:ext uri="{FF2B5EF4-FFF2-40B4-BE49-F238E27FC236}">
                <a16:creationId xmlns:a16="http://schemas.microsoft.com/office/drawing/2014/main" id="{2F9C4FC8-6D65-4E6F-858F-9604B5A01ED8}"/>
              </a:ext>
            </a:extLst>
          </p:cNvPr>
          <p:cNvSpPr>
            <a:spLocks noChangeShapeType="1"/>
          </p:cNvSpPr>
          <p:nvPr/>
        </p:nvSpPr>
        <p:spPr bwMode="auto">
          <a:xfrm>
            <a:off x="5410200" y="60198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5240" name="Line 8">
            <a:extLst>
              <a:ext uri="{FF2B5EF4-FFF2-40B4-BE49-F238E27FC236}">
                <a16:creationId xmlns:a16="http://schemas.microsoft.com/office/drawing/2014/main" id="{D18ECB8D-2C4B-4A55-8139-82756E10AE01}"/>
              </a:ext>
            </a:extLst>
          </p:cNvPr>
          <p:cNvSpPr>
            <a:spLocks noChangeShapeType="1"/>
          </p:cNvSpPr>
          <p:nvPr/>
        </p:nvSpPr>
        <p:spPr bwMode="auto">
          <a:xfrm>
            <a:off x="4800600" y="60198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5241" name="Line 9">
            <a:extLst>
              <a:ext uri="{FF2B5EF4-FFF2-40B4-BE49-F238E27FC236}">
                <a16:creationId xmlns:a16="http://schemas.microsoft.com/office/drawing/2014/main" id="{2BCFDB87-D38B-4B69-954A-31D375E5A364}"/>
              </a:ext>
            </a:extLst>
          </p:cNvPr>
          <p:cNvSpPr>
            <a:spLocks noChangeShapeType="1"/>
          </p:cNvSpPr>
          <p:nvPr/>
        </p:nvSpPr>
        <p:spPr bwMode="auto">
          <a:xfrm>
            <a:off x="6019800" y="60198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5244" name="Line 12">
            <a:extLst>
              <a:ext uri="{FF2B5EF4-FFF2-40B4-BE49-F238E27FC236}">
                <a16:creationId xmlns:a16="http://schemas.microsoft.com/office/drawing/2014/main" id="{17E04C72-E376-4A8D-BFD0-7EEC97CD7115}"/>
              </a:ext>
            </a:extLst>
          </p:cNvPr>
          <p:cNvSpPr>
            <a:spLocks noChangeShapeType="1"/>
          </p:cNvSpPr>
          <p:nvPr/>
        </p:nvSpPr>
        <p:spPr bwMode="auto">
          <a:xfrm>
            <a:off x="7467600" y="52959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5245" name="Line 13">
            <a:extLst>
              <a:ext uri="{FF2B5EF4-FFF2-40B4-BE49-F238E27FC236}">
                <a16:creationId xmlns:a16="http://schemas.microsoft.com/office/drawing/2014/main" id="{5FE3E283-7833-4BB6-B1A7-CC1559069B2A}"/>
              </a:ext>
            </a:extLst>
          </p:cNvPr>
          <p:cNvSpPr>
            <a:spLocks noChangeShapeType="1"/>
          </p:cNvSpPr>
          <p:nvPr/>
        </p:nvSpPr>
        <p:spPr bwMode="auto">
          <a:xfrm flipH="1">
            <a:off x="7467600" y="53340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5246" name="AutoShape 14">
            <a:extLst>
              <a:ext uri="{FF2B5EF4-FFF2-40B4-BE49-F238E27FC236}">
                <a16:creationId xmlns:a16="http://schemas.microsoft.com/office/drawing/2014/main" id="{E33D4E2B-5AD7-447B-B0B7-B698271A2091}"/>
              </a:ext>
            </a:extLst>
          </p:cNvPr>
          <p:cNvSpPr>
            <a:spLocks noChangeArrowheads="1"/>
          </p:cNvSpPr>
          <p:nvPr/>
        </p:nvSpPr>
        <p:spPr bwMode="auto">
          <a:xfrm>
            <a:off x="1676400" y="5638800"/>
            <a:ext cx="1981200" cy="762000"/>
          </a:xfrm>
          <a:prstGeom prst="wedgeEllipseCallout">
            <a:avLst>
              <a:gd name="adj1" fmla="val 73157"/>
              <a:gd name="adj2" fmla="val 4875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latin typeface="Arial" charset="0"/>
                <a:ea typeface="ＭＳ Ｐゴシック" charset="0"/>
              </a:rPr>
              <a:t>OK. Node &gt;=50% full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562" name="Rectangle 2">
            <a:extLst>
              <a:ext uri="{FF2B5EF4-FFF2-40B4-BE49-F238E27FC236}">
                <a16:creationId xmlns:a16="http://schemas.microsoft.com/office/drawing/2014/main" id="{B4106621-57DA-4D03-959A-4035EF729E44}"/>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a:cs typeface="+mj-cs"/>
              </a:rPr>
              <a:t>Deletion</a:t>
            </a:r>
          </a:p>
        </p:txBody>
      </p:sp>
      <p:sp>
        <p:nvSpPr>
          <p:cNvPr id="66563" name="Rectangle 3">
            <a:extLst>
              <a:ext uri="{FF2B5EF4-FFF2-40B4-BE49-F238E27FC236}">
                <a16:creationId xmlns:a16="http://schemas.microsoft.com/office/drawing/2014/main" id="{50313279-E0AC-4FFE-A389-C9740013FC22}"/>
              </a:ext>
            </a:extLst>
          </p:cNvPr>
          <p:cNvSpPr>
            <a:spLocks noGrp="1" noChangeArrowheads="1"/>
          </p:cNvSpPr>
          <p:nvPr>
            <p:ph type="body" idx="1"/>
          </p:nvPr>
        </p:nvSpPr>
        <p:spPr>
          <a:xfrm>
            <a:off x="643469" y="1782981"/>
            <a:ext cx="4008384" cy="4393982"/>
          </a:xfrm>
        </p:spPr>
        <p:txBody>
          <a:bodyPr>
            <a:normAutofit/>
          </a:bodyPr>
          <a:lstStyle/>
          <a:p>
            <a:pPr lvl="1" eaLnBrk="1" hangingPunct="1">
              <a:defRPr/>
            </a:pPr>
            <a:r>
              <a:rPr lang="en-US" sz="2000" dirty="0"/>
              <a:t>Result: </a:t>
            </a:r>
          </a:p>
          <a:p>
            <a:pPr eaLnBrk="1" hangingPunct="1">
              <a:buFont typeface="Wingdings" charset="0"/>
              <a:buNone/>
              <a:defRPr/>
            </a:pPr>
            <a:endParaRPr lang="en-US" sz="2000" dirty="0"/>
          </a:p>
        </p:txBody>
      </p:sp>
      <p:grpSp>
        <p:nvGrpSpPr>
          <p:cNvPr id="75" name="Group 74">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059" name="Picture 4" descr="btree8">
            <a:extLst>
              <a:ext uri="{FF2B5EF4-FFF2-40B4-BE49-F238E27FC236}">
                <a16:creationId xmlns:a16="http://schemas.microsoft.com/office/drawing/2014/main" id="{F50E32D6-7487-4619-82E4-2BFA2E8277F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9290" y="2669220"/>
            <a:ext cx="7257377" cy="38645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634" name="Rectangle 2">
            <a:extLst>
              <a:ext uri="{FF2B5EF4-FFF2-40B4-BE49-F238E27FC236}">
                <a16:creationId xmlns:a16="http://schemas.microsoft.com/office/drawing/2014/main" id="{2A3979A6-B913-4977-B2E6-FC1E1F02AD23}"/>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a:cs typeface="+mj-cs"/>
              </a:rPr>
              <a:t>Deletion</a:t>
            </a:r>
          </a:p>
        </p:txBody>
      </p:sp>
      <p:sp>
        <p:nvSpPr>
          <p:cNvPr id="69635" name="Rectangle 3">
            <a:extLst>
              <a:ext uri="{FF2B5EF4-FFF2-40B4-BE49-F238E27FC236}">
                <a16:creationId xmlns:a16="http://schemas.microsoft.com/office/drawing/2014/main" id="{589F8A9F-67C4-43A8-B979-BC33BF14BDDB}"/>
              </a:ext>
            </a:extLst>
          </p:cNvPr>
          <p:cNvSpPr>
            <a:spLocks noGrp="1" noChangeArrowheads="1"/>
          </p:cNvSpPr>
          <p:nvPr>
            <p:ph type="body" idx="1"/>
          </p:nvPr>
        </p:nvSpPr>
        <p:spPr>
          <a:xfrm>
            <a:off x="650418" y="1522061"/>
            <a:ext cx="10905066" cy="4393982"/>
          </a:xfrm>
        </p:spPr>
        <p:txBody>
          <a:bodyPr>
            <a:normAutofit/>
          </a:bodyPr>
          <a:lstStyle/>
          <a:p>
            <a:pPr>
              <a:defRPr/>
            </a:pPr>
            <a:r>
              <a:rPr lang="en-US" sz="2000" dirty="0">
                <a:latin typeface="+mj-lt"/>
                <a:cs typeface="+mn-cs"/>
              </a:rPr>
              <a:t>Example #2: delete 25 from below tree, but 25 appears in the index page.</a:t>
            </a:r>
          </a:p>
        </p:txBody>
      </p:sp>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Rectangle 79">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4" descr="btree8">
            <a:extLst>
              <a:ext uri="{FF2B5EF4-FFF2-40B4-BE49-F238E27FC236}">
                <a16:creationId xmlns:a16="http://schemas.microsoft.com/office/drawing/2014/main" id="{8E3CD290-64FC-42BD-AABA-C64A542D8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708564"/>
            <a:ext cx="787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5">
            <a:extLst>
              <a:ext uri="{FF2B5EF4-FFF2-40B4-BE49-F238E27FC236}">
                <a16:creationId xmlns:a16="http://schemas.microsoft.com/office/drawing/2014/main" id="{06C2DA97-18F6-4412-AA0E-FBBA1A5B3F1C}"/>
              </a:ext>
            </a:extLst>
          </p:cNvPr>
          <p:cNvSpPr>
            <a:spLocks noChangeArrowheads="1"/>
          </p:cNvSpPr>
          <p:nvPr/>
        </p:nvSpPr>
        <p:spPr bwMode="auto">
          <a:xfrm>
            <a:off x="3733800" y="5715000"/>
            <a:ext cx="18288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28   30               </a:t>
            </a:r>
          </a:p>
        </p:txBody>
      </p:sp>
      <p:sp>
        <p:nvSpPr>
          <p:cNvPr id="20" name="Line 6">
            <a:extLst>
              <a:ext uri="{FF2B5EF4-FFF2-40B4-BE49-F238E27FC236}">
                <a16:creationId xmlns:a16="http://schemas.microsoft.com/office/drawing/2014/main" id="{677E0F29-B89F-48ED-9764-4B4EE0EF1A76}"/>
              </a:ext>
            </a:extLst>
          </p:cNvPr>
          <p:cNvSpPr>
            <a:spLocks noChangeShapeType="1"/>
          </p:cNvSpPr>
          <p:nvPr/>
        </p:nvSpPr>
        <p:spPr bwMode="auto">
          <a:xfrm>
            <a:off x="4648200" y="5715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 name="Line 7">
            <a:extLst>
              <a:ext uri="{FF2B5EF4-FFF2-40B4-BE49-F238E27FC236}">
                <a16:creationId xmlns:a16="http://schemas.microsoft.com/office/drawing/2014/main" id="{76790A2D-981F-426D-BCEA-D597586A17BE}"/>
              </a:ext>
            </a:extLst>
          </p:cNvPr>
          <p:cNvSpPr>
            <a:spLocks noChangeShapeType="1"/>
          </p:cNvSpPr>
          <p:nvPr/>
        </p:nvSpPr>
        <p:spPr bwMode="auto">
          <a:xfrm>
            <a:off x="4191000" y="5715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 name="Line 8">
            <a:extLst>
              <a:ext uri="{FF2B5EF4-FFF2-40B4-BE49-F238E27FC236}">
                <a16:creationId xmlns:a16="http://schemas.microsoft.com/office/drawing/2014/main" id="{AFDFC657-5AA7-4078-B833-1A3985AC1683}"/>
              </a:ext>
            </a:extLst>
          </p:cNvPr>
          <p:cNvSpPr>
            <a:spLocks noChangeShapeType="1"/>
          </p:cNvSpPr>
          <p:nvPr/>
        </p:nvSpPr>
        <p:spPr bwMode="auto">
          <a:xfrm>
            <a:off x="5105400" y="5715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 name="Line 9">
            <a:extLst>
              <a:ext uri="{FF2B5EF4-FFF2-40B4-BE49-F238E27FC236}">
                <a16:creationId xmlns:a16="http://schemas.microsoft.com/office/drawing/2014/main" id="{C4228ED0-0FB1-473B-A06C-C88BB81C417E}"/>
              </a:ext>
            </a:extLst>
          </p:cNvPr>
          <p:cNvSpPr>
            <a:spLocks noChangeShapeType="1"/>
          </p:cNvSpPr>
          <p:nvPr/>
        </p:nvSpPr>
        <p:spPr bwMode="auto">
          <a:xfrm>
            <a:off x="4267200" y="50292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 name="Line 10">
            <a:extLst>
              <a:ext uri="{FF2B5EF4-FFF2-40B4-BE49-F238E27FC236}">
                <a16:creationId xmlns:a16="http://schemas.microsoft.com/office/drawing/2014/main" id="{898455F8-2820-41A7-A230-4D630A422142}"/>
              </a:ext>
            </a:extLst>
          </p:cNvPr>
          <p:cNvSpPr>
            <a:spLocks noChangeShapeType="1"/>
          </p:cNvSpPr>
          <p:nvPr/>
        </p:nvSpPr>
        <p:spPr bwMode="auto">
          <a:xfrm flipH="1">
            <a:off x="4267200" y="5105400"/>
            <a:ext cx="3048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 name="AutoShape 11">
            <a:extLst>
              <a:ext uri="{FF2B5EF4-FFF2-40B4-BE49-F238E27FC236}">
                <a16:creationId xmlns:a16="http://schemas.microsoft.com/office/drawing/2014/main" id="{A6188EB4-A240-498E-B765-1103C30348E1}"/>
              </a:ext>
            </a:extLst>
          </p:cNvPr>
          <p:cNvSpPr>
            <a:spLocks noChangeArrowheads="1"/>
          </p:cNvSpPr>
          <p:nvPr/>
        </p:nvSpPr>
        <p:spPr bwMode="auto">
          <a:xfrm>
            <a:off x="2133600" y="2590800"/>
            <a:ext cx="1905000" cy="609600"/>
          </a:xfrm>
          <a:prstGeom prst="wedgeEllipseCallout">
            <a:avLst>
              <a:gd name="adj1" fmla="val 35500"/>
              <a:gd name="adj2" fmla="val 135676"/>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800"/>
              <a:t>But…</a:t>
            </a:r>
          </a:p>
        </p:txBody>
      </p:sp>
      <p:sp>
        <p:nvSpPr>
          <p:cNvPr id="26" name="AutoShape 12">
            <a:extLst>
              <a:ext uri="{FF2B5EF4-FFF2-40B4-BE49-F238E27FC236}">
                <a16:creationId xmlns:a16="http://schemas.microsoft.com/office/drawing/2014/main" id="{61EF42C7-ED40-41B4-B65D-1F7358B372DC}"/>
              </a:ext>
            </a:extLst>
          </p:cNvPr>
          <p:cNvSpPr>
            <a:spLocks noChangeArrowheads="1"/>
          </p:cNvSpPr>
          <p:nvPr/>
        </p:nvSpPr>
        <p:spPr bwMode="auto">
          <a:xfrm>
            <a:off x="1752600" y="6019800"/>
            <a:ext cx="1752600" cy="685800"/>
          </a:xfrm>
          <a:prstGeom prst="wedgeEllipseCallout">
            <a:avLst>
              <a:gd name="adj1" fmla="val 59148"/>
              <a:gd name="adj2" fmla="val -4884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a:latin typeface="Arial" charset="0"/>
                <a:ea typeface="ＭＳ Ｐゴシック" charset="0"/>
              </a:rPr>
              <a:t>This is OK.</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ADDF18D-8F29-4C9B-A33C-D9344F9EE601}"/>
                  </a:ext>
                </a:extLst>
              </p14:cNvPr>
              <p14:cNvContentPartPr/>
              <p14:nvPr/>
            </p14:nvContentPartPr>
            <p14:xfrm>
              <a:off x="3647520" y="4097160"/>
              <a:ext cx="1196640" cy="1405440"/>
            </p14:xfrm>
          </p:contentPart>
        </mc:Choice>
        <mc:Fallback xmlns="">
          <p:pic>
            <p:nvPicPr>
              <p:cNvPr id="2" name="Ink 1">
                <a:extLst>
                  <a:ext uri="{FF2B5EF4-FFF2-40B4-BE49-F238E27FC236}">
                    <a16:creationId xmlns:a16="http://schemas.microsoft.com/office/drawing/2014/main" id="{8ADDF18D-8F29-4C9B-A33C-D9344F9EE601}"/>
                  </a:ext>
                </a:extLst>
              </p:cNvPr>
              <p:cNvPicPr/>
              <p:nvPr/>
            </p:nvPicPr>
            <p:blipFill>
              <a:blip r:embed="rId5"/>
              <a:stretch>
                <a:fillRect/>
              </a:stretch>
            </p:blipFill>
            <p:spPr>
              <a:xfrm>
                <a:off x="3638160" y="4087800"/>
                <a:ext cx="1215360" cy="1424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9634"/>
                                        </p:tgtEl>
                                        <p:attrNameLst>
                                          <p:attrName>style.visibility</p:attrName>
                                        </p:attrNameLst>
                                      </p:cBhvr>
                                      <p:to>
                                        <p:strVal val="visible"/>
                                      </p:to>
                                    </p:set>
                                    <p:animEffect transition="in" filter="fade">
                                      <p:cBhvr>
                                        <p:cTn id="7" dur="400"/>
                                        <p:tgtEl>
                                          <p:spTgt spid="6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658" name="Rectangle 2">
            <a:extLst>
              <a:ext uri="{FF2B5EF4-FFF2-40B4-BE49-F238E27FC236}">
                <a16:creationId xmlns:a16="http://schemas.microsoft.com/office/drawing/2014/main" id="{EF779D99-37C5-477B-B8B6-E0020DC19446}"/>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a:cs typeface="+mj-cs"/>
              </a:rPr>
              <a:t>Deletion</a:t>
            </a:r>
          </a:p>
        </p:txBody>
      </p:sp>
      <p:sp>
        <p:nvSpPr>
          <p:cNvPr id="70659" name="Rectangle 3">
            <a:extLst>
              <a:ext uri="{FF2B5EF4-FFF2-40B4-BE49-F238E27FC236}">
                <a16:creationId xmlns:a16="http://schemas.microsoft.com/office/drawing/2014/main" id="{639E8513-FD2D-4D91-AB07-60E0C66D2085}"/>
              </a:ext>
            </a:extLst>
          </p:cNvPr>
          <p:cNvSpPr>
            <a:spLocks noGrp="1" noChangeArrowheads="1"/>
          </p:cNvSpPr>
          <p:nvPr>
            <p:ph type="body" idx="1"/>
          </p:nvPr>
        </p:nvSpPr>
        <p:spPr>
          <a:xfrm>
            <a:off x="643469" y="1782981"/>
            <a:ext cx="9882522" cy="4393982"/>
          </a:xfrm>
        </p:spPr>
        <p:txBody>
          <a:bodyPr>
            <a:normAutofit/>
          </a:bodyPr>
          <a:lstStyle/>
          <a:p>
            <a:pPr eaLnBrk="1" hangingPunct="1">
              <a:defRPr/>
            </a:pPr>
            <a:r>
              <a:rPr lang="en-US" sz="2000">
                <a:cs typeface="+mn-cs"/>
              </a:rPr>
              <a:t>Result: replace 28 in the index page.</a:t>
            </a:r>
          </a:p>
          <a:p>
            <a:pPr eaLnBrk="1" hangingPunct="1">
              <a:buFont typeface="Wingdings" charset="0"/>
              <a:buNone/>
              <a:defRPr/>
            </a:pPr>
            <a:endParaRPr lang="en-US" sz="2000">
              <a:cs typeface="+mn-cs"/>
            </a:endParaRPr>
          </a:p>
        </p:txBody>
      </p:sp>
      <p:grpSp>
        <p:nvGrpSpPr>
          <p:cNvPr id="75" name="Group 74">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155" name="Picture 4" descr="btree9">
            <a:extLst>
              <a:ext uri="{FF2B5EF4-FFF2-40B4-BE49-F238E27FC236}">
                <a16:creationId xmlns:a16="http://schemas.microsoft.com/office/drawing/2014/main" id="{F132A148-65FC-4014-8215-394CE9B63C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55160" y="2862761"/>
            <a:ext cx="6253212" cy="33142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AutoShape 5">
            <a:extLst>
              <a:ext uri="{FF2B5EF4-FFF2-40B4-BE49-F238E27FC236}">
                <a16:creationId xmlns:a16="http://schemas.microsoft.com/office/drawing/2014/main" id="{5E18215F-0239-45AA-9874-80735CC78669}"/>
              </a:ext>
            </a:extLst>
          </p:cNvPr>
          <p:cNvSpPr>
            <a:spLocks noChangeArrowheads="1"/>
          </p:cNvSpPr>
          <p:nvPr/>
        </p:nvSpPr>
        <p:spPr bwMode="auto">
          <a:xfrm>
            <a:off x="2358737" y="2819400"/>
            <a:ext cx="1524000" cy="609600"/>
          </a:xfrm>
          <a:prstGeom prst="wedgeEllipseCallout">
            <a:avLst>
              <a:gd name="adj1" fmla="val 26148"/>
              <a:gd name="adj2" fmla="val 11094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latin typeface="Arial" charset="0"/>
                <a:ea typeface="ＭＳ Ｐゴシック" charset="0"/>
              </a:rPr>
              <a:t>Add 28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5630CF7-88F5-429A-BEE0-CF4027E46B5B}"/>
                  </a:ext>
                </a:extLst>
              </p14:cNvPr>
              <p14:cNvContentPartPr/>
              <p14:nvPr/>
            </p14:nvContentPartPr>
            <p14:xfrm>
              <a:off x="4363560" y="5323320"/>
              <a:ext cx="9000" cy="3960"/>
            </p14:xfrm>
          </p:contentPart>
        </mc:Choice>
        <mc:Fallback xmlns="">
          <p:pic>
            <p:nvPicPr>
              <p:cNvPr id="2" name="Ink 1">
                <a:extLst>
                  <a:ext uri="{FF2B5EF4-FFF2-40B4-BE49-F238E27FC236}">
                    <a16:creationId xmlns:a16="http://schemas.microsoft.com/office/drawing/2014/main" id="{95630CF7-88F5-429A-BEE0-CF4027E46B5B}"/>
                  </a:ext>
                </a:extLst>
              </p:cNvPr>
              <p:cNvPicPr/>
              <p:nvPr/>
            </p:nvPicPr>
            <p:blipFill>
              <a:blip r:embed="rId4"/>
              <a:stretch>
                <a:fillRect/>
              </a:stretch>
            </p:blipFill>
            <p:spPr>
              <a:xfrm>
                <a:off x="4354200" y="5313960"/>
                <a:ext cx="27720" cy="2268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82" name="Rectangle 2">
            <a:extLst>
              <a:ext uri="{FF2B5EF4-FFF2-40B4-BE49-F238E27FC236}">
                <a16:creationId xmlns:a16="http://schemas.microsoft.com/office/drawing/2014/main" id="{859C152F-318F-4C97-BC91-F9E057EA5095}"/>
              </a:ext>
            </a:extLst>
          </p:cNvPr>
          <p:cNvSpPr>
            <a:spLocks noGrp="1" noChangeArrowheads="1"/>
          </p:cNvSpPr>
          <p:nvPr>
            <p:ph type="title"/>
          </p:nvPr>
        </p:nvSpPr>
        <p:spPr>
          <a:xfrm>
            <a:off x="643467" y="300712"/>
            <a:ext cx="10905066" cy="1135737"/>
          </a:xfrm>
        </p:spPr>
        <p:txBody>
          <a:bodyPr>
            <a:normAutofit/>
          </a:bodyPr>
          <a:lstStyle/>
          <a:p>
            <a:pPr eaLnBrk="1" hangingPunct="1">
              <a:defRPr/>
            </a:pPr>
            <a:r>
              <a:rPr lang="en-US" sz="3600">
                <a:cs typeface="+mj-cs"/>
              </a:rPr>
              <a:t>Deletion</a:t>
            </a:r>
          </a:p>
        </p:txBody>
      </p:sp>
      <p:sp>
        <p:nvSpPr>
          <p:cNvPr id="71683" name="Rectangle 3">
            <a:extLst>
              <a:ext uri="{FF2B5EF4-FFF2-40B4-BE49-F238E27FC236}">
                <a16:creationId xmlns:a16="http://schemas.microsoft.com/office/drawing/2014/main" id="{5F4610E5-4585-48BB-A91A-3E0951568D92}"/>
              </a:ext>
            </a:extLst>
          </p:cNvPr>
          <p:cNvSpPr>
            <a:spLocks noGrp="1" noChangeArrowheads="1"/>
          </p:cNvSpPr>
          <p:nvPr>
            <p:ph type="body" idx="1"/>
          </p:nvPr>
        </p:nvSpPr>
        <p:spPr>
          <a:xfrm>
            <a:off x="643468" y="1782981"/>
            <a:ext cx="8810143" cy="4393982"/>
          </a:xfrm>
        </p:spPr>
        <p:txBody>
          <a:bodyPr>
            <a:normAutofit/>
          </a:bodyPr>
          <a:lstStyle/>
          <a:p>
            <a:pPr eaLnBrk="1" hangingPunct="1">
              <a:defRPr/>
            </a:pPr>
            <a:r>
              <a:rPr lang="en-US" sz="2000" dirty="0">
                <a:latin typeface="+mj-lt"/>
                <a:cs typeface="+mn-cs"/>
              </a:rPr>
              <a:t>Example #3: delete 60 from the below tree</a:t>
            </a:r>
          </a:p>
        </p:txBody>
      </p:sp>
      <p:grpSp>
        <p:nvGrpSpPr>
          <p:cNvPr id="138" name="Group 137">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9" name="Isosceles Triangle 138">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179" name="Picture 4" descr="btree9">
            <a:extLst>
              <a:ext uri="{FF2B5EF4-FFF2-40B4-BE49-F238E27FC236}">
                <a16:creationId xmlns:a16="http://schemas.microsoft.com/office/drawing/2014/main" id="{0D7D1E00-026E-46F3-BC91-2169C59B377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29382" y="2415779"/>
            <a:ext cx="7240348" cy="38373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2" name="Group 141">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3" name="Rectangle 142">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Isosceles Triangle 143">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Rectangle 5">
            <a:extLst>
              <a:ext uri="{FF2B5EF4-FFF2-40B4-BE49-F238E27FC236}">
                <a16:creationId xmlns:a16="http://schemas.microsoft.com/office/drawing/2014/main" id="{D688F5D7-DC08-46EC-B1E3-272A62CA4DB4}"/>
              </a:ext>
            </a:extLst>
          </p:cNvPr>
          <p:cNvSpPr>
            <a:spLocks noChangeArrowheads="1"/>
          </p:cNvSpPr>
          <p:nvPr/>
        </p:nvSpPr>
        <p:spPr bwMode="auto">
          <a:xfrm>
            <a:off x="2667000" y="5486400"/>
            <a:ext cx="22098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65                           </a:t>
            </a:r>
          </a:p>
        </p:txBody>
      </p:sp>
      <p:sp>
        <p:nvSpPr>
          <p:cNvPr id="35" name="Line 6">
            <a:extLst>
              <a:ext uri="{FF2B5EF4-FFF2-40B4-BE49-F238E27FC236}">
                <a16:creationId xmlns:a16="http://schemas.microsoft.com/office/drawing/2014/main" id="{01CD362D-6CA6-4417-AB58-DD34D2388B14}"/>
              </a:ext>
            </a:extLst>
          </p:cNvPr>
          <p:cNvSpPr>
            <a:spLocks noChangeShapeType="1"/>
          </p:cNvSpPr>
          <p:nvPr/>
        </p:nvSpPr>
        <p:spPr bwMode="auto">
          <a:xfrm>
            <a:off x="3810000" y="54864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 name="Line 7">
            <a:extLst>
              <a:ext uri="{FF2B5EF4-FFF2-40B4-BE49-F238E27FC236}">
                <a16:creationId xmlns:a16="http://schemas.microsoft.com/office/drawing/2014/main" id="{D09D8036-05DC-4118-A492-12D4CC88B329}"/>
              </a:ext>
            </a:extLst>
          </p:cNvPr>
          <p:cNvSpPr>
            <a:spLocks noChangeShapeType="1"/>
          </p:cNvSpPr>
          <p:nvPr/>
        </p:nvSpPr>
        <p:spPr bwMode="auto">
          <a:xfrm>
            <a:off x="3200400" y="54864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 name="Line 8">
            <a:extLst>
              <a:ext uri="{FF2B5EF4-FFF2-40B4-BE49-F238E27FC236}">
                <a16:creationId xmlns:a16="http://schemas.microsoft.com/office/drawing/2014/main" id="{CD5617B5-8803-4CE5-8D64-B265A9FD0D64}"/>
              </a:ext>
            </a:extLst>
          </p:cNvPr>
          <p:cNvSpPr>
            <a:spLocks noChangeShapeType="1"/>
          </p:cNvSpPr>
          <p:nvPr/>
        </p:nvSpPr>
        <p:spPr bwMode="auto">
          <a:xfrm>
            <a:off x="4343400" y="54864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 name="Rectangle 10">
            <a:extLst>
              <a:ext uri="{FF2B5EF4-FFF2-40B4-BE49-F238E27FC236}">
                <a16:creationId xmlns:a16="http://schemas.microsoft.com/office/drawing/2014/main" id="{ACA1A1D8-0CB9-4EA7-9D14-61AE92CC7368}"/>
              </a:ext>
            </a:extLst>
          </p:cNvPr>
          <p:cNvSpPr>
            <a:spLocks noChangeArrowheads="1"/>
          </p:cNvSpPr>
          <p:nvPr/>
        </p:nvSpPr>
        <p:spPr bwMode="auto">
          <a:xfrm>
            <a:off x="2667000" y="6172200"/>
            <a:ext cx="2209800" cy="533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ea typeface="ＭＳ Ｐゴシック" charset="0"/>
              </a:rPr>
              <a:t>50    55     65       </a:t>
            </a:r>
          </a:p>
        </p:txBody>
      </p:sp>
      <p:sp>
        <p:nvSpPr>
          <p:cNvPr id="39" name="Line 11">
            <a:extLst>
              <a:ext uri="{FF2B5EF4-FFF2-40B4-BE49-F238E27FC236}">
                <a16:creationId xmlns:a16="http://schemas.microsoft.com/office/drawing/2014/main" id="{8BFE7B1F-6330-44F5-BA5A-64965ED4FBD8}"/>
              </a:ext>
            </a:extLst>
          </p:cNvPr>
          <p:cNvSpPr>
            <a:spLocks noChangeShapeType="1"/>
          </p:cNvSpPr>
          <p:nvPr/>
        </p:nvSpPr>
        <p:spPr bwMode="auto">
          <a:xfrm>
            <a:off x="3810000" y="6172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0" name="Line 12">
            <a:extLst>
              <a:ext uri="{FF2B5EF4-FFF2-40B4-BE49-F238E27FC236}">
                <a16:creationId xmlns:a16="http://schemas.microsoft.com/office/drawing/2014/main" id="{01DFB3AD-37ED-4B13-B328-10DB243BDF40}"/>
              </a:ext>
            </a:extLst>
          </p:cNvPr>
          <p:cNvSpPr>
            <a:spLocks noChangeShapeType="1"/>
          </p:cNvSpPr>
          <p:nvPr/>
        </p:nvSpPr>
        <p:spPr bwMode="auto">
          <a:xfrm>
            <a:off x="3276600" y="6172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1" name="Line 13">
            <a:extLst>
              <a:ext uri="{FF2B5EF4-FFF2-40B4-BE49-F238E27FC236}">
                <a16:creationId xmlns:a16="http://schemas.microsoft.com/office/drawing/2014/main" id="{6FAB023B-267D-4B0A-96C3-148BF39E01A7}"/>
              </a:ext>
            </a:extLst>
          </p:cNvPr>
          <p:cNvSpPr>
            <a:spLocks noChangeShapeType="1"/>
          </p:cNvSpPr>
          <p:nvPr/>
        </p:nvSpPr>
        <p:spPr bwMode="auto">
          <a:xfrm>
            <a:off x="4343400" y="61722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2" name="Line 16">
            <a:extLst>
              <a:ext uri="{FF2B5EF4-FFF2-40B4-BE49-F238E27FC236}">
                <a16:creationId xmlns:a16="http://schemas.microsoft.com/office/drawing/2014/main" id="{CDF6DEE2-753B-4D8F-B0B7-84E56181A841}"/>
              </a:ext>
            </a:extLst>
          </p:cNvPr>
          <p:cNvSpPr>
            <a:spLocks noChangeShapeType="1"/>
          </p:cNvSpPr>
          <p:nvPr/>
        </p:nvSpPr>
        <p:spPr bwMode="auto">
          <a:xfrm>
            <a:off x="6934200" y="47244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3" name="Line 18">
            <a:extLst>
              <a:ext uri="{FF2B5EF4-FFF2-40B4-BE49-F238E27FC236}">
                <a16:creationId xmlns:a16="http://schemas.microsoft.com/office/drawing/2014/main" id="{BEC0FEF6-AAEF-4F51-91B5-4D4D7D519071}"/>
              </a:ext>
            </a:extLst>
          </p:cNvPr>
          <p:cNvSpPr>
            <a:spLocks noChangeShapeType="1"/>
          </p:cNvSpPr>
          <p:nvPr/>
        </p:nvSpPr>
        <p:spPr bwMode="auto">
          <a:xfrm flipH="1">
            <a:off x="6858000" y="4724400"/>
            <a:ext cx="3048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4" name="AutoShape 19">
            <a:extLst>
              <a:ext uri="{FF2B5EF4-FFF2-40B4-BE49-F238E27FC236}">
                <a16:creationId xmlns:a16="http://schemas.microsoft.com/office/drawing/2014/main" id="{08E10D39-74EB-47B1-AB64-6BFA19D9B2C1}"/>
              </a:ext>
            </a:extLst>
          </p:cNvPr>
          <p:cNvSpPr>
            <a:spLocks noChangeArrowheads="1"/>
          </p:cNvSpPr>
          <p:nvPr/>
        </p:nvSpPr>
        <p:spPr bwMode="auto">
          <a:xfrm>
            <a:off x="5105400" y="5943600"/>
            <a:ext cx="1752600" cy="914400"/>
          </a:xfrm>
          <a:prstGeom prst="wedgeEllipseCallout">
            <a:avLst>
              <a:gd name="adj1" fmla="val -62139"/>
              <a:gd name="adj2" fmla="val -59898"/>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dirty="0">
                <a:latin typeface="Arial" charset="0"/>
                <a:ea typeface="ＭＳ Ｐゴシック" charset="0"/>
              </a:rPr>
              <a:t>Less than 50% full</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55372DE-DCE0-4DD4-8C9E-F75847878EC3}"/>
                  </a:ext>
                </a:extLst>
              </p14:cNvPr>
              <p14:cNvContentPartPr/>
              <p14:nvPr/>
            </p14:nvContentPartPr>
            <p14:xfrm>
              <a:off x="2883600" y="2655000"/>
              <a:ext cx="5162760" cy="3527280"/>
            </p14:xfrm>
          </p:contentPart>
        </mc:Choice>
        <mc:Fallback xmlns="">
          <p:pic>
            <p:nvPicPr>
              <p:cNvPr id="2" name="Ink 1">
                <a:extLst>
                  <a:ext uri="{FF2B5EF4-FFF2-40B4-BE49-F238E27FC236}">
                    <a16:creationId xmlns:a16="http://schemas.microsoft.com/office/drawing/2014/main" id="{255372DE-DCE0-4DD4-8C9E-F75847878EC3}"/>
                  </a:ext>
                </a:extLst>
              </p:cNvPr>
              <p:cNvPicPr/>
              <p:nvPr/>
            </p:nvPicPr>
            <p:blipFill>
              <a:blip r:embed="rId5"/>
              <a:stretch>
                <a:fillRect/>
              </a:stretch>
            </p:blipFill>
            <p:spPr>
              <a:xfrm>
                <a:off x="2874240" y="2645640"/>
                <a:ext cx="5181480" cy="354600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706" name="Rectangle 2">
            <a:extLst>
              <a:ext uri="{FF2B5EF4-FFF2-40B4-BE49-F238E27FC236}">
                <a16:creationId xmlns:a16="http://schemas.microsoft.com/office/drawing/2014/main" id="{5599EABE-859B-43CC-B2F8-890553ED6A9C}"/>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a:cs typeface="+mj-cs"/>
              </a:rPr>
              <a:t>Deletion</a:t>
            </a:r>
          </a:p>
        </p:txBody>
      </p:sp>
      <p:sp>
        <p:nvSpPr>
          <p:cNvPr id="72707" name="Rectangle 3">
            <a:extLst>
              <a:ext uri="{FF2B5EF4-FFF2-40B4-BE49-F238E27FC236}">
                <a16:creationId xmlns:a16="http://schemas.microsoft.com/office/drawing/2014/main" id="{62AB2109-7935-4CE0-9345-BE919DF7560D}"/>
              </a:ext>
            </a:extLst>
          </p:cNvPr>
          <p:cNvSpPr>
            <a:spLocks noGrp="1" noChangeArrowheads="1"/>
          </p:cNvSpPr>
          <p:nvPr>
            <p:ph type="body" idx="1"/>
          </p:nvPr>
        </p:nvSpPr>
        <p:spPr>
          <a:xfrm>
            <a:off x="643468" y="1782981"/>
            <a:ext cx="9932353" cy="4393982"/>
          </a:xfrm>
        </p:spPr>
        <p:txBody>
          <a:bodyPr>
            <a:normAutofit/>
          </a:bodyPr>
          <a:lstStyle/>
          <a:p>
            <a:pPr eaLnBrk="1" hangingPunct="1">
              <a:defRPr/>
            </a:pPr>
            <a:r>
              <a:rPr lang="en-US" sz="2000" dirty="0">
                <a:cs typeface="+mn-cs"/>
              </a:rPr>
              <a:t>Result: delete 60 from the index page and combine the rest of index pages.</a:t>
            </a:r>
          </a:p>
        </p:txBody>
      </p:sp>
      <p:grpSp>
        <p:nvGrpSpPr>
          <p:cNvPr id="75" name="Group 74">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227" name="Picture 4" descr="btree10">
            <a:extLst>
              <a:ext uri="{FF2B5EF4-FFF2-40B4-BE49-F238E27FC236}">
                <a16:creationId xmlns:a16="http://schemas.microsoft.com/office/drawing/2014/main" id="{E6C560C0-F9B0-4FE8-A29F-410A6E216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63625" y="2877178"/>
            <a:ext cx="8463249" cy="29832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 name="Group 78">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04041DC-68DF-42D6-AE49-38650D429016}"/>
                  </a:ext>
                </a:extLst>
              </p14:cNvPr>
              <p14:cNvContentPartPr/>
              <p14:nvPr/>
            </p14:nvContentPartPr>
            <p14:xfrm>
              <a:off x="4391640" y="3396600"/>
              <a:ext cx="4867560" cy="2320560"/>
            </p14:xfrm>
          </p:contentPart>
        </mc:Choice>
        <mc:Fallback xmlns="">
          <p:pic>
            <p:nvPicPr>
              <p:cNvPr id="2" name="Ink 1">
                <a:extLst>
                  <a:ext uri="{FF2B5EF4-FFF2-40B4-BE49-F238E27FC236}">
                    <a16:creationId xmlns:a16="http://schemas.microsoft.com/office/drawing/2014/main" id="{504041DC-68DF-42D6-AE49-38650D429016}"/>
                  </a:ext>
                </a:extLst>
              </p:cNvPr>
              <p:cNvPicPr/>
              <p:nvPr/>
            </p:nvPicPr>
            <p:blipFill>
              <a:blip r:embed="rId4"/>
              <a:stretch>
                <a:fillRect/>
              </a:stretch>
            </p:blipFill>
            <p:spPr>
              <a:xfrm>
                <a:off x="4382280" y="3387240"/>
                <a:ext cx="4886280" cy="233928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80" name="Rectangle 118">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730" name="Rectangle 2">
            <a:extLst>
              <a:ext uri="{FF2B5EF4-FFF2-40B4-BE49-F238E27FC236}">
                <a16:creationId xmlns:a16="http://schemas.microsoft.com/office/drawing/2014/main" id="{854FDBC5-5092-4148-B6DE-479D6BBF63E7}"/>
              </a:ext>
            </a:extLst>
          </p:cNvPr>
          <p:cNvSpPr>
            <a:spLocks noGrp="1" noChangeArrowheads="1"/>
          </p:cNvSpPr>
          <p:nvPr>
            <p:ph type="title"/>
          </p:nvPr>
        </p:nvSpPr>
        <p:spPr>
          <a:xfrm>
            <a:off x="643467" y="321734"/>
            <a:ext cx="10905066" cy="1135737"/>
          </a:xfrm>
        </p:spPr>
        <p:txBody>
          <a:bodyPr vert="horz" lIns="91440" tIns="45720" rIns="91440" bIns="45720" rtlCol="0" anchor="ctr">
            <a:normAutofit/>
          </a:bodyPr>
          <a:lstStyle/>
          <a:p>
            <a:pPr>
              <a:defRPr/>
            </a:pPr>
            <a:r>
              <a:rPr lang="en-US" sz="3600" kern="1200">
                <a:solidFill>
                  <a:schemeClr val="tx1"/>
                </a:solidFill>
                <a:latin typeface="+mj-lt"/>
                <a:ea typeface="+mj-ea"/>
                <a:cs typeface="+mj-cs"/>
              </a:rPr>
              <a:t>Deletion</a:t>
            </a:r>
          </a:p>
        </p:txBody>
      </p:sp>
      <p:sp>
        <p:nvSpPr>
          <p:cNvPr id="73731" name="Rectangle 3">
            <a:extLst>
              <a:ext uri="{FF2B5EF4-FFF2-40B4-BE49-F238E27FC236}">
                <a16:creationId xmlns:a16="http://schemas.microsoft.com/office/drawing/2014/main" id="{771BEB68-B64E-4C5C-BF80-79CDDCA6F581}"/>
              </a:ext>
            </a:extLst>
          </p:cNvPr>
          <p:cNvSpPr>
            <a:spLocks noGrp="1" noChangeArrowheads="1"/>
          </p:cNvSpPr>
          <p:nvPr>
            <p:ph type="body" sz="half" idx="1"/>
          </p:nvPr>
        </p:nvSpPr>
        <p:spPr>
          <a:xfrm>
            <a:off x="643469" y="1782981"/>
            <a:ext cx="4008384" cy="4393982"/>
          </a:xfrm>
        </p:spPr>
        <p:txBody>
          <a:bodyPr vert="horz" lIns="91440" tIns="45720" rIns="91440" bIns="45720" rtlCol="0">
            <a:normAutofit/>
          </a:bodyPr>
          <a:lstStyle/>
          <a:p>
            <a:pPr>
              <a:defRPr/>
            </a:pPr>
            <a:r>
              <a:rPr lang="en-US" sz="2000" dirty="0"/>
              <a:t>Delete algorithm for B+ trees	</a:t>
            </a:r>
          </a:p>
        </p:txBody>
      </p:sp>
      <p:grpSp>
        <p:nvGrpSpPr>
          <p:cNvPr id="73781" name="Group 120">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3782" name="Isosceles Triangle 121">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83" name="Rectangle 122">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784" name="Group 124">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3785" name="Rectangle 125">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86" name="Isosceles Triangle 126">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73778" name="Group 50">
            <a:extLst>
              <a:ext uri="{FF2B5EF4-FFF2-40B4-BE49-F238E27FC236}">
                <a16:creationId xmlns:a16="http://schemas.microsoft.com/office/drawing/2014/main" id="{38A43541-2BAB-4AED-98CB-43269E42813F}"/>
              </a:ext>
            </a:extLst>
          </p:cNvPr>
          <p:cNvGraphicFramePr>
            <a:graphicFrameLocks noGrp="1"/>
          </p:cNvGraphicFramePr>
          <p:nvPr>
            <p:ph sz="half" idx="2"/>
            <p:extLst>
              <p:ext uri="{D42A27DB-BD31-4B8C-83A1-F6EECF244321}">
                <p14:modId xmlns:p14="http://schemas.microsoft.com/office/powerpoint/2010/main" val="630806399"/>
              </p:ext>
            </p:extLst>
          </p:nvPr>
        </p:nvGraphicFramePr>
        <p:xfrm>
          <a:off x="5494025" y="1782981"/>
          <a:ext cx="5855805" cy="4361894"/>
        </p:xfrm>
        <a:graphic>
          <a:graphicData uri="http://schemas.openxmlformats.org/drawingml/2006/table">
            <a:tbl>
              <a:tblPr/>
              <a:tblGrid>
                <a:gridCol w="1436474">
                  <a:extLst>
                    <a:ext uri="{9D8B030D-6E8A-4147-A177-3AD203B41FA5}">
                      <a16:colId xmlns:a16="http://schemas.microsoft.com/office/drawing/2014/main" val="20000"/>
                    </a:ext>
                  </a:extLst>
                </a:gridCol>
                <a:gridCol w="1486929">
                  <a:extLst>
                    <a:ext uri="{9D8B030D-6E8A-4147-A177-3AD203B41FA5}">
                      <a16:colId xmlns:a16="http://schemas.microsoft.com/office/drawing/2014/main" val="20001"/>
                    </a:ext>
                  </a:extLst>
                </a:gridCol>
                <a:gridCol w="2932402">
                  <a:extLst>
                    <a:ext uri="{9D8B030D-6E8A-4147-A177-3AD203B41FA5}">
                      <a16:colId xmlns:a16="http://schemas.microsoft.com/office/drawing/2014/main" val="20002"/>
                    </a:ext>
                  </a:extLst>
                </a:gridCol>
              </a:tblGrid>
              <a:tr h="4765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Data Page Below Fill Factor </a:t>
                      </a:r>
                    </a:p>
                  </a:txBody>
                  <a:tcPr marL="78546" marR="78546" marT="39266" marB="392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Index Page Below Fill Factor </a:t>
                      </a:r>
                    </a:p>
                  </a:txBody>
                  <a:tcPr marL="78546" marR="78546" marT="39266" marB="392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Action </a:t>
                      </a:r>
                    </a:p>
                  </a:txBody>
                  <a:tcPr marL="78546" marR="78546" marT="39266" marB="392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63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NO </a:t>
                      </a:r>
                    </a:p>
                  </a:txBody>
                  <a:tcPr marL="78546" marR="78546" marT="39266" marB="392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NO </a:t>
                      </a:r>
                    </a:p>
                  </a:txBody>
                  <a:tcPr marL="78546" marR="78546" marT="39266" marB="392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Delete the record from the leaf page. Arrange keys in ascending order to fill void. If the key of the deleted record appears in the index page, use the next key to replace it. </a:t>
                      </a:r>
                    </a:p>
                  </a:txBody>
                  <a:tcPr marL="78546" marR="78546" marT="39266" marB="392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97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YES </a:t>
                      </a:r>
                    </a:p>
                  </a:txBody>
                  <a:tcPr marL="78546" marR="78546" marT="39266" marB="392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NO </a:t>
                      </a:r>
                    </a:p>
                  </a:txBody>
                  <a:tcPr marL="78546" marR="78546" marT="39266" marB="392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Combine the leaf page and its sibling. Change the index page to reflect the change. </a:t>
                      </a:r>
                    </a:p>
                  </a:txBody>
                  <a:tcPr marL="78546" marR="78546" marT="39266" marB="392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9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YES </a:t>
                      </a:r>
                    </a:p>
                  </a:txBody>
                  <a:tcPr marL="78546" marR="78546" marT="39266" marB="392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200" b="0" i="0" u="none" strike="noStrike" cap="none" normalizeH="0" baseline="0">
                          <a:ln>
                            <a:noFill/>
                          </a:ln>
                          <a:solidFill>
                            <a:schemeClr val="tx1"/>
                          </a:solidFill>
                          <a:effectLst/>
                          <a:latin typeface="Arial" charset="0"/>
                          <a:ea typeface="ＭＳ Ｐゴシック" charset="0"/>
                        </a:rPr>
                        <a:t>YES </a:t>
                      </a:r>
                    </a:p>
                  </a:txBody>
                  <a:tcPr marL="78546" marR="78546" marT="39266" marB="392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a:ln>
                            <a:noFill/>
                          </a:ln>
                          <a:solidFill>
                            <a:schemeClr val="tx1"/>
                          </a:solidFill>
                          <a:effectLst/>
                          <a:latin typeface="Arial" charset="0"/>
                          <a:ea typeface="ＭＳ Ｐゴシック" charset="0"/>
                        </a:rPr>
                        <a:t>Combine the leaf page and its sibling. </a:t>
                      </a:r>
                    </a:p>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a:ln>
                            <a:noFill/>
                          </a:ln>
                          <a:solidFill>
                            <a:schemeClr val="tx1"/>
                          </a:solidFill>
                          <a:effectLst/>
                          <a:latin typeface="Arial" charset="0"/>
                          <a:ea typeface="ＭＳ Ｐゴシック" charset="0"/>
                        </a:rPr>
                        <a:t>Adjust the index page to reflect the change. </a:t>
                      </a:r>
                    </a:p>
                    <a:p>
                      <a:pPr marL="533400" marR="0" lvl="0" indent="-533400" algn="l" defTabSz="914400" rtl="0" eaLnBrk="1" fontAlgn="base" latinLnBrk="0" hangingPunct="1">
                        <a:lnSpc>
                          <a:spcPct val="100000"/>
                        </a:lnSpc>
                        <a:spcBef>
                          <a:spcPct val="20000"/>
                        </a:spcBef>
                        <a:spcAft>
                          <a:spcPct val="0"/>
                        </a:spcAft>
                        <a:buClr>
                          <a:schemeClr val="folHlink"/>
                        </a:buClr>
                        <a:buSzPct val="90000"/>
                        <a:buFontTx/>
                        <a:buAutoNum type="arabicPeriod"/>
                        <a:tabLst/>
                      </a:pPr>
                      <a:r>
                        <a:rPr kumimoji="0" lang="en-US" sz="1200" b="0" i="0" u="none" strike="noStrike" cap="none" normalizeH="0" baseline="0">
                          <a:ln>
                            <a:noFill/>
                          </a:ln>
                          <a:solidFill>
                            <a:schemeClr val="tx1"/>
                          </a:solidFill>
                          <a:effectLst/>
                          <a:latin typeface="Arial" charset="0"/>
                          <a:ea typeface="ＭＳ Ｐゴシック" charset="0"/>
                        </a:rPr>
                        <a:t>Combine the index page with its sibling. </a:t>
                      </a:r>
                      <a:br>
                        <a:rPr kumimoji="0" lang="en-US" sz="1200" b="0" i="0" u="none" strike="noStrike" cap="none" normalizeH="0" baseline="0">
                          <a:ln>
                            <a:noFill/>
                          </a:ln>
                          <a:solidFill>
                            <a:schemeClr val="tx1"/>
                          </a:solidFill>
                          <a:effectLst/>
                          <a:latin typeface="Arial" charset="0"/>
                          <a:ea typeface="ＭＳ Ｐゴシック" charset="0"/>
                        </a:rPr>
                      </a:br>
                      <a:r>
                        <a:rPr kumimoji="0" lang="en-US" sz="1200" b="0" i="0" u="none" strike="noStrike" cap="none" normalizeH="0" baseline="0">
                          <a:ln>
                            <a:noFill/>
                          </a:ln>
                          <a:solidFill>
                            <a:schemeClr val="tx1"/>
                          </a:solidFill>
                          <a:effectLst/>
                          <a:latin typeface="Arial" charset="0"/>
                          <a:ea typeface="ＭＳ Ｐゴシック" charset="0"/>
                        </a:rPr>
                        <a:t/>
                      </a:r>
                      <a:br>
                        <a:rPr kumimoji="0" lang="en-US" sz="1200" b="0" i="0" u="none" strike="noStrike" cap="none" normalizeH="0" baseline="0">
                          <a:ln>
                            <a:noFill/>
                          </a:ln>
                          <a:solidFill>
                            <a:schemeClr val="tx1"/>
                          </a:solidFill>
                          <a:effectLst/>
                          <a:latin typeface="Arial" charset="0"/>
                          <a:ea typeface="ＭＳ Ｐゴシック" charset="0"/>
                        </a:rPr>
                      </a:br>
                      <a:r>
                        <a:rPr kumimoji="0" lang="en-US" sz="1200" b="0" i="0" u="none" strike="noStrike" cap="none" normalizeH="0" baseline="0">
                          <a:ln>
                            <a:noFill/>
                          </a:ln>
                          <a:solidFill>
                            <a:schemeClr val="tx1"/>
                          </a:solidFill>
                          <a:effectLst/>
                          <a:latin typeface="Arial" charset="0"/>
                          <a:ea typeface="ＭＳ Ｐゴシック" charset="0"/>
                        </a:rPr>
                        <a:t>Continue combining index pages until you reach a page with the correct fill factor or you reach the root page. </a:t>
                      </a:r>
                    </a:p>
                  </a:txBody>
                  <a:tcPr marL="78546" marR="78546" marT="39266" marB="392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02" name="Rectangle 2">
            <a:extLst>
              <a:ext uri="{FF2B5EF4-FFF2-40B4-BE49-F238E27FC236}">
                <a16:creationId xmlns:a16="http://schemas.microsoft.com/office/drawing/2014/main" id="{2E01063A-458E-4696-920D-343A5E3F90BA}"/>
              </a:ext>
            </a:extLst>
          </p:cNvPr>
          <p:cNvSpPr>
            <a:spLocks noGrp="1" noChangeArrowheads="1"/>
          </p:cNvSpPr>
          <p:nvPr>
            <p:ph type="title"/>
          </p:nvPr>
        </p:nvSpPr>
        <p:spPr>
          <a:xfrm>
            <a:off x="643467" y="321734"/>
            <a:ext cx="10905066" cy="1135737"/>
          </a:xfrm>
        </p:spPr>
        <p:txBody>
          <a:bodyPr>
            <a:normAutofit/>
          </a:bodyPr>
          <a:lstStyle/>
          <a:p>
            <a:pPr eaLnBrk="1" hangingPunct="1">
              <a:defRPr/>
            </a:pPr>
            <a:r>
              <a:rPr lang="en-US" sz="3600" dirty="0">
                <a:cs typeface="+mj-cs"/>
              </a:rPr>
              <a:t>Conclusion</a:t>
            </a:r>
          </a:p>
        </p:txBody>
      </p:sp>
      <p:sp>
        <p:nvSpPr>
          <p:cNvPr id="76803" name="Rectangle 3">
            <a:extLst>
              <a:ext uri="{FF2B5EF4-FFF2-40B4-BE49-F238E27FC236}">
                <a16:creationId xmlns:a16="http://schemas.microsoft.com/office/drawing/2014/main" id="{2ECFB2F2-D11D-48DE-9174-6FB5C52CC501}"/>
              </a:ext>
            </a:extLst>
          </p:cNvPr>
          <p:cNvSpPr>
            <a:spLocks noGrp="1" noChangeArrowheads="1"/>
          </p:cNvSpPr>
          <p:nvPr>
            <p:ph type="body" idx="1"/>
          </p:nvPr>
        </p:nvSpPr>
        <p:spPr>
          <a:xfrm>
            <a:off x="642938" y="1920875"/>
            <a:ext cx="10906125" cy="4394200"/>
          </a:xfrm>
        </p:spPr>
        <p:txBody>
          <a:bodyPr>
            <a:normAutofit/>
          </a:bodyPr>
          <a:lstStyle/>
          <a:p>
            <a:pPr marL="609600" indent="-609600"/>
            <a:r>
              <a:rPr lang="en-US" altLang="en-US" sz="2000" dirty="0"/>
              <a:t>It is “easy” to maintain its balance</a:t>
            </a:r>
          </a:p>
          <a:p>
            <a:pPr marL="609600" indent="-609600"/>
            <a:r>
              <a:rPr lang="en-US" altLang="en-US" sz="2000" dirty="0"/>
              <a:t>Insert/Deletion complexity O</a:t>
            </a:r>
            <a:r>
              <a:rPr lang="en-US" altLang="en-US" sz="2000"/>
              <a:t>(log M</a:t>
            </a:r>
            <a:r>
              <a:rPr lang="en-US" altLang="en-US" sz="2000" baseline="-25000"/>
              <a:t> </a:t>
            </a:r>
            <a:r>
              <a:rPr lang="en-US" altLang="en-US" sz="2000"/>
              <a:t>)</a:t>
            </a:r>
            <a:endParaRPr lang="en-US" altLang="en-US" sz="2000" dirty="0"/>
          </a:p>
          <a:p>
            <a:pPr marL="609600" indent="-609600"/>
            <a:r>
              <a:rPr lang="en-US" altLang="en-US" sz="2000" dirty="0"/>
              <a:t>The searching time is shorter than most of other types of trees because branching factor is high</a:t>
            </a:r>
          </a:p>
          <a:p>
            <a:pPr marL="609600" indent="-609600"/>
            <a:endParaRPr lang="en-US" altLang="en-US" sz="2000" dirty="0"/>
          </a:p>
        </p:txBody>
      </p:sp>
      <p:sp>
        <p:nvSpPr>
          <p:cNvPr id="74"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14"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815" name="Rectangle 79">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A297797-5C89-4791-8204-AB071FA1FB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0" name="Rectangle 2">
            <a:extLst>
              <a:ext uri="{FF2B5EF4-FFF2-40B4-BE49-F238E27FC236}">
                <a16:creationId xmlns:a16="http://schemas.microsoft.com/office/drawing/2014/main" id="{83F55D7A-5916-4F66-8049-25121CC61F18}"/>
              </a:ext>
            </a:extLst>
          </p:cNvPr>
          <p:cNvSpPr>
            <a:spLocks noGrp="1" noChangeArrowheads="1"/>
          </p:cNvSpPr>
          <p:nvPr>
            <p:ph type="title" idx="4294967295"/>
          </p:nvPr>
        </p:nvSpPr>
        <p:spPr>
          <a:xfrm>
            <a:off x="643469" y="643467"/>
            <a:ext cx="4804064" cy="5571065"/>
          </a:xfrm>
        </p:spPr>
        <p:txBody>
          <a:bodyPr vert="horz" lIns="91440" tIns="45720" rIns="91440" bIns="45720" rtlCol="0" anchor="ctr">
            <a:normAutofit/>
          </a:bodyPr>
          <a:lstStyle/>
          <a:p>
            <a:pPr>
              <a:defRPr/>
            </a:pPr>
            <a:r>
              <a:rPr lang="en-US" sz="3600" kern="1200">
                <a:solidFill>
                  <a:schemeClr val="tx1"/>
                </a:solidFill>
                <a:latin typeface="+mj-lt"/>
                <a:ea typeface="+mj-ea"/>
                <a:cs typeface="+mj-cs"/>
              </a:rPr>
              <a:t>What are B+ Trees Used For?</a:t>
            </a:r>
          </a:p>
        </p:txBody>
      </p:sp>
      <p:sp>
        <p:nvSpPr>
          <p:cNvPr id="74" name="Freeform: Shape 73">
            <a:extLst>
              <a:ext uri="{FF2B5EF4-FFF2-40B4-BE49-F238E27FC236}">
                <a16:creationId xmlns:a16="http://schemas.microsoft.com/office/drawing/2014/main" id="{569BBA9B-8F4E-4D2B-BEFA-41A4754433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Rectangle 75">
            <a:extLst>
              <a:ext uri="{FF2B5EF4-FFF2-40B4-BE49-F238E27FC236}">
                <a16:creationId xmlns:a16="http://schemas.microsoft.com/office/drawing/2014/main" id="{851012D1-8033-40B1-9EC0-91390FFC74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1" name="Rectangle 3">
            <a:extLst>
              <a:ext uri="{FF2B5EF4-FFF2-40B4-BE49-F238E27FC236}">
                <a16:creationId xmlns:a16="http://schemas.microsoft.com/office/drawing/2014/main" id="{D5EBED73-BBAE-4FAA-BF1B-74B6DE79C96D}"/>
              </a:ext>
            </a:extLst>
          </p:cNvPr>
          <p:cNvSpPr>
            <a:spLocks noGrp="1" noChangeArrowheads="1"/>
          </p:cNvSpPr>
          <p:nvPr>
            <p:ph type="body" idx="4294967295"/>
          </p:nvPr>
        </p:nvSpPr>
        <p:spPr>
          <a:xfrm>
            <a:off x="6090998" y="643467"/>
            <a:ext cx="5457533" cy="5571065"/>
          </a:xfrm>
        </p:spPr>
        <p:txBody>
          <a:bodyPr vert="horz" lIns="91440" tIns="45720" rIns="91440" bIns="45720" rtlCol="0" anchor="ctr">
            <a:normAutofit/>
          </a:bodyPr>
          <a:lstStyle/>
          <a:p>
            <a:pPr marL="609600"/>
            <a:endParaRPr lang="en-US" altLang="en-US" sz="2000" dirty="0"/>
          </a:p>
          <a:p>
            <a:pPr marL="609600"/>
            <a:endParaRPr lang="en-US" altLang="en-US" sz="2000" dirty="0"/>
          </a:p>
          <a:p>
            <a:pPr marL="609600"/>
            <a:r>
              <a:rPr lang="en-US" altLang="en-US" sz="2000" dirty="0"/>
              <a:t>When we store data in a table in a DBMS we want</a:t>
            </a:r>
          </a:p>
          <a:p>
            <a:pPr marL="1009650" lvl="1"/>
            <a:r>
              <a:rPr lang="en-US" altLang="en-US" sz="2000" dirty="0"/>
              <a:t>Fast lookup by primary key</a:t>
            </a:r>
          </a:p>
          <a:p>
            <a:pPr marL="1409700" lvl="2"/>
            <a:r>
              <a:rPr lang="en-US" altLang="en-US" dirty="0"/>
              <a:t>Just this – </a:t>
            </a:r>
            <a:r>
              <a:rPr lang="en-US" altLang="en-US" dirty="0" err="1"/>
              <a:t>hashtable</a:t>
            </a:r>
            <a:r>
              <a:rPr lang="en-US" altLang="en-US" dirty="0"/>
              <a:t> O(c)</a:t>
            </a:r>
          </a:p>
          <a:p>
            <a:pPr marL="1009650" lvl="1"/>
            <a:r>
              <a:rPr lang="en-US" altLang="en-US" sz="2000" dirty="0"/>
              <a:t>Ability to add/remove records on the fly</a:t>
            </a:r>
          </a:p>
          <a:p>
            <a:pPr marL="1409700" lvl="2"/>
            <a:r>
              <a:rPr lang="en-US" altLang="en-US" dirty="0"/>
              <a:t>Dynamic tree </a:t>
            </a:r>
            <a:r>
              <a:rPr lang="en-US" altLang="en-US" b="1" dirty="0"/>
              <a:t>on disk</a:t>
            </a:r>
          </a:p>
          <a:p>
            <a:pPr marL="1009650" lvl="1"/>
            <a:r>
              <a:rPr lang="en-US" altLang="en-US" sz="2000" dirty="0"/>
              <a:t>Sequential access to records (physically sorted by primary key on disk)</a:t>
            </a:r>
          </a:p>
          <a:p>
            <a:pPr marL="1409700" lvl="2"/>
            <a:r>
              <a:rPr lang="en-US" altLang="en-US" dirty="0"/>
              <a:t>Tree structured keys (hierarchical index for searching)</a:t>
            </a:r>
          </a:p>
          <a:p>
            <a:pPr marL="1409700" lvl="2"/>
            <a:r>
              <a:rPr lang="en-US" altLang="en-US" dirty="0"/>
              <a:t>Records all at leaves in sorted order</a:t>
            </a:r>
          </a:p>
        </p:txBody>
      </p:sp>
      <p:sp>
        <p:nvSpPr>
          <p:cNvPr id="78" name="Rectangle 77">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D291F021-C45C-4D44-A2B8-A789E386CC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7" name="Rectangle 73">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62" name="Rectangle 2">
            <a:extLst>
              <a:ext uri="{FF2B5EF4-FFF2-40B4-BE49-F238E27FC236}">
                <a16:creationId xmlns:a16="http://schemas.microsoft.com/office/drawing/2014/main" id="{3F2D1C7A-77CB-47BE-A777-785790DA0048}"/>
              </a:ext>
            </a:extLst>
          </p:cNvPr>
          <p:cNvSpPr>
            <a:spLocks noGrp="1" noChangeArrowheads="1"/>
          </p:cNvSpPr>
          <p:nvPr>
            <p:ph type="title"/>
          </p:nvPr>
        </p:nvSpPr>
        <p:spPr>
          <a:xfrm>
            <a:off x="643467" y="243912"/>
            <a:ext cx="10905066" cy="1135737"/>
          </a:xfrm>
        </p:spPr>
        <p:txBody>
          <a:bodyPr vert="horz" lIns="91440" tIns="45720" rIns="91440" bIns="45720" rtlCol="0" anchor="ctr">
            <a:normAutofit/>
          </a:bodyPr>
          <a:lstStyle/>
          <a:p>
            <a:pPr>
              <a:defRPr/>
            </a:pPr>
            <a:r>
              <a:rPr lang="en-US" sz="3600" kern="1200" dirty="0">
                <a:solidFill>
                  <a:schemeClr val="tx1"/>
                </a:solidFill>
                <a:latin typeface="+mj-lt"/>
                <a:ea typeface="+mj-ea"/>
                <a:cs typeface="+mj-cs"/>
              </a:rPr>
              <a:t>M-</a:t>
            </a:r>
            <a:r>
              <a:rPr lang="en-US" sz="3600" kern="1200" dirty="0" err="1">
                <a:solidFill>
                  <a:schemeClr val="tx1"/>
                </a:solidFill>
                <a:latin typeface="+mj-lt"/>
                <a:ea typeface="+mj-ea"/>
                <a:cs typeface="+mj-cs"/>
              </a:rPr>
              <a:t>ary</a:t>
            </a:r>
            <a:r>
              <a:rPr lang="en-US" sz="3600" kern="1200" dirty="0">
                <a:solidFill>
                  <a:schemeClr val="tx1"/>
                </a:solidFill>
                <a:latin typeface="+mj-lt"/>
                <a:ea typeface="+mj-ea"/>
                <a:cs typeface="+mj-cs"/>
              </a:rPr>
              <a:t> Search Tree- Revision</a:t>
            </a:r>
          </a:p>
        </p:txBody>
      </p:sp>
      <p:sp>
        <p:nvSpPr>
          <p:cNvPr id="3" name="Content Placeholder 2">
            <a:extLst>
              <a:ext uri="{FF2B5EF4-FFF2-40B4-BE49-F238E27FC236}">
                <a16:creationId xmlns:a16="http://schemas.microsoft.com/office/drawing/2014/main" id="{3D6B9938-6D52-446C-81A8-87B639529C4D}"/>
              </a:ext>
            </a:extLst>
          </p:cNvPr>
          <p:cNvSpPr>
            <a:spLocks noGrp="1"/>
          </p:cNvSpPr>
          <p:nvPr>
            <p:ph idx="1"/>
          </p:nvPr>
        </p:nvSpPr>
        <p:spPr>
          <a:xfrm>
            <a:off x="643467" y="1782981"/>
            <a:ext cx="10905066" cy="4393982"/>
          </a:xfrm>
        </p:spPr>
        <p:txBody>
          <a:bodyPr vert="horz" lIns="91440" tIns="45720" rIns="91440" bIns="45720" rtlCol="0">
            <a:normAutofit/>
          </a:bodyPr>
          <a:lstStyle/>
          <a:p>
            <a:pPr>
              <a:defRPr/>
            </a:pPr>
            <a:r>
              <a:rPr lang="en-US" sz="2000" dirty="0"/>
              <a:t>Maximum branching factor of </a:t>
            </a:r>
            <a:r>
              <a:rPr lang="en-US" sz="2000" b="1" i="1" dirty="0"/>
              <a:t>M</a:t>
            </a:r>
            <a:endParaRPr lang="en-US" sz="2000" dirty="0"/>
          </a:p>
          <a:p>
            <a:pPr>
              <a:defRPr/>
            </a:pPr>
            <a:r>
              <a:rPr lang="en-US" sz="2000" dirty="0"/>
              <a:t>Complete tree has depth = </a:t>
            </a:r>
            <a:r>
              <a:rPr lang="en-US" sz="2000" b="1" dirty="0" err="1"/>
              <a:t>log</a:t>
            </a:r>
            <a:r>
              <a:rPr lang="en-US" sz="2000" b="1" i="1" baseline="-25000" dirty="0" err="1"/>
              <a:t>M</a:t>
            </a:r>
            <a:r>
              <a:rPr lang="en-US" sz="2000" b="1" dirty="0" err="1"/>
              <a:t>N</a:t>
            </a:r>
            <a:endParaRPr lang="en-US" sz="2000" dirty="0"/>
          </a:p>
          <a:p>
            <a:pPr>
              <a:defRPr/>
            </a:pPr>
            <a:r>
              <a:rPr lang="en-US" sz="2000" dirty="0"/>
              <a:t>Each internal node in a complete tree has </a:t>
            </a:r>
            <a:r>
              <a:rPr lang="en-US" sz="2000" b="1" i="1" dirty="0"/>
              <a:t>M </a:t>
            </a:r>
            <a:r>
              <a:rPr lang="en-US" sz="2000" b="1" dirty="0"/>
              <a:t>- 1</a:t>
            </a:r>
            <a:r>
              <a:rPr lang="en-US" sz="2000" dirty="0"/>
              <a:t> keys</a:t>
            </a:r>
          </a:p>
          <a:p>
            <a:pPr>
              <a:defRPr/>
            </a:pPr>
            <a:r>
              <a:rPr lang="en-US" sz="2000" dirty="0"/>
              <a:t>Binary search tree is a B Tree where M is 2</a:t>
            </a:r>
          </a:p>
        </p:txBody>
      </p:sp>
      <p:sp>
        <p:nvSpPr>
          <p:cNvPr id="40968" name="Rectangle 75">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9" name="Isosceles Triangle 77">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0" name="Isosceles Triangle 79">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71" name="Rectangle 81">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8" name="Group 73">
            <a:extLst>
              <a:ext uri="{FF2B5EF4-FFF2-40B4-BE49-F238E27FC236}">
                <a16:creationId xmlns:a16="http://schemas.microsoft.com/office/drawing/2014/main" id="{3F9305F3-648B-4B43-9ED3-AEBB8BC85BF3}"/>
              </a:ext>
            </a:extLst>
          </p:cNvPr>
          <p:cNvGrpSpPr>
            <a:grpSpLocks/>
          </p:cNvGrpSpPr>
          <p:nvPr/>
        </p:nvGrpSpPr>
        <p:grpSpPr bwMode="auto">
          <a:xfrm>
            <a:off x="7975501" y="3430624"/>
            <a:ext cx="1285875" cy="758825"/>
            <a:chOff x="3050" y="2976"/>
            <a:chExt cx="982" cy="580"/>
          </a:xfrm>
        </p:grpSpPr>
        <p:sp>
          <p:nvSpPr>
            <p:cNvPr id="139" name="Oval 15">
              <a:extLst>
                <a:ext uri="{FF2B5EF4-FFF2-40B4-BE49-F238E27FC236}">
                  <a16:creationId xmlns:a16="http://schemas.microsoft.com/office/drawing/2014/main" id="{4D17C92B-2EFE-4231-970C-33548E4A8823}"/>
                </a:ext>
              </a:extLst>
            </p:cNvPr>
            <p:cNvSpPr>
              <a:spLocks noChangeAspect="1" noChangeArrowheads="1"/>
            </p:cNvSpPr>
            <p:nvPr/>
          </p:nvSpPr>
          <p:spPr bwMode="auto">
            <a:xfrm>
              <a:off x="3450" y="2976"/>
              <a:ext cx="184"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40" name="Oval 16">
              <a:extLst>
                <a:ext uri="{FF2B5EF4-FFF2-40B4-BE49-F238E27FC236}">
                  <a16:creationId xmlns:a16="http://schemas.microsoft.com/office/drawing/2014/main" id="{065E19E6-2A28-4718-A3A8-162A5630C700}"/>
                </a:ext>
              </a:extLst>
            </p:cNvPr>
            <p:cNvSpPr>
              <a:spLocks noChangeAspect="1" noChangeArrowheads="1"/>
            </p:cNvSpPr>
            <p:nvPr/>
          </p:nvSpPr>
          <p:spPr bwMode="auto">
            <a:xfrm>
              <a:off x="3452"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41" name="Oval 17">
              <a:extLst>
                <a:ext uri="{FF2B5EF4-FFF2-40B4-BE49-F238E27FC236}">
                  <a16:creationId xmlns:a16="http://schemas.microsoft.com/office/drawing/2014/main" id="{09FED076-5D46-46BA-9F6E-CF6632F6683E}"/>
                </a:ext>
              </a:extLst>
            </p:cNvPr>
            <p:cNvSpPr>
              <a:spLocks noChangeAspect="1" noChangeArrowheads="1"/>
            </p:cNvSpPr>
            <p:nvPr/>
          </p:nvSpPr>
          <p:spPr bwMode="auto">
            <a:xfrm>
              <a:off x="3050"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42" name="Oval 18">
              <a:extLst>
                <a:ext uri="{FF2B5EF4-FFF2-40B4-BE49-F238E27FC236}">
                  <a16:creationId xmlns:a16="http://schemas.microsoft.com/office/drawing/2014/main" id="{D2064A9A-3A3B-4470-AE0D-0CA77B34DA80}"/>
                </a:ext>
              </a:extLst>
            </p:cNvPr>
            <p:cNvSpPr>
              <a:spLocks noChangeAspect="1" noChangeArrowheads="1"/>
            </p:cNvSpPr>
            <p:nvPr/>
          </p:nvSpPr>
          <p:spPr bwMode="auto">
            <a:xfrm>
              <a:off x="3649"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43" name="Oval 19">
              <a:extLst>
                <a:ext uri="{FF2B5EF4-FFF2-40B4-BE49-F238E27FC236}">
                  <a16:creationId xmlns:a16="http://schemas.microsoft.com/office/drawing/2014/main" id="{BDACF1FF-80D3-4CDA-9CDD-9923DBD074AA}"/>
                </a:ext>
              </a:extLst>
            </p:cNvPr>
            <p:cNvSpPr>
              <a:spLocks noChangeAspect="1" noChangeArrowheads="1"/>
            </p:cNvSpPr>
            <p:nvPr/>
          </p:nvSpPr>
          <p:spPr bwMode="auto">
            <a:xfrm>
              <a:off x="3249" y="3373"/>
              <a:ext cx="184"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44" name="Oval 20">
              <a:extLst>
                <a:ext uri="{FF2B5EF4-FFF2-40B4-BE49-F238E27FC236}">
                  <a16:creationId xmlns:a16="http://schemas.microsoft.com/office/drawing/2014/main" id="{CA250DEA-69FD-4893-B602-C5C9C2BF1200}"/>
                </a:ext>
              </a:extLst>
            </p:cNvPr>
            <p:cNvSpPr>
              <a:spLocks noChangeAspect="1" noChangeArrowheads="1"/>
            </p:cNvSpPr>
            <p:nvPr/>
          </p:nvSpPr>
          <p:spPr bwMode="auto">
            <a:xfrm>
              <a:off x="3849"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cxnSp>
          <p:nvCxnSpPr>
            <p:cNvPr id="145" name="AutoShape 21">
              <a:extLst>
                <a:ext uri="{FF2B5EF4-FFF2-40B4-BE49-F238E27FC236}">
                  <a16:creationId xmlns:a16="http://schemas.microsoft.com/office/drawing/2014/main" id="{BDC1704A-3BE8-4ABB-9EFE-F53BBC7A221D}"/>
                </a:ext>
              </a:extLst>
            </p:cNvPr>
            <p:cNvCxnSpPr>
              <a:cxnSpLocks noChangeShapeType="1"/>
              <a:stCxn id="139" idx="2"/>
              <a:endCxn id="141" idx="0"/>
            </p:cNvCxnSpPr>
            <p:nvPr/>
          </p:nvCxnSpPr>
          <p:spPr bwMode="auto">
            <a:xfrm flipH="1">
              <a:off x="3142" y="3068"/>
              <a:ext cx="301" cy="29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6" name="AutoShape 22">
              <a:extLst>
                <a:ext uri="{FF2B5EF4-FFF2-40B4-BE49-F238E27FC236}">
                  <a16:creationId xmlns:a16="http://schemas.microsoft.com/office/drawing/2014/main" id="{EB3DBB13-6440-4A08-988E-BF60C781244B}"/>
                </a:ext>
              </a:extLst>
            </p:cNvPr>
            <p:cNvCxnSpPr>
              <a:cxnSpLocks noChangeShapeType="1"/>
              <a:stCxn id="139" idx="3"/>
              <a:endCxn id="143" idx="0"/>
            </p:cNvCxnSpPr>
            <p:nvPr/>
          </p:nvCxnSpPr>
          <p:spPr bwMode="auto">
            <a:xfrm flipH="1">
              <a:off x="3341" y="3140"/>
              <a:ext cx="136" cy="2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7" name="AutoShape 23">
              <a:extLst>
                <a:ext uri="{FF2B5EF4-FFF2-40B4-BE49-F238E27FC236}">
                  <a16:creationId xmlns:a16="http://schemas.microsoft.com/office/drawing/2014/main" id="{479AFE1F-671E-4227-A390-7CDF01209295}"/>
                </a:ext>
              </a:extLst>
            </p:cNvPr>
            <p:cNvCxnSpPr>
              <a:cxnSpLocks noChangeShapeType="1"/>
              <a:stCxn id="139" idx="4"/>
              <a:endCxn id="140" idx="0"/>
            </p:cNvCxnSpPr>
            <p:nvPr/>
          </p:nvCxnSpPr>
          <p:spPr bwMode="auto">
            <a:xfrm>
              <a:off x="3542" y="3167"/>
              <a:ext cx="1" cy="199"/>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8" name="AutoShape 24">
              <a:extLst>
                <a:ext uri="{FF2B5EF4-FFF2-40B4-BE49-F238E27FC236}">
                  <a16:creationId xmlns:a16="http://schemas.microsoft.com/office/drawing/2014/main" id="{F83EF856-D9BF-40B0-9F4C-805280E7FA74}"/>
                </a:ext>
              </a:extLst>
            </p:cNvPr>
            <p:cNvCxnSpPr>
              <a:cxnSpLocks noChangeShapeType="1"/>
              <a:stCxn id="139" idx="5"/>
              <a:endCxn id="142" idx="0"/>
            </p:cNvCxnSpPr>
            <p:nvPr/>
          </p:nvCxnSpPr>
          <p:spPr bwMode="auto">
            <a:xfrm>
              <a:off x="3606" y="3140"/>
              <a:ext cx="135" cy="2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9" name="AutoShape 25">
              <a:extLst>
                <a:ext uri="{FF2B5EF4-FFF2-40B4-BE49-F238E27FC236}">
                  <a16:creationId xmlns:a16="http://schemas.microsoft.com/office/drawing/2014/main" id="{FDBA4322-BFFB-4A11-8434-2B519CE209E4}"/>
                </a:ext>
              </a:extLst>
            </p:cNvPr>
            <p:cNvCxnSpPr>
              <a:cxnSpLocks noChangeShapeType="1"/>
              <a:stCxn id="139" idx="6"/>
              <a:endCxn id="144" idx="0"/>
            </p:cNvCxnSpPr>
            <p:nvPr/>
          </p:nvCxnSpPr>
          <p:spPr bwMode="auto">
            <a:xfrm>
              <a:off x="3640" y="3068"/>
              <a:ext cx="297" cy="29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50" name="Group 72">
            <a:extLst>
              <a:ext uri="{FF2B5EF4-FFF2-40B4-BE49-F238E27FC236}">
                <a16:creationId xmlns:a16="http://schemas.microsoft.com/office/drawing/2014/main" id="{82FE2225-BA1C-447C-B676-4580329C393E}"/>
              </a:ext>
            </a:extLst>
          </p:cNvPr>
          <p:cNvGrpSpPr>
            <a:grpSpLocks/>
          </p:cNvGrpSpPr>
          <p:nvPr/>
        </p:nvGrpSpPr>
        <p:grpSpPr bwMode="auto">
          <a:xfrm>
            <a:off x="8831163" y="4268824"/>
            <a:ext cx="1285875" cy="758825"/>
            <a:chOff x="4106" y="2976"/>
            <a:chExt cx="982" cy="580"/>
          </a:xfrm>
        </p:grpSpPr>
        <p:sp>
          <p:nvSpPr>
            <p:cNvPr id="151" name="Oval 27">
              <a:extLst>
                <a:ext uri="{FF2B5EF4-FFF2-40B4-BE49-F238E27FC236}">
                  <a16:creationId xmlns:a16="http://schemas.microsoft.com/office/drawing/2014/main" id="{2FC42073-D2EA-44FA-AF1D-7A38D8F3EB16}"/>
                </a:ext>
              </a:extLst>
            </p:cNvPr>
            <p:cNvSpPr>
              <a:spLocks noChangeAspect="1" noChangeArrowheads="1"/>
            </p:cNvSpPr>
            <p:nvPr/>
          </p:nvSpPr>
          <p:spPr bwMode="auto">
            <a:xfrm>
              <a:off x="4506" y="2976"/>
              <a:ext cx="184"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52" name="Oval 28">
              <a:extLst>
                <a:ext uri="{FF2B5EF4-FFF2-40B4-BE49-F238E27FC236}">
                  <a16:creationId xmlns:a16="http://schemas.microsoft.com/office/drawing/2014/main" id="{D98EE571-1BB4-4CE5-9CB3-089060771702}"/>
                </a:ext>
              </a:extLst>
            </p:cNvPr>
            <p:cNvSpPr>
              <a:spLocks noChangeAspect="1" noChangeArrowheads="1"/>
            </p:cNvSpPr>
            <p:nvPr/>
          </p:nvSpPr>
          <p:spPr bwMode="auto">
            <a:xfrm>
              <a:off x="4508"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53" name="Oval 29">
              <a:extLst>
                <a:ext uri="{FF2B5EF4-FFF2-40B4-BE49-F238E27FC236}">
                  <a16:creationId xmlns:a16="http://schemas.microsoft.com/office/drawing/2014/main" id="{8CF63761-2333-4196-B599-F83BB2C6E878}"/>
                </a:ext>
              </a:extLst>
            </p:cNvPr>
            <p:cNvSpPr>
              <a:spLocks noChangeAspect="1" noChangeArrowheads="1"/>
            </p:cNvSpPr>
            <p:nvPr/>
          </p:nvSpPr>
          <p:spPr bwMode="auto">
            <a:xfrm>
              <a:off x="4106"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54" name="Oval 30">
              <a:extLst>
                <a:ext uri="{FF2B5EF4-FFF2-40B4-BE49-F238E27FC236}">
                  <a16:creationId xmlns:a16="http://schemas.microsoft.com/office/drawing/2014/main" id="{073A171E-70B6-42E0-8EEB-0E03E78AFBBB}"/>
                </a:ext>
              </a:extLst>
            </p:cNvPr>
            <p:cNvSpPr>
              <a:spLocks noChangeAspect="1" noChangeArrowheads="1"/>
            </p:cNvSpPr>
            <p:nvPr/>
          </p:nvSpPr>
          <p:spPr bwMode="auto">
            <a:xfrm>
              <a:off x="4705"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55" name="Oval 31">
              <a:extLst>
                <a:ext uri="{FF2B5EF4-FFF2-40B4-BE49-F238E27FC236}">
                  <a16:creationId xmlns:a16="http://schemas.microsoft.com/office/drawing/2014/main" id="{48C62974-D97F-489D-B4F2-CEFEF4371E85}"/>
                </a:ext>
              </a:extLst>
            </p:cNvPr>
            <p:cNvSpPr>
              <a:spLocks noChangeAspect="1" noChangeArrowheads="1"/>
            </p:cNvSpPr>
            <p:nvPr/>
          </p:nvSpPr>
          <p:spPr bwMode="auto">
            <a:xfrm>
              <a:off x="4305" y="3373"/>
              <a:ext cx="184"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56" name="Oval 32">
              <a:extLst>
                <a:ext uri="{FF2B5EF4-FFF2-40B4-BE49-F238E27FC236}">
                  <a16:creationId xmlns:a16="http://schemas.microsoft.com/office/drawing/2014/main" id="{87D0468B-734D-4064-91E2-3826C4D6CA49}"/>
                </a:ext>
              </a:extLst>
            </p:cNvPr>
            <p:cNvSpPr>
              <a:spLocks noChangeAspect="1" noChangeArrowheads="1"/>
            </p:cNvSpPr>
            <p:nvPr/>
          </p:nvSpPr>
          <p:spPr bwMode="auto">
            <a:xfrm>
              <a:off x="4905"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cxnSp>
          <p:nvCxnSpPr>
            <p:cNvPr id="157" name="AutoShape 33">
              <a:extLst>
                <a:ext uri="{FF2B5EF4-FFF2-40B4-BE49-F238E27FC236}">
                  <a16:creationId xmlns:a16="http://schemas.microsoft.com/office/drawing/2014/main" id="{7E493C8B-A855-448A-8AF4-0BCD8E2019FC}"/>
                </a:ext>
              </a:extLst>
            </p:cNvPr>
            <p:cNvCxnSpPr>
              <a:cxnSpLocks noChangeShapeType="1"/>
              <a:stCxn id="151" idx="2"/>
              <a:endCxn id="153" idx="0"/>
            </p:cNvCxnSpPr>
            <p:nvPr/>
          </p:nvCxnSpPr>
          <p:spPr bwMode="auto">
            <a:xfrm flipH="1">
              <a:off x="4198" y="3068"/>
              <a:ext cx="301" cy="29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8" name="AutoShape 34">
              <a:extLst>
                <a:ext uri="{FF2B5EF4-FFF2-40B4-BE49-F238E27FC236}">
                  <a16:creationId xmlns:a16="http://schemas.microsoft.com/office/drawing/2014/main" id="{FFDCE87A-7515-4C9A-9F1B-4DD089B17273}"/>
                </a:ext>
              </a:extLst>
            </p:cNvPr>
            <p:cNvCxnSpPr>
              <a:cxnSpLocks noChangeShapeType="1"/>
              <a:stCxn id="151" idx="3"/>
              <a:endCxn id="155" idx="0"/>
            </p:cNvCxnSpPr>
            <p:nvPr/>
          </p:nvCxnSpPr>
          <p:spPr bwMode="auto">
            <a:xfrm flipH="1">
              <a:off x="4397" y="3140"/>
              <a:ext cx="136" cy="2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9" name="AutoShape 35">
              <a:extLst>
                <a:ext uri="{FF2B5EF4-FFF2-40B4-BE49-F238E27FC236}">
                  <a16:creationId xmlns:a16="http://schemas.microsoft.com/office/drawing/2014/main" id="{8345D255-8B73-4F50-848F-F46DB89151A5}"/>
                </a:ext>
              </a:extLst>
            </p:cNvPr>
            <p:cNvCxnSpPr>
              <a:cxnSpLocks noChangeShapeType="1"/>
              <a:stCxn id="151" idx="4"/>
              <a:endCxn id="152" idx="0"/>
            </p:cNvCxnSpPr>
            <p:nvPr/>
          </p:nvCxnSpPr>
          <p:spPr bwMode="auto">
            <a:xfrm>
              <a:off x="4598" y="3167"/>
              <a:ext cx="1" cy="199"/>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0" name="AutoShape 36">
              <a:extLst>
                <a:ext uri="{FF2B5EF4-FFF2-40B4-BE49-F238E27FC236}">
                  <a16:creationId xmlns:a16="http://schemas.microsoft.com/office/drawing/2014/main" id="{0AD15B73-7E33-49FE-B07A-C05B200908DC}"/>
                </a:ext>
              </a:extLst>
            </p:cNvPr>
            <p:cNvCxnSpPr>
              <a:cxnSpLocks noChangeShapeType="1"/>
              <a:stCxn id="151" idx="5"/>
              <a:endCxn id="154" idx="0"/>
            </p:cNvCxnSpPr>
            <p:nvPr/>
          </p:nvCxnSpPr>
          <p:spPr bwMode="auto">
            <a:xfrm>
              <a:off x="4662" y="3140"/>
              <a:ext cx="135" cy="2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1" name="AutoShape 37">
              <a:extLst>
                <a:ext uri="{FF2B5EF4-FFF2-40B4-BE49-F238E27FC236}">
                  <a16:creationId xmlns:a16="http://schemas.microsoft.com/office/drawing/2014/main" id="{207CEE43-D6E9-4250-99F5-0E3E579D0BA3}"/>
                </a:ext>
              </a:extLst>
            </p:cNvPr>
            <p:cNvCxnSpPr>
              <a:cxnSpLocks noChangeShapeType="1"/>
              <a:stCxn id="151" idx="6"/>
              <a:endCxn id="156" idx="0"/>
            </p:cNvCxnSpPr>
            <p:nvPr/>
          </p:nvCxnSpPr>
          <p:spPr bwMode="auto">
            <a:xfrm>
              <a:off x="4696" y="3068"/>
              <a:ext cx="297" cy="29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62" name="Group 75">
            <a:extLst>
              <a:ext uri="{FF2B5EF4-FFF2-40B4-BE49-F238E27FC236}">
                <a16:creationId xmlns:a16="http://schemas.microsoft.com/office/drawing/2014/main" id="{C450E865-B104-47BC-AF14-64BC3C36FB8D}"/>
              </a:ext>
            </a:extLst>
          </p:cNvPr>
          <p:cNvGrpSpPr>
            <a:grpSpLocks/>
          </p:cNvGrpSpPr>
          <p:nvPr/>
        </p:nvGrpSpPr>
        <p:grpSpPr bwMode="auto">
          <a:xfrm>
            <a:off x="6481663" y="3430624"/>
            <a:ext cx="1285875" cy="758825"/>
            <a:chOff x="938" y="2976"/>
            <a:chExt cx="982" cy="580"/>
          </a:xfrm>
        </p:grpSpPr>
        <p:sp>
          <p:nvSpPr>
            <p:cNvPr id="163" name="Oval 38">
              <a:extLst>
                <a:ext uri="{FF2B5EF4-FFF2-40B4-BE49-F238E27FC236}">
                  <a16:creationId xmlns:a16="http://schemas.microsoft.com/office/drawing/2014/main" id="{EDECA80E-ABF5-4FED-A3C1-4ED9A2A9A7F9}"/>
                </a:ext>
              </a:extLst>
            </p:cNvPr>
            <p:cNvSpPr>
              <a:spLocks noChangeAspect="1" noChangeArrowheads="1"/>
            </p:cNvSpPr>
            <p:nvPr/>
          </p:nvSpPr>
          <p:spPr bwMode="auto">
            <a:xfrm>
              <a:off x="1338" y="2976"/>
              <a:ext cx="184"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64" name="Oval 39">
              <a:extLst>
                <a:ext uri="{FF2B5EF4-FFF2-40B4-BE49-F238E27FC236}">
                  <a16:creationId xmlns:a16="http://schemas.microsoft.com/office/drawing/2014/main" id="{34C9C551-3EC1-4EE8-A575-F6691AE783F5}"/>
                </a:ext>
              </a:extLst>
            </p:cNvPr>
            <p:cNvSpPr>
              <a:spLocks noChangeAspect="1" noChangeArrowheads="1"/>
            </p:cNvSpPr>
            <p:nvPr/>
          </p:nvSpPr>
          <p:spPr bwMode="auto">
            <a:xfrm>
              <a:off x="1340"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65" name="Oval 40">
              <a:extLst>
                <a:ext uri="{FF2B5EF4-FFF2-40B4-BE49-F238E27FC236}">
                  <a16:creationId xmlns:a16="http://schemas.microsoft.com/office/drawing/2014/main" id="{3D8E11C1-CAD2-4DDB-B892-E4E946E3B58F}"/>
                </a:ext>
              </a:extLst>
            </p:cNvPr>
            <p:cNvSpPr>
              <a:spLocks noChangeAspect="1" noChangeArrowheads="1"/>
            </p:cNvSpPr>
            <p:nvPr/>
          </p:nvSpPr>
          <p:spPr bwMode="auto">
            <a:xfrm>
              <a:off x="938"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66" name="Oval 41">
              <a:extLst>
                <a:ext uri="{FF2B5EF4-FFF2-40B4-BE49-F238E27FC236}">
                  <a16:creationId xmlns:a16="http://schemas.microsoft.com/office/drawing/2014/main" id="{E74D86F9-0202-41EE-A808-CF0A91EB4C45}"/>
                </a:ext>
              </a:extLst>
            </p:cNvPr>
            <p:cNvSpPr>
              <a:spLocks noChangeAspect="1" noChangeArrowheads="1"/>
            </p:cNvSpPr>
            <p:nvPr/>
          </p:nvSpPr>
          <p:spPr bwMode="auto">
            <a:xfrm>
              <a:off x="1537"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67" name="Oval 42">
              <a:extLst>
                <a:ext uri="{FF2B5EF4-FFF2-40B4-BE49-F238E27FC236}">
                  <a16:creationId xmlns:a16="http://schemas.microsoft.com/office/drawing/2014/main" id="{50D28A71-84A6-4FBF-8172-E6CA37C2A398}"/>
                </a:ext>
              </a:extLst>
            </p:cNvPr>
            <p:cNvSpPr>
              <a:spLocks noChangeAspect="1" noChangeArrowheads="1"/>
            </p:cNvSpPr>
            <p:nvPr/>
          </p:nvSpPr>
          <p:spPr bwMode="auto">
            <a:xfrm>
              <a:off x="1137" y="3373"/>
              <a:ext cx="184"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68" name="Oval 43">
              <a:extLst>
                <a:ext uri="{FF2B5EF4-FFF2-40B4-BE49-F238E27FC236}">
                  <a16:creationId xmlns:a16="http://schemas.microsoft.com/office/drawing/2014/main" id="{9678A469-40ED-43CA-A2A1-EC50F5E6B676}"/>
                </a:ext>
              </a:extLst>
            </p:cNvPr>
            <p:cNvSpPr>
              <a:spLocks noChangeAspect="1" noChangeArrowheads="1"/>
            </p:cNvSpPr>
            <p:nvPr/>
          </p:nvSpPr>
          <p:spPr bwMode="auto">
            <a:xfrm>
              <a:off x="1737"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cxnSp>
          <p:nvCxnSpPr>
            <p:cNvPr id="169" name="AutoShape 44">
              <a:extLst>
                <a:ext uri="{FF2B5EF4-FFF2-40B4-BE49-F238E27FC236}">
                  <a16:creationId xmlns:a16="http://schemas.microsoft.com/office/drawing/2014/main" id="{96DBB3EB-47D7-474D-A6B1-9E68A6E3CBD0}"/>
                </a:ext>
              </a:extLst>
            </p:cNvPr>
            <p:cNvCxnSpPr>
              <a:cxnSpLocks noChangeShapeType="1"/>
              <a:stCxn id="163" idx="2"/>
              <a:endCxn id="165" idx="0"/>
            </p:cNvCxnSpPr>
            <p:nvPr/>
          </p:nvCxnSpPr>
          <p:spPr bwMode="auto">
            <a:xfrm flipH="1">
              <a:off x="1030" y="3068"/>
              <a:ext cx="301" cy="29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0" name="AutoShape 45">
              <a:extLst>
                <a:ext uri="{FF2B5EF4-FFF2-40B4-BE49-F238E27FC236}">
                  <a16:creationId xmlns:a16="http://schemas.microsoft.com/office/drawing/2014/main" id="{30916FF4-E020-4BB2-9FD6-2926C7BBF621}"/>
                </a:ext>
              </a:extLst>
            </p:cNvPr>
            <p:cNvCxnSpPr>
              <a:cxnSpLocks noChangeShapeType="1"/>
              <a:stCxn id="163" idx="3"/>
              <a:endCxn id="167" idx="0"/>
            </p:cNvCxnSpPr>
            <p:nvPr/>
          </p:nvCxnSpPr>
          <p:spPr bwMode="auto">
            <a:xfrm flipH="1">
              <a:off x="1229" y="3140"/>
              <a:ext cx="136" cy="2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1" name="AutoShape 46">
              <a:extLst>
                <a:ext uri="{FF2B5EF4-FFF2-40B4-BE49-F238E27FC236}">
                  <a16:creationId xmlns:a16="http://schemas.microsoft.com/office/drawing/2014/main" id="{328045E6-2B15-437D-AD1F-24DB556865A3}"/>
                </a:ext>
              </a:extLst>
            </p:cNvPr>
            <p:cNvCxnSpPr>
              <a:cxnSpLocks noChangeShapeType="1"/>
              <a:stCxn id="163" idx="4"/>
              <a:endCxn id="164" idx="0"/>
            </p:cNvCxnSpPr>
            <p:nvPr/>
          </p:nvCxnSpPr>
          <p:spPr bwMode="auto">
            <a:xfrm>
              <a:off x="1430" y="3167"/>
              <a:ext cx="1" cy="199"/>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2" name="AutoShape 47">
              <a:extLst>
                <a:ext uri="{FF2B5EF4-FFF2-40B4-BE49-F238E27FC236}">
                  <a16:creationId xmlns:a16="http://schemas.microsoft.com/office/drawing/2014/main" id="{6E852153-5BBA-43F0-915C-5CF8D6ECDF2C}"/>
                </a:ext>
              </a:extLst>
            </p:cNvPr>
            <p:cNvCxnSpPr>
              <a:cxnSpLocks noChangeShapeType="1"/>
              <a:stCxn id="163" idx="5"/>
              <a:endCxn id="166" idx="0"/>
            </p:cNvCxnSpPr>
            <p:nvPr/>
          </p:nvCxnSpPr>
          <p:spPr bwMode="auto">
            <a:xfrm>
              <a:off x="1494" y="3140"/>
              <a:ext cx="135" cy="2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3" name="AutoShape 48">
              <a:extLst>
                <a:ext uri="{FF2B5EF4-FFF2-40B4-BE49-F238E27FC236}">
                  <a16:creationId xmlns:a16="http://schemas.microsoft.com/office/drawing/2014/main" id="{0A71BC51-9DF8-4D2C-85EA-D7086D8BD9F5}"/>
                </a:ext>
              </a:extLst>
            </p:cNvPr>
            <p:cNvCxnSpPr>
              <a:cxnSpLocks noChangeShapeType="1"/>
              <a:stCxn id="163" idx="6"/>
              <a:endCxn id="168" idx="0"/>
            </p:cNvCxnSpPr>
            <p:nvPr/>
          </p:nvCxnSpPr>
          <p:spPr bwMode="auto">
            <a:xfrm>
              <a:off x="1528" y="3068"/>
              <a:ext cx="297" cy="29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74" name="Group 74">
            <a:extLst>
              <a:ext uri="{FF2B5EF4-FFF2-40B4-BE49-F238E27FC236}">
                <a16:creationId xmlns:a16="http://schemas.microsoft.com/office/drawing/2014/main" id="{E1E6F9F1-DB7D-4C3B-840E-E82E416B8678}"/>
              </a:ext>
            </a:extLst>
          </p:cNvPr>
          <p:cNvGrpSpPr>
            <a:grpSpLocks/>
          </p:cNvGrpSpPr>
          <p:nvPr/>
        </p:nvGrpSpPr>
        <p:grpSpPr bwMode="auto">
          <a:xfrm>
            <a:off x="7078563" y="4268824"/>
            <a:ext cx="1285875" cy="758825"/>
            <a:chOff x="1994" y="2976"/>
            <a:chExt cx="982" cy="580"/>
          </a:xfrm>
        </p:grpSpPr>
        <p:sp>
          <p:nvSpPr>
            <p:cNvPr id="175" name="Oval 49">
              <a:extLst>
                <a:ext uri="{FF2B5EF4-FFF2-40B4-BE49-F238E27FC236}">
                  <a16:creationId xmlns:a16="http://schemas.microsoft.com/office/drawing/2014/main" id="{1E576366-6110-4DC3-B5AE-9AEE32B9E0DD}"/>
                </a:ext>
              </a:extLst>
            </p:cNvPr>
            <p:cNvSpPr>
              <a:spLocks noChangeAspect="1" noChangeArrowheads="1"/>
            </p:cNvSpPr>
            <p:nvPr/>
          </p:nvSpPr>
          <p:spPr bwMode="auto">
            <a:xfrm>
              <a:off x="2394" y="2976"/>
              <a:ext cx="184"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76" name="Oval 50">
              <a:extLst>
                <a:ext uri="{FF2B5EF4-FFF2-40B4-BE49-F238E27FC236}">
                  <a16:creationId xmlns:a16="http://schemas.microsoft.com/office/drawing/2014/main" id="{6560D2A8-EF76-418D-8ECE-8CFC9E9ACB96}"/>
                </a:ext>
              </a:extLst>
            </p:cNvPr>
            <p:cNvSpPr>
              <a:spLocks noChangeAspect="1" noChangeArrowheads="1"/>
            </p:cNvSpPr>
            <p:nvPr/>
          </p:nvSpPr>
          <p:spPr bwMode="auto">
            <a:xfrm>
              <a:off x="2396"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77" name="Oval 51">
              <a:extLst>
                <a:ext uri="{FF2B5EF4-FFF2-40B4-BE49-F238E27FC236}">
                  <a16:creationId xmlns:a16="http://schemas.microsoft.com/office/drawing/2014/main" id="{5F82B16F-C9D5-4004-A769-0DB6AF4CCDEC}"/>
                </a:ext>
              </a:extLst>
            </p:cNvPr>
            <p:cNvSpPr>
              <a:spLocks noChangeAspect="1" noChangeArrowheads="1"/>
            </p:cNvSpPr>
            <p:nvPr/>
          </p:nvSpPr>
          <p:spPr bwMode="auto">
            <a:xfrm>
              <a:off x="1994"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78" name="Oval 52">
              <a:extLst>
                <a:ext uri="{FF2B5EF4-FFF2-40B4-BE49-F238E27FC236}">
                  <a16:creationId xmlns:a16="http://schemas.microsoft.com/office/drawing/2014/main" id="{2BD8E313-34FD-43AB-8E62-B9F898790698}"/>
                </a:ext>
              </a:extLst>
            </p:cNvPr>
            <p:cNvSpPr>
              <a:spLocks noChangeAspect="1" noChangeArrowheads="1"/>
            </p:cNvSpPr>
            <p:nvPr/>
          </p:nvSpPr>
          <p:spPr bwMode="auto">
            <a:xfrm>
              <a:off x="2593"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79" name="Oval 53">
              <a:extLst>
                <a:ext uri="{FF2B5EF4-FFF2-40B4-BE49-F238E27FC236}">
                  <a16:creationId xmlns:a16="http://schemas.microsoft.com/office/drawing/2014/main" id="{5B03ECE7-DBF8-429C-BC06-6A81798EF0AA}"/>
                </a:ext>
              </a:extLst>
            </p:cNvPr>
            <p:cNvSpPr>
              <a:spLocks noChangeAspect="1" noChangeArrowheads="1"/>
            </p:cNvSpPr>
            <p:nvPr/>
          </p:nvSpPr>
          <p:spPr bwMode="auto">
            <a:xfrm>
              <a:off x="2193" y="3373"/>
              <a:ext cx="184"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80" name="Oval 54">
              <a:extLst>
                <a:ext uri="{FF2B5EF4-FFF2-40B4-BE49-F238E27FC236}">
                  <a16:creationId xmlns:a16="http://schemas.microsoft.com/office/drawing/2014/main" id="{CFD917EE-4147-4B55-8A77-25192936D5B5}"/>
                </a:ext>
              </a:extLst>
            </p:cNvPr>
            <p:cNvSpPr>
              <a:spLocks noChangeAspect="1" noChangeArrowheads="1"/>
            </p:cNvSpPr>
            <p:nvPr/>
          </p:nvSpPr>
          <p:spPr bwMode="auto">
            <a:xfrm>
              <a:off x="2793"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cxnSp>
          <p:nvCxnSpPr>
            <p:cNvPr id="181" name="AutoShape 55">
              <a:extLst>
                <a:ext uri="{FF2B5EF4-FFF2-40B4-BE49-F238E27FC236}">
                  <a16:creationId xmlns:a16="http://schemas.microsoft.com/office/drawing/2014/main" id="{A60DDA33-6DDF-444A-AF37-B861D988E7B0}"/>
                </a:ext>
              </a:extLst>
            </p:cNvPr>
            <p:cNvCxnSpPr>
              <a:cxnSpLocks noChangeShapeType="1"/>
              <a:stCxn id="175" idx="2"/>
              <a:endCxn id="177" idx="0"/>
            </p:cNvCxnSpPr>
            <p:nvPr/>
          </p:nvCxnSpPr>
          <p:spPr bwMode="auto">
            <a:xfrm flipH="1">
              <a:off x="2086" y="3068"/>
              <a:ext cx="301" cy="29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2" name="AutoShape 56">
              <a:extLst>
                <a:ext uri="{FF2B5EF4-FFF2-40B4-BE49-F238E27FC236}">
                  <a16:creationId xmlns:a16="http://schemas.microsoft.com/office/drawing/2014/main" id="{91236408-5AAD-45B9-9C58-A56C65F247DB}"/>
                </a:ext>
              </a:extLst>
            </p:cNvPr>
            <p:cNvCxnSpPr>
              <a:cxnSpLocks noChangeShapeType="1"/>
              <a:stCxn id="175" idx="3"/>
              <a:endCxn id="179" idx="0"/>
            </p:cNvCxnSpPr>
            <p:nvPr/>
          </p:nvCxnSpPr>
          <p:spPr bwMode="auto">
            <a:xfrm flipH="1">
              <a:off x="2285" y="3140"/>
              <a:ext cx="136" cy="2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3" name="AutoShape 57">
              <a:extLst>
                <a:ext uri="{FF2B5EF4-FFF2-40B4-BE49-F238E27FC236}">
                  <a16:creationId xmlns:a16="http://schemas.microsoft.com/office/drawing/2014/main" id="{99B3A157-AFA3-49C6-96E7-8262081699A4}"/>
                </a:ext>
              </a:extLst>
            </p:cNvPr>
            <p:cNvCxnSpPr>
              <a:cxnSpLocks noChangeShapeType="1"/>
              <a:stCxn id="175" idx="4"/>
              <a:endCxn id="176" idx="0"/>
            </p:cNvCxnSpPr>
            <p:nvPr/>
          </p:nvCxnSpPr>
          <p:spPr bwMode="auto">
            <a:xfrm>
              <a:off x="2486" y="3167"/>
              <a:ext cx="1" cy="199"/>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4" name="AutoShape 58">
              <a:extLst>
                <a:ext uri="{FF2B5EF4-FFF2-40B4-BE49-F238E27FC236}">
                  <a16:creationId xmlns:a16="http://schemas.microsoft.com/office/drawing/2014/main" id="{4CCEECFD-C71A-440E-9BB0-A9B43AEA027F}"/>
                </a:ext>
              </a:extLst>
            </p:cNvPr>
            <p:cNvCxnSpPr>
              <a:cxnSpLocks noChangeShapeType="1"/>
              <a:stCxn id="175" idx="5"/>
              <a:endCxn id="178" idx="0"/>
            </p:cNvCxnSpPr>
            <p:nvPr/>
          </p:nvCxnSpPr>
          <p:spPr bwMode="auto">
            <a:xfrm>
              <a:off x="2550" y="3140"/>
              <a:ext cx="135" cy="2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85" name="AutoShape 59">
              <a:extLst>
                <a:ext uri="{FF2B5EF4-FFF2-40B4-BE49-F238E27FC236}">
                  <a16:creationId xmlns:a16="http://schemas.microsoft.com/office/drawing/2014/main" id="{F1BBF20B-889C-49C0-8450-66C89D1ADD5B}"/>
                </a:ext>
              </a:extLst>
            </p:cNvPr>
            <p:cNvCxnSpPr>
              <a:cxnSpLocks noChangeShapeType="1"/>
              <a:stCxn id="175" idx="6"/>
              <a:endCxn id="180" idx="0"/>
            </p:cNvCxnSpPr>
            <p:nvPr/>
          </p:nvCxnSpPr>
          <p:spPr bwMode="auto">
            <a:xfrm>
              <a:off x="2584" y="3068"/>
              <a:ext cx="297" cy="29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86" name="Group 71">
            <a:extLst>
              <a:ext uri="{FF2B5EF4-FFF2-40B4-BE49-F238E27FC236}">
                <a16:creationId xmlns:a16="http://schemas.microsoft.com/office/drawing/2014/main" id="{A314A167-3F72-41D7-ACE9-82FBD20777FC}"/>
              </a:ext>
            </a:extLst>
          </p:cNvPr>
          <p:cNvGrpSpPr>
            <a:grpSpLocks/>
          </p:cNvGrpSpPr>
          <p:nvPr/>
        </p:nvGrpSpPr>
        <p:grpSpPr bwMode="auto">
          <a:xfrm>
            <a:off x="9453463" y="3430624"/>
            <a:ext cx="1285875" cy="758825"/>
            <a:chOff x="5162" y="2976"/>
            <a:chExt cx="982" cy="580"/>
          </a:xfrm>
        </p:grpSpPr>
        <p:sp>
          <p:nvSpPr>
            <p:cNvPr id="187" name="Oval 60">
              <a:extLst>
                <a:ext uri="{FF2B5EF4-FFF2-40B4-BE49-F238E27FC236}">
                  <a16:creationId xmlns:a16="http://schemas.microsoft.com/office/drawing/2014/main" id="{EBA8FEE4-F3E9-47FB-893D-D08852695640}"/>
                </a:ext>
              </a:extLst>
            </p:cNvPr>
            <p:cNvSpPr>
              <a:spLocks noChangeAspect="1" noChangeArrowheads="1"/>
            </p:cNvSpPr>
            <p:nvPr/>
          </p:nvSpPr>
          <p:spPr bwMode="auto">
            <a:xfrm>
              <a:off x="5562" y="2976"/>
              <a:ext cx="184"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88" name="Oval 61">
              <a:extLst>
                <a:ext uri="{FF2B5EF4-FFF2-40B4-BE49-F238E27FC236}">
                  <a16:creationId xmlns:a16="http://schemas.microsoft.com/office/drawing/2014/main" id="{179E090E-A9B7-4C42-BDA8-D30780CE2ADB}"/>
                </a:ext>
              </a:extLst>
            </p:cNvPr>
            <p:cNvSpPr>
              <a:spLocks noChangeAspect="1" noChangeArrowheads="1"/>
            </p:cNvSpPr>
            <p:nvPr/>
          </p:nvSpPr>
          <p:spPr bwMode="auto">
            <a:xfrm>
              <a:off x="5564"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89" name="Oval 62">
              <a:extLst>
                <a:ext uri="{FF2B5EF4-FFF2-40B4-BE49-F238E27FC236}">
                  <a16:creationId xmlns:a16="http://schemas.microsoft.com/office/drawing/2014/main" id="{1E31D923-7DBD-44BB-B3F6-F2727DB64EFD}"/>
                </a:ext>
              </a:extLst>
            </p:cNvPr>
            <p:cNvSpPr>
              <a:spLocks noChangeAspect="1" noChangeArrowheads="1"/>
            </p:cNvSpPr>
            <p:nvPr/>
          </p:nvSpPr>
          <p:spPr bwMode="auto">
            <a:xfrm>
              <a:off x="5162"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90" name="Oval 63">
              <a:extLst>
                <a:ext uri="{FF2B5EF4-FFF2-40B4-BE49-F238E27FC236}">
                  <a16:creationId xmlns:a16="http://schemas.microsoft.com/office/drawing/2014/main" id="{18B378F1-30F4-4549-B14E-BAED3AB378C3}"/>
                </a:ext>
              </a:extLst>
            </p:cNvPr>
            <p:cNvSpPr>
              <a:spLocks noChangeAspect="1" noChangeArrowheads="1"/>
            </p:cNvSpPr>
            <p:nvPr/>
          </p:nvSpPr>
          <p:spPr bwMode="auto">
            <a:xfrm>
              <a:off x="5761"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91" name="Oval 64">
              <a:extLst>
                <a:ext uri="{FF2B5EF4-FFF2-40B4-BE49-F238E27FC236}">
                  <a16:creationId xmlns:a16="http://schemas.microsoft.com/office/drawing/2014/main" id="{EC85122D-5F71-421D-A496-BD93F6B8F817}"/>
                </a:ext>
              </a:extLst>
            </p:cNvPr>
            <p:cNvSpPr>
              <a:spLocks noChangeAspect="1" noChangeArrowheads="1"/>
            </p:cNvSpPr>
            <p:nvPr/>
          </p:nvSpPr>
          <p:spPr bwMode="auto">
            <a:xfrm>
              <a:off x="5361" y="3373"/>
              <a:ext cx="184"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192" name="Oval 65">
              <a:extLst>
                <a:ext uri="{FF2B5EF4-FFF2-40B4-BE49-F238E27FC236}">
                  <a16:creationId xmlns:a16="http://schemas.microsoft.com/office/drawing/2014/main" id="{4AE7D927-F932-4FE4-BE20-A47D6FDA5311}"/>
                </a:ext>
              </a:extLst>
            </p:cNvPr>
            <p:cNvSpPr>
              <a:spLocks noChangeAspect="1" noChangeArrowheads="1"/>
            </p:cNvSpPr>
            <p:nvPr/>
          </p:nvSpPr>
          <p:spPr bwMode="auto">
            <a:xfrm>
              <a:off x="5961" y="3373"/>
              <a:ext cx="183" cy="18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cxnSp>
          <p:nvCxnSpPr>
            <p:cNvPr id="193" name="AutoShape 66">
              <a:extLst>
                <a:ext uri="{FF2B5EF4-FFF2-40B4-BE49-F238E27FC236}">
                  <a16:creationId xmlns:a16="http://schemas.microsoft.com/office/drawing/2014/main" id="{29CE1945-5952-4F38-85A7-D05D089F37FC}"/>
                </a:ext>
              </a:extLst>
            </p:cNvPr>
            <p:cNvCxnSpPr>
              <a:cxnSpLocks noChangeShapeType="1"/>
              <a:stCxn id="187" idx="2"/>
              <a:endCxn id="189" idx="0"/>
            </p:cNvCxnSpPr>
            <p:nvPr/>
          </p:nvCxnSpPr>
          <p:spPr bwMode="auto">
            <a:xfrm flipH="1">
              <a:off x="5254" y="3068"/>
              <a:ext cx="301" cy="29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4" name="AutoShape 67">
              <a:extLst>
                <a:ext uri="{FF2B5EF4-FFF2-40B4-BE49-F238E27FC236}">
                  <a16:creationId xmlns:a16="http://schemas.microsoft.com/office/drawing/2014/main" id="{2192F6C9-B4C6-4639-9A1E-AE17BC6B22A2}"/>
                </a:ext>
              </a:extLst>
            </p:cNvPr>
            <p:cNvCxnSpPr>
              <a:cxnSpLocks noChangeShapeType="1"/>
              <a:stCxn id="187" idx="3"/>
              <a:endCxn id="191" idx="0"/>
            </p:cNvCxnSpPr>
            <p:nvPr/>
          </p:nvCxnSpPr>
          <p:spPr bwMode="auto">
            <a:xfrm flipH="1">
              <a:off x="5453" y="3140"/>
              <a:ext cx="136" cy="2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5" name="AutoShape 68">
              <a:extLst>
                <a:ext uri="{FF2B5EF4-FFF2-40B4-BE49-F238E27FC236}">
                  <a16:creationId xmlns:a16="http://schemas.microsoft.com/office/drawing/2014/main" id="{411C24C5-7798-43CE-85F8-02C624510102}"/>
                </a:ext>
              </a:extLst>
            </p:cNvPr>
            <p:cNvCxnSpPr>
              <a:cxnSpLocks noChangeShapeType="1"/>
              <a:stCxn id="187" idx="4"/>
              <a:endCxn id="188" idx="0"/>
            </p:cNvCxnSpPr>
            <p:nvPr/>
          </p:nvCxnSpPr>
          <p:spPr bwMode="auto">
            <a:xfrm>
              <a:off x="5654" y="3167"/>
              <a:ext cx="1" cy="199"/>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6" name="AutoShape 69">
              <a:extLst>
                <a:ext uri="{FF2B5EF4-FFF2-40B4-BE49-F238E27FC236}">
                  <a16:creationId xmlns:a16="http://schemas.microsoft.com/office/drawing/2014/main" id="{67AFC271-ACF3-4F90-9C4B-8764627A59AE}"/>
                </a:ext>
              </a:extLst>
            </p:cNvPr>
            <p:cNvCxnSpPr>
              <a:cxnSpLocks noChangeShapeType="1"/>
              <a:stCxn id="187" idx="5"/>
              <a:endCxn id="190" idx="0"/>
            </p:cNvCxnSpPr>
            <p:nvPr/>
          </p:nvCxnSpPr>
          <p:spPr bwMode="auto">
            <a:xfrm>
              <a:off x="5718" y="3140"/>
              <a:ext cx="135" cy="2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7" name="AutoShape 70">
              <a:extLst>
                <a:ext uri="{FF2B5EF4-FFF2-40B4-BE49-F238E27FC236}">
                  <a16:creationId xmlns:a16="http://schemas.microsoft.com/office/drawing/2014/main" id="{FC285E54-D023-4278-8704-71FA1CE87168}"/>
                </a:ext>
              </a:extLst>
            </p:cNvPr>
            <p:cNvCxnSpPr>
              <a:cxnSpLocks noChangeShapeType="1"/>
              <a:stCxn id="187" idx="6"/>
              <a:endCxn id="192" idx="0"/>
            </p:cNvCxnSpPr>
            <p:nvPr/>
          </p:nvCxnSpPr>
          <p:spPr bwMode="auto">
            <a:xfrm>
              <a:off x="5752" y="3068"/>
              <a:ext cx="297" cy="29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98" name="Oval 78">
            <a:extLst>
              <a:ext uri="{FF2B5EF4-FFF2-40B4-BE49-F238E27FC236}">
                <a16:creationId xmlns:a16="http://schemas.microsoft.com/office/drawing/2014/main" id="{73C7A9F0-1594-4FEA-AAFF-B954C0AC13D6}"/>
              </a:ext>
            </a:extLst>
          </p:cNvPr>
          <p:cNvSpPr>
            <a:spLocks noChangeAspect="1" noChangeArrowheads="1"/>
          </p:cNvSpPr>
          <p:nvPr/>
        </p:nvSpPr>
        <p:spPr bwMode="auto">
          <a:xfrm>
            <a:off x="8500962" y="2897224"/>
            <a:ext cx="241300" cy="239713"/>
          </a:xfrm>
          <a:prstGeom prst="ellipse">
            <a:avLst/>
          </a:prstGeom>
          <a:noFill/>
          <a:ln w="381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cxnSp>
        <p:nvCxnSpPr>
          <p:cNvPr id="199" name="AutoShape 84">
            <a:extLst>
              <a:ext uri="{FF2B5EF4-FFF2-40B4-BE49-F238E27FC236}">
                <a16:creationId xmlns:a16="http://schemas.microsoft.com/office/drawing/2014/main" id="{D4BBDDBB-2B80-4DFB-A6E6-1BF999094306}"/>
              </a:ext>
            </a:extLst>
          </p:cNvPr>
          <p:cNvCxnSpPr>
            <a:cxnSpLocks noChangeShapeType="1"/>
            <a:stCxn id="198" idx="2"/>
            <a:endCxn id="163" idx="0"/>
          </p:cNvCxnSpPr>
          <p:nvPr/>
        </p:nvCxnSpPr>
        <p:spPr bwMode="auto">
          <a:xfrm flipH="1">
            <a:off x="7126188" y="3017873"/>
            <a:ext cx="1355725" cy="393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0" name="AutoShape 85">
            <a:extLst>
              <a:ext uri="{FF2B5EF4-FFF2-40B4-BE49-F238E27FC236}">
                <a16:creationId xmlns:a16="http://schemas.microsoft.com/office/drawing/2014/main" id="{E3532342-11CC-420B-AF9B-5E55C3736E7A}"/>
              </a:ext>
            </a:extLst>
          </p:cNvPr>
          <p:cNvCxnSpPr>
            <a:cxnSpLocks noChangeShapeType="1"/>
            <a:stCxn id="198" idx="3"/>
            <a:endCxn id="175" idx="0"/>
          </p:cNvCxnSpPr>
          <p:nvPr/>
        </p:nvCxnSpPr>
        <p:spPr bwMode="auto">
          <a:xfrm flipH="1">
            <a:off x="7723087" y="3121061"/>
            <a:ext cx="812800" cy="112871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1" name="AutoShape 86">
            <a:extLst>
              <a:ext uri="{FF2B5EF4-FFF2-40B4-BE49-F238E27FC236}">
                <a16:creationId xmlns:a16="http://schemas.microsoft.com/office/drawing/2014/main" id="{63CB7E09-1BCA-4E81-B2A6-C107E14B8E5A}"/>
              </a:ext>
            </a:extLst>
          </p:cNvPr>
          <p:cNvCxnSpPr>
            <a:cxnSpLocks noChangeShapeType="1"/>
            <a:stCxn id="198" idx="4"/>
            <a:endCxn id="139" idx="0"/>
          </p:cNvCxnSpPr>
          <p:nvPr/>
        </p:nvCxnSpPr>
        <p:spPr bwMode="auto">
          <a:xfrm flipH="1">
            <a:off x="8620026" y="3155987"/>
            <a:ext cx="1587" cy="25558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2" name="AutoShape 87">
            <a:extLst>
              <a:ext uri="{FF2B5EF4-FFF2-40B4-BE49-F238E27FC236}">
                <a16:creationId xmlns:a16="http://schemas.microsoft.com/office/drawing/2014/main" id="{D6306FEB-7B40-47D3-8C01-DFA95B5A4EC4}"/>
              </a:ext>
            </a:extLst>
          </p:cNvPr>
          <p:cNvCxnSpPr>
            <a:cxnSpLocks noChangeShapeType="1"/>
            <a:stCxn id="198" idx="5"/>
            <a:endCxn id="151" idx="0"/>
          </p:cNvCxnSpPr>
          <p:nvPr/>
        </p:nvCxnSpPr>
        <p:spPr bwMode="auto">
          <a:xfrm>
            <a:off x="8707337" y="3121061"/>
            <a:ext cx="768350" cy="112871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3" name="AutoShape 88">
            <a:extLst>
              <a:ext uri="{FF2B5EF4-FFF2-40B4-BE49-F238E27FC236}">
                <a16:creationId xmlns:a16="http://schemas.microsoft.com/office/drawing/2014/main" id="{981A3BF3-F36D-43E0-84F9-5149DC274B38}"/>
              </a:ext>
            </a:extLst>
          </p:cNvPr>
          <p:cNvCxnSpPr>
            <a:cxnSpLocks noChangeShapeType="1"/>
            <a:stCxn id="198" idx="6"/>
            <a:endCxn id="187" idx="0"/>
          </p:cNvCxnSpPr>
          <p:nvPr/>
        </p:nvCxnSpPr>
        <p:spPr bwMode="auto">
          <a:xfrm>
            <a:off x="8761313" y="3017873"/>
            <a:ext cx="1336675" cy="3937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082897-42E4-4254-B2C0-0299047FB79E}"/>
              </a:ext>
            </a:extLst>
          </p:cNvPr>
          <p:cNvSpPr>
            <a:spLocks noGrp="1"/>
          </p:cNvSpPr>
          <p:nvPr>
            <p:ph type="title"/>
          </p:nvPr>
        </p:nvSpPr>
        <p:spPr>
          <a:xfrm>
            <a:off x="643467" y="321734"/>
            <a:ext cx="10905066" cy="1135737"/>
          </a:xfrm>
        </p:spPr>
        <p:txBody>
          <a:bodyPr>
            <a:normAutofit/>
          </a:bodyPr>
          <a:lstStyle/>
          <a:p>
            <a:pPr>
              <a:defRPr/>
            </a:pPr>
            <a:r>
              <a:rPr lang="en-US" sz="3600" dirty="0"/>
              <a:t>B Trees</a:t>
            </a:r>
          </a:p>
        </p:txBody>
      </p:sp>
      <p:sp>
        <p:nvSpPr>
          <p:cNvPr id="3" name="Content Placeholder 2">
            <a:extLst>
              <a:ext uri="{FF2B5EF4-FFF2-40B4-BE49-F238E27FC236}">
                <a16:creationId xmlns:a16="http://schemas.microsoft.com/office/drawing/2014/main" id="{8884B499-E14C-43D8-B84D-91C9C3B652EF}"/>
              </a:ext>
            </a:extLst>
          </p:cNvPr>
          <p:cNvSpPr>
            <a:spLocks noGrp="1"/>
          </p:cNvSpPr>
          <p:nvPr>
            <p:ph idx="1"/>
          </p:nvPr>
        </p:nvSpPr>
        <p:spPr>
          <a:xfrm>
            <a:off x="643467" y="1782981"/>
            <a:ext cx="10905066" cy="4393982"/>
          </a:xfrm>
        </p:spPr>
        <p:txBody>
          <a:bodyPr>
            <a:normAutofit/>
          </a:bodyPr>
          <a:lstStyle/>
          <a:p>
            <a:pPr>
              <a:buFont typeface="Wingdings" panose="05000000000000000000" pitchFamily="2" charset="2"/>
              <a:buChar char="§"/>
              <a:defRPr/>
            </a:pPr>
            <a:r>
              <a:rPr lang="en-US" sz="2000" dirty="0"/>
              <a:t>B-Trees are specialized </a:t>
            </a:r>
            <a:r>
              <a:rPr lang="en-US" sz="2000" i="1" dirty="0"/>
              <a:t>M</a:t>
            </a:r>
            <a:r>
              <a:rPr lang="en-US" sz="2000" dirty="0"/>
              <a:t>-</a:t>
            </a:r>
            <a:r>
              <a:rPr lang="en-US" sz="2000" dirty="0" err="1"/>
              <a:t>ary</a:t>
            </a:r>
            <a:r>
              <a:rPr lang="en-US" sz="2000" dirty="0"/>
              <a:t> search trees</a:t>
            </a:r>
          </a:p>
          <a:p>
            <a:pPr>
              <a:buFont typeface="Wingdings" panose="05000000000000000000" pitchFamily="2" charset="2"/>
              <a:buChar char="§"/>
              <a:defRPr/>
            </a:pPr>
            <a:r>
              <a:rPr lang="en-US" sz="2000" dirty="0"/>
              <a:t>Each node has many keys</a:t>
            </a:r>
          </a:p>
          <a:p>
            <a:pPr lvl="1">
              <a:buFont typeface="Wingdings" panose="05000000000000000000" pitchFamily="2" charset="2"/>
              <a:buChar char="§"/>
              <a:defRPr/>
            </a:pPr>
            <a:r>
              <a:rPr lang="en-US" sz="2000" dirty="0"/>
              <a:t>subtree between two keys </a:t>
            </a:r>
            <a:r>
              <a:rPr lang="en-US" sz="2000" i="1" dirty="0"/>
              <a:t>x </a:t>
            </a:r>
            <a:r>
              <a:rPr lang="en-US" sz="2000" dirty="0"/>
              <a:t>and </a:t>
            </a:r>
            <a:r>
              <a:rPr lang="en-US" sz="2000" i="1" dirty="0"/>
              <a:t>y </a:t>
            </a:r>
            <a:r>
              <a:rPr lang="en-US" sz="2000" dirty="0"/>
              <a:t>contains values </a:t>
            </a:r>
            <a:r>
              <a:rPr lang="en-US" sz="2000" i="1" dirty="0"/>
              <a:t>v</a:t>
            </a:r>
            <a:r>
              <a:rPr lang="en-US" sz="2000" dirty="0"/>
              <a:t> such that </a:t>
            </a:r>
            <a:r>
              <a:rPr lang="en-US" sz="2000" i="1" dirty="0"/>
              <a:t>x </a:t>
            </a:r>
            <a:r>
              <a:rPr lang="en-US" sz="2000" i="1" dirty="0">
                <a:sym typeface="Symbol" charset="0"/>
              </a:rPr>
              <a:t>&lt; </a:t>
            </a:r>
            <a:r>
              <a:rPr lang="en-US" sz="2000" i="1" dirty="0"/>
              <a:t>v </a:t>
            </a:r>
            <a:r>
              <a:rPr lang="en-US" sz="2000" dirty="0"/>
              <a:t>&lt;</a:t>
            </a:r>
            <a:r>
              <a:rPr lang="en-US" sz="2000" i="1" dirty="0"/>
              <a:t> y </a:t>
            </a:r>
          </a:p>
          <a:p>
            <a:pPr lvl="1">
              <a:buFont typeface="Wingdings" panose="05000000000000000000" pitchFamily="2" charset="2"/>
              <a:buChar char="§"/>
              <a:defRPr/>
            </a:pPr>
            <a:r>
              <a:rPr lang="en-US" sz="2000" dirty="0"/>
              <a:t>binary search within a node to find correct subtree</a:t>
            </a:r>
          </a:p>
          <a:p>
            <a:pPr>
              <a:buFont typeface="Wingdings" panose="05000000000000000000" pitchFamily="2" charset="2"/>
              <a:buChar char="§"/>
              <a:defRPr/>
            </a:pPr>
            <a:r>
              <a:rPr lang="en-US" sz="2000" dirty="0"/>
              <a:t>Each node takes one full {</a:t>
            </a:r>
            <a:r>
              <a:rPr lang="en-US" sz="2000" i="1" dirty="0"/>
              <a:t>page, block, line</a:t>
            </a:r>
            <a:r>
              <a:rPr lang="en-US" sz="2000" dirty="0"/>
              <a:t>} of memory (disk)</a:t>
            </a:r>
          </a:p>
          <a:p>
            <a:pPr>
              <a:buFont typeface="Wingdings" panose="05000000000000000000" pitchFamily="2" charset="2"/>
              <a:buChar char="§"/>
              <a:defRPr/>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0" name="Group 23">
            <a:extLst>
              <a:ext uri="{FF2B5EF4-FFF2-40B4-BE49-F238E27FC236}">
                <a16:creationId xmlns:a16="http://schemas.microsoft.com/office/drawing/2014/main" id="{8742A04B-00FF-4948-8DEB-6245192F5405}"/>
              </a:ext>
            </a:extLst>
          </p:cNvPr>
          <p:cNvGrpSpPr>
            <a:grpSpLocks/>
          </p:cNvGrpSpPr>
          <p:nvPr/>
        </p:nvGrpSpPr>
        <p:grpSpPr bwMode="auto">
          <a:xfrm>
            <a:off x="8647522" y="3200400"/>
            <a:ext cx="304800" cy="304800"/>
            <a:chOff x="4272" y="2400"/>
            <a:chExt cx="192" cy="192"/>
          </a:xfrm>
        </p:grpSpPr>
        <p:sp>
          <p:nvSpPr>
            <p:cNvPr id="92" name="Rectangle 21">
              <a:extLst>
                <a:ext uri="{FF2B5EF4-FFF2-40B4-BE49-F238E27FC236}">
                  <a16:creationId xmlns:a16="http://schemas.microsoft.com/office/drawing/2014/main" id="{C52337F0-35FA-4C57-9EA7-655BAEBF35C5}"/>
                </a:ext>
              </a:extLst>
            </p:cNvPr>
            <p:cNvSpPr>
              <a:spLocks noChangeArrowheads="1"/>
            </p:cNvSpPr>
            <p:nvPr/>
          </p:nvSpPr>
          <p:spPr bwMode="auto">
            <a:xfrm>
              <a:off x="4272" y="2400"/>
              <a:ext cx="192"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3</a:t>
              </a:r>
            </a:p>
          </p:txBody>
        </p:sp>
        <p:grpSp>
          <p:nvGrpSpPr>
            <p:cNvPr id="101" name="Group 20">
              <a:extLst>
                <a:ext uri="{FF2B5EF4-FFF2-40B4-BE49-F238E27FC236}">
                  <a16:creationId xmlns:a16="http://schemas.microsoft.com/office/drawing/2014/main" id="{1E4AE0A5-093C-40B5-9DBC-7BC8B59411C1}"/>
                </a:ext>
              </a:extLst>
            </p:cNvPr>
            <p:cNvGrpSpPr>
              <a:grpSpLocks/>
            </p:cNvGrpSpPr>
            <p:nvPr/>
          </p:nvGrpSpPr>
          <p:grpSpPr bwMode="auto">
            <a:xfrm>
              <a:off x="4272" y="2400"/>
              <a:ext cx="192" cy="192"/>
              <a:chOff x="4414" y="2400"/>
              <a:chExt cx="192" cy="192"/>
            </a:xfrm>
          </p:grpSpPr>
          <p:sp>
            <p:nvSpPr>
              <p:cNvPr id="103" name="Line 5">
                <a:extLst>
                  <a:ext uri="{FF2B5EF4-FFF2-40B4-BE49-F238E27FC236}">
                    <a16:creationId xmlns:a16="http://schemas.microsoft.com/office/drawing/2014/main" id="{CC8CDECE-84E1-435E-84BD-A4DE20BE0C40}"/>
                  </a:ext>
                </a:extLst>
              </p:cNvPr>
              <p:cNvSpPr>
                <a:spLocks noChangeShapeType="1"/>
              </p:cNvSpPr>
              <p:nvPr/>
            </p:nvSpPr>
            <p:spPr bwMode="auto">
              <a:xfrm>
                <a:off x="4414" y="2496"/>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2" name="Line 12">
                <a:extLst>
                  <a:ext uri="{FF2B5EF4-FFF2-40B4-BE49-F238E27FC236}">
                    <a16:creationId xmlns:a16="http://schemas.microsoft.com/office/drawing/2014/main" id="{0A1C7DF1-710D-42DE-A1F1-84215B13678F}"/>
                  </a:ext>
                </a:extLst>
              </p:cNvPr>
              <p:cNvSpPr>
                <a:spLocks noChangeShapeType="1"/>
              </p:cNvSpPr>
              <p:nvPr/>
            </p:nvSpPr>
            <p:spPr bwMode="auto">
              <a:xfrm>
                <a:off x="4414" y="2400"/>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4" name="Line 13">
                <a:extLst>
                  <a:ext uri="{FF2B5EF4-FFF2-40B4-BE49-F238E27FC236}">
                    <a16:creationId xmlns:a16="http://schemas.microsoft.com/office/drawing/2014/main" id="{40E61159-0972-4F67-8B6A-F9AC2CAD7D9D}"/>
                  </a:ext>
                </a:extLst>
              </p:cNvPr>
              <p:cNvSpPr>
                <a:spLocks noChangeShapeType="1"/>
              </p:cNvSpPr>
              <p:nvPr/>
            </p:nvSpPr>
            <p:spPr bwMode="auto">
              <a:xfrm>
                <a:off x="4606" y="2496"/>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23" name="Line 14">
                <a:extLst>
                  <a:ext uri="{FF2B5EF4-FFF2-40B4-BE49-F238E27FC236}">
                    <a16:creationId xmlns:a16="http://schemas.microsoft.com/office/drawing/2014/main" id="{C745403E-792F-4EB4-9D52-BA8386A6BC93}"/>
                  </a:ext>
                </a:extLst>
              </p:cNvPr>
              <p:cNvSpPr>
                <a:spLocks noChangeShapeType="1"/>
              </p:cNvSpPr>
              <p:nvPr/>
            </p:nvSpPr>
            <p:spPr bwMode="auto">
              <a:xfrm>
                <a:off x="4606" y="2400"/>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25" name="Line 15">
                <a:extLst>
                  <a:ext uri="{FF2B5EF4-FFF2-40B4-BE49-F238E27FC236}">
                    <a16:creationId xmlns:a16="http://schemas.microsoft.com/office/drawing/2014/main" id="{4EBCBE8D-6AEA-4E3E-BA7C-9A6BF4B00161}"/>
                  </a:ext>
                </a:extLst>
              </p:cNvPr>
              <p:cNvSpPr>
                <a:spLocks noChangeShapeType="1"/>
              </p:cNvSpPr>
              <p:nvPr/>
            </p:nvSpPr>
            <p:spPr bwMode="auto">
              <a:xfrm rot="-5400000">
                <a:off x="4558" y="2544"/>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9" name="Line 16">
                <a:extLst>
                  <a:ext uri="{FF2B5EF4-FFF2-40B4-BE49-F238E27FC236}">
                    <a16:creationId xmlns:a16="http://schemas.microsoft.com/office/drawing/2014/main" id="{95D37845-E0BF-4191-AFF9-2E3352393BAE}"/>
                  </a:ext>
                </a:extLst>
              </p:cNvPr>
              <p:cNvSpPr>
                <a:spLocks noChangeShapeType="1"/>
              </p:cNvSpPr>
              <p:nvPr/>
            </p:nvSpPr>
            <p:spPr bwMode="auto">
              <a:xfrm rot="-5400000">
                <a:off x="4462" y="2544"/>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1" name="Line 18">
                <a:extLst>
                  <a:ext uri="{FF2B5EF4-FFF2-40B4-BE49-F238E27FC236}">
                    <a16:creationId xmlns:a16="http://schemas.microsoft.com/office/drawing/2014/main" id="{3947AA85-9623-4897-B2F0-F6C9C7D1D7B4}"/>
                  </a:ext>
                </a:extLst>
              </p:cNvPr>
              <p:cNvSpPr>
                <a:spLocks noChangeShapeType="1"/>
              </p:cNvSpPr>
              <p:nvPr/>
            </p:nvSpPr>
            <p:spPr bwMode="auto">
              <a:xfrm rot="-5400000">
                <a:off x="4558" y="2352"/>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5" name="Line 19">
                <a:extLst>
                  <a:ext uri="{FF2B5EF4-FFF2-40B4-BE49-F238E27FC236}">
                    <a16:creationId xmlns:a16="http://schemas.microsoft.com/office/drawing/2014/main" id="{457843DF-302D-4971-A3C5-645B014DB0FE}"/>
                  </a:ext>
                </a:extLst>
              </p:cNvPr>
              <p:cNvSpPr>
                <a:spLocks noChangeShapeType="1"/>
              </p:cNvSpPr>
              <p:nvPr/>
            </p:nvSpPr>
            <p:spPr bwMode="auto">
              <a:xfrm rot="-5400000">
                <a:off x="4462" y="2352"/>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156" name="Group 24">
            <a:extLst>
              <a:ext uri="{FF2B5EF4-FFF2-40B4-BE49-F238E27FC236}">
                <a16:creationId xmlns:a16="http://schemas.microsoft.com/office/drawing/2014/main" id="{66288648-60D1-42CE-89B0-4F2D265D6554}"/>
              </a:ext>
            </a:extLst>
          </p:cNvPr>
          <p:cNvGrpSpPr>
            <a:grpSpLocks/>
          </p:cNvGrpSpPr>
          <p:nvPr/>
        </p:nvGrpSpPr>
        <p:grpSpPr bwMode="auto">
          <a:xfrm>
            <a:off x="8952322" y="3200400"/>
            <a:ext cx="304800" cy="304800"/>
            <a:chOff x="4272" y="2400"/>
            <a:chExt cx="192" cy="192"/>
          </a:xfrm>
        </p:grpSpPr>
        <p:sp>
          <p:nvSpPr>
            <p:cNvPr id="157" name="Rectangle 25">
              <a:extLst>
                <a:ext uri="{FF2B5EF4-FFF2-40B4-BE49-F238E27FC236}">
                  <a16:creationId xmlns:a16="http://schemas.microsoft.com/office/drawing/2014/main" id="{88BBAC90-FBBA-486A-8BDB-49D1B4F22659}"/>
                </a:ext>
              </a:extLst>
            </p:cNvPr>
            <p:cNvSpPr>
              <a:spLocks noChangeArrowheads="1"/>
            </p:cNvSpPr>
            <p:nvPr/>
          </p:nvSpPr>
          <p:spPr bwMode="auto">
            <a:xfrm>
              <a:off x="4272" y="2400"/>
              <a:ext cx="192"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a:latin typeface="Arial" charset="0"/>
                  <a:ea typeface="ＭＳ Ｐゴシック" charset="0"/>
                </a:rPr>
                <a:t>7</a:t>
              </a:r>
            </a:p>
          </p:txBody>
        </p:sp>
        <p:grpSp>
          <p:nvGrpSpPr>
            <p:cNvPr id="158" name="Group 26">
              <a:extLst>
                <a:ext uri="{FF2B5EF4-FFF2-40B4-BE49-F238E27FC236}">
                  <a16:creationId xmlns:a16="http://schemas.microsoft.com/office/drawing/2014/main" id="{BA047675-457D-412B-906E-84218BBEE14B}"/>
                </a:ext>
              </a:extLst>
            </p:cNvPr>
            <p:cNvGrpSpPr>
              <a:grpSpLocks/>
            </p:cNvGrpSpPr>
            <p:nvPr/>
          </p:nvGrpSpPr>
          <p:grpSpPr bwMode="auto">
            <a:xfrm>
              <a:off x="4272" y="2400"/>
              <a:ext cx="192" cy="192"/>
              <a:chOff x="4414" y="2400"/>
              <a:chExt cx="192" cy="192"/>
            </a:xfrm>
          </p:grpSpPr>
          <p:sp>
            <p:nvSpPr>
              <p:cNvPr id="159" name="Line 27">
                <a:extLst>
                  <a:ext uri="{FF2B5EF4-FFF2-40B4-BE49-F238E27FC236}">
                    <a16:creationId xmlns:a16="http://schemas.microsoft.com/office/drawing/2014/main" id="{EB32AEBD-7078-4421-A817-290CB4D93BAF}"/>
                  </a:ext>
                </a:extLst>
              </p:cNvPr>
              <p:cNvSpPr>
                <a:spLocks noChangeShapeType="1"/>
              </p:cNvSpPr>
              <p:nvPr/>
            </p:nvSpPr>
            <p:spPr bwMode="auto">
              <a:xfrm>
                <a:off x="4414" y="2496"/>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0" name="Line 28">
                <a:extLst>
                  <a:ext uri="{FF2B5EF4-FFF2-40B4-BE49-F238E27FC236}">
                    <a16:creationId xmlns:a16="http://schemas.microsoft.com/office/drawing/2014/main" id="{0AC250E1-8782-4AF2-9956-0F0CCB25A926}"/>
                  </a:ext>
                </a:extLst>
              </p:cNvPr>
              <p:cNvSpPr>
                <a:spLocks noChangeShapeType="1"/>
              </p:cNvSpPr>
              <p:nvPr/>
            </p:nvSpPr>
            <p:spPr bwMode="auto">
              <a:xfrm>
                <a:off x="4414" y="2400"/>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1" name="Line 29">
                <a:extLst>
                  <a:ext uri="{FF2B5EF4-FFF2-40B4-BE49-F238E27FC236}">
                    <a16:creationId xmlns:a16="http://schemas.microsoft.com/office/drawing/2014/main" id="{CE9C24E3-469A-4D19-9942-2BCB1D625DF2}"/>
                  </a:ext>
                </a:extLst>
              </p:cNvPr>
              <p:cNvSpPr>
                <a:spLocks noChangeShapeType="1"/>
              </p:cNvSpPr>
              <p:nvPr/>
            </p:nvSpPr>
            <p:spPr bwMode="auto">
              <a:xfrm>
                <a:off x="4606" y="2496"/>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2" name="Line 30">
                <a:extLst>
                  <a:ext uri="{FF2B5EF4-FFF2-40B4-BE49-F238E27FC236}">
                    <a16:creationId xmlns:a16="http://schemas.microsoft.com/office/drawing/2014/main" id="{B545F597-1385-4518-9C47-3138721EA85E}"/>
                  </a:ext>
                </a:extLst>
              </p:cNvPr>
              <p:cNvSpPr>
                <a:spLocks noChangeShapeType="1"/>
              </p:cNvSpPr>
              <p:nvPr/>
            </p:nvSpPr>
            <p:spPr bwMode="auto">
              <a:xfrm>
                <a:off x="4606" y="2400"/>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3" name="Line 31">
                <a:extLst>
                  <a:ext uri="{FF2B5EF4-FFF2-40B4-BE49-F238E27FC236}">
                    <a16:creationId xmlns:a16="http://schemas.microsoft.com/office/drawing/2014/main" id="{740AB533-5535-4D1C-8684-4CE6C00D5CB1}"/>
                  </a:ext>
                </a:extLst>
              </p:cNvPr>
              <p:cNvSpPr>
                <a:spLocks noChangeShapeType="1"/>
              </p:cNvSpPr>
              <p:nvPr/>
            </p:nvSpPr>
            <p:spPr bwMode="auto">
              <a:xfrm rot="-5400000">
                <a:off x="4558" y="2544"/>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 name="Line 32">
                <a:extLst>
                  <a:ext uri="{FF2B5EF4-FFF2-40B4-BE49-F238E27FC236}">
                    <a16:creationId xmlns:a16="http://schemas.microsoft.com/office/drawing/2014/main" id="{400DA230-299B-43CA-9647-897E75342744}"/>
                  </a:ext>
                </a:extLst>
              </p:cNvPr>
              <p:cNvSpPr>
                <a:spLocks noChangeShapeType="1"/>
              </p:cNvSpPr>
              <p:nvPr/>
            </p:nvSpPr>
            <p:spPr bwMode="auto">
              <a:xfrm rot="-5400000">
                <a:off x="4462" y="2544"/>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5" name="Line 33">
                <a:extLst>
                  <a:ext uri="{FF2B5EF4-FFF2-40B4-BE49-F238E27FC236}">
                    <a16:creationId xmlns:a16="http://schemas.microsoft.com/office/drawing/2014/main" id="{6F50AD62-742E-4D80-BCE8-2300C19E3BC0}"/>
                  </a:ext>
                </a:extLst>
              </p:cNvPr>
              <p:cNvSpPr>
                <a:spLocks noChangeShapeType="1"/>
              </p:cNvSpPr>
              <p:nvPr/>
            </p:nvSpPr>
            <p:spPr bwMode="auto">
              <a:xfrm rot="-5400000">
                <a:off x="4558" y="2352"/>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6" name="Line 34">
                <a:extLst>
                  <a:ext uri="{FF2B5EF4-FFF2-40B4-BE49-F238E27FC236}">
                    <a16:creationId xmlns:a16="http://schemas.microsoft.com/office/drawing/2014/main" id="{B9D74F24-8FD7-4ED0-80B2-F73023871617}"/>
                  </a:ext>
                </a:extLst>
              </p:cNvPr>
              <p:cNvSpPr>
                <a:spLocks noChangeShapeType="1"/>
              </p:cNvSpPr>
              <p:nvPr/>
            </p:nvSpPr>
            <p:spPr bwMode="auto">
              <a:xfrm rot="-5400000">
                <a:off x="4462" y="2352"/>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167" name="Group 35">
            <a:extLst>
              <a:ext uri="{FF2B5EF4-FFF2-40B4-BE49-F238E27FC236}">
                <a16:creationId xmlns:a16="http://schemas.microsoft.com/office/drawing/2014/main" id="{52D0FCAA-55AC-4886-B5A6-2B2175F31BCD}"/>
              </a:ext>
            </a:extLst>
          </p:cNvPr>
          <p:cNvGrpSpPr>
            <a:grpSpLocks/>
          </p:cNvGrpSpPr>
          <p:nvPr/>
        </p:nvGrpSpPr>
        <p:grpSpPr bwMode="auto">
          <a:xfrm>
            <a:off x="9257122" y="3200400"/>
            <a:ext cx="304800" cy="304800"/>
            <a:chOff x="4272" y="2400"/>
            <a:chExt cx="192" cy="192"/>
          </a:xfrm>
        </p:grpSpPr>
        <p:sp>
          <p:nvSpPr>
            <p:cNvPr id="168" name="Rectangle 36">
              <a:extLst>
                <a:ext uri="{FF2B5EF4-FFF2-40B4-BE49-F238E27FC236}">
                  <a16:creationId xmlns:a16="http://schemas.microsoft.com/office/drawing/2014/main" id="{3F8742A8-3F2F-48BA-8B2C-220AECC3074C}"/>
                </a:ext>
              </a:extLst>
            </p:cNvPr>
            <p:cNvSpPr>
              <a:spLocks noChangeArrowheads="1"/>
            </p:cNvSpPr>
            <p:nvPr/>
          </p:nvSpPr>
          <p:spPr bwMode="auto">
            <a:xfrm>
              <a:off x="4272" y="2400"/>
              <a:ext cx="192"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Arial" charset="0"/>
                  <a:ea typeface="ＭＳ Ｐゴシック" charset="0"/>
                </a:rPr>
                <a:t>12</a:t>
              </a:r>
            </a:p>
          </p:txBody>
        </p:sp>
        <p:grpSp>
          <p:nvGrpSpPr>
            <p:cNvPr id="169" name="Group 37">
              <a:extLst>
                <a:ext uri="{FF2B5EF4-FFF2-40B4-BE49-F238E27FC236}">
                  <a16:creationId xmlns:a16="http://schemas.microsoft.com/office/drawing/2014/main" id="{25081076-2B93-49BC-89F2-6EBE1FB6E254}"/>
                </a:ext>
              </a:extLst>
            </p:cNvPr>
            <p:cNvGrpSpPr>
              <a:grpSpLocks/>
            </p:cNvGrpSpPr>
            <p:nvPr/>
          </p:nvGrpSpPr>
          <p:grpSpPr bwMode="auto">
            <a:xfrm>
              <a:off x="4272" y="2400"/>
              <a:ext cx="192" cy="192"/>
              <a:chOff x="4414" y="2400"/>
              <a:chExt cx="192" cy="192"/>
            </a:xfrm>
          </p:grpSpPr>
          <p:sp>
            <p:nvSpPr>
              <p:cNvPr id="170" name="Line 38">
                <a:extLst>
                  <a:ext uri="{FF2B5EF4-FFF2-40B4-BE49-F238E27FC236}">
                    <a16:creationId xmlns:a16="http://schemas.microsoft.com/office/drawing/2014/main" id="{EA6ECD08-CC7C-4492-8F9F-71BA3845EC18}"/>
                  </a:ext>
                </a:extLst>
              </p:cNvPr>
              <p:cNvSpPr>
                <a:spLocks noChangeShapeType="1"/>
              </p:cNvSpPr>
              <p:nvPr/>
            </p:nvSpPr>
            <p:spPr bwMode="auto">
              <a:xfrm>
                <a:off x="4414" y="2496"/>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1" name="Line 39">
                <a:extLst>
                  <a:ext uri="{FF2B5EF4-FFF2-40B4-BE49-F238E27FC236}">
                    <a16:creationId xmlns:a16="http://schemas.microsoft.com/office/drawing/2014/main" id="{15AD2B30-CC47-4B01-9D66-713C54B9A68A}"/>
                  </a:ext>
                </a:extLst>
              </p:cNvPr>
              <p:cNvSpPr>
                <a:spLocks noChangeShapeType="1"/>
              </p:cNvSpPr>
              <p:nvPr/>
            </p:nvSpPr>
            <p:spPr bwMode="auto">
              <a:xfrm>
                <a:off x="4414" y="2400"/>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2" name="Line 40">
                <a:extLst>
                  <a:ext uri="{FF2B5EF4-FFF2-40B4-BE49-F238E27FC236}">
                    <a16:creationId xmlns:a16="http://schemas.microsoft.com/office/drawing/2014/main" id="{2DF87D6D-078B-40C8-92A2-AFFB5FC1E1ED}"/>
                  </a:ext>
                </a:extLst>
              </p:cNvPr>
              <p:cNvSpPr>
                <a:spLocks noChangeShapeType="1"/>
              </p:cNvSpPr>
              <p:nvPr/>
            </p:nvSpPr>
            <p:spPr bwMode="auto">
              <a:xfrm>
                <a:off x="4606" y="2496"/>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3" name="Line 41">
                <a:extLst>
                  <a:ext uri="{FF2B5EF4-FFF2-40B4-BE49-F238E27FC236}">
                    <a16:creationId xmlns:a16="http://schemas.microsoft.com/office/drawing/2014/main" id="{BBA81302-86DD-450A-811D-FB55003CC119}"/>
                  </a:ext>
                </a:extLst>
              </p:cNvPr>
              <p:cNvSpPr>
                <a:spLocks noChangeShapeType="1"/>
              </p:cNvSpPr>
              <p:nvPr/>
            </p:nvSpPr>
            <p:spPr bwMode="auto">
              <a:xfrm>
                <a:off x="4606" y="2400"/>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4" name="Line 42">
                <a:extLst>
                  <a:ext uri="{FF2B5EF4-FFF2-40B4-BE49-F238E27FC236}">
                    <a16:creationId xmlns:a16="http://schemas.microsoft.com/office/drawing/2014/main" id="{53BA52A8-79BC-47BB-B7A9-9AE8323F4091}"/>
                  </a:ext>
                </a:extLst>
              </p:cNvPr>
              <p:cNvSpPr>
                <a:spLocks noChangeShapeType="1"/>
              </p:cNvSpPr>
              <p:nvPr/>
            </p:nvSpPr>
            <p:spPr bwMode="auto">
              <a:xfrm rot="-5400000">
                <a:off x="4558" y="2544"/>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5" name="Line 43">
                <a:extLst>
                  <a:ext uri="{FF2B5EF4-FFF2-40B4-BE49-F238E27FC236}">
                    <a16:creationId xmlns:a16="http://schemas.microsoft.com/office/drawing/2014/main" id="{4ACE7CDE-7308-4DED-8BA0-1EDB55C80E3E}"/>
                  </a:ext>
                </a:extLst>
              </p:cNvPr>
              <p:cNvSpPr>
                <a:spLocks noChangeShapeType="1"/>
              </p:cNvSpPr>
              <p:nvPr/>
            </p:nvSpPr>
            <p:spPr bwMode="auto">
              <a:xfrm rot="-5400000">
                <a:off x="4462" y="2544"/>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6" name="Line 44">
                <a:extLst>
                  <a:ext uri="{FF2B5EF4-FFF2-40B4-BE49-F238E27FC236}">
                    <a16:creationId xmlns:a16="http://schemas.microsoft.com/office/drawing/2014/main" id="{5917F247-12B4-4E49-B436-1773FBF78598}"/>
                  </a:ext>
                </a:extLst>
              </p:cNvPr>
              <p:cNvSpPr>
                <a:spLocks noChangeShapeType="1"/>
              </p:cNvSpPr>
              <p:nvPr/>
            </p:nvSpPr>
            <p:spPr bwMode="auto">
              <a:xfrm rot="-5400000">
                <a:off x="4558" y="2352"/>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7" name="Line 45">
                <a:extLst>
                  <a:ext uri="{FF2B5EF4-FFF2-40B4-BE49-F238E27FC236}">
                    <a16:creationId xmlns:a16="http://schemas.microsoft.com/office/drawing/2014/main" id="{3BFF70FF-FA45-4F41-A54A-EE96C885B13E}"/>
                  </a:ext>
                </a:extLst>
              </p:cNvPr>
              <p:cNvSpPr>
                <a:spLocks noChangeShapeType="1"/>
              </p:cNvSpPr>
              <p:nvPr/>
            </p:nvSpPr>
            <p:spPr bwMode="auto">
              <a:xfrm rot="-5400000">
                <a:off x="4462" y="2352"/>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178" name="Group 46">
            <a:extLst>
              <a:ext uri="{FF2B5EF4-FFF2-40B4-BE49-F238E27FC236}">
                <a16:creationId xmlns:a16="http://schemas.microsoft.com/office/drawing/2014/main" id="{10A6A829-0338-4526-BF15-AF44C2F52055}"/>
              </a:ext>
            </a:extLst>
          </p:cNvPr>
          <p:cNvGrpSpPr>
            <a:grpSpLocks/>
          </p:cNvGrpSpPr>
          <p:nvPr/>
        </p:nvGrpSpPr>
        <p:grpSpPr bwMode="auto">
          <a:xfrm>
            <a:off x="9580775" y="3200400"/>
            <a:ext cx="304800" cy="304800"/>
            <a:chOff x="4272" y="2400"/>
            <a:chExt cx="192" cy="192"/>
          </a:xfrm>
        </p:grpSpPr>
        <p:sp>
          <p:nvSpPr>
            <p:cNvPr id="179" name="Rectangle 47">
              <a:extLst>
                <a:ext uri="{FF2B5EF4-FFF2-40B4-BE49-F238E27FC236}">
                  <a16:creationId xmlns:a16="http://schemas.microsoft.com/office/drawing/2014/main" id="{D1A772E7-6FCF-441A-BD6E-E38CD52D4855}"/>
                </a:ext>
              </a:extLst>
            </p:cNvPr>
            <p:cNvSpPr>
              <a:spLocks noChangeArrowheads="1"/>
            </p:cNvSpPr>
            <p:nvPr/>
          </p:nvSpPr>
          <p:spPr bwMode="auto">
            <a:xfrm>
              <a:off x="4272" y="2400"/>
              <a:ext cx="192" cy="19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Arial" charset="0"/>
                  <a:ea typeface="ＭＳ Ｐゴシック" charset="0"/>
                </a:rPr>
                <a:t>21</a:t>
              </a:r>
            </a:p>
          </p:txBody>
        </p:sp>
        <p:grpSp>
          <p:nvGrpSpPr>
            <p:cNvPr id="180" name="Group 48">
              <a:extLst>
                <a:ext uri="{FF2B5EF4-FFF2-40B4-BE49-F238E27FC236}">
                  <a16:creationId xmlns:a16="http://schemas.microsoft.com/office/drawing/2014/main" id="{5278588F-B700-4C60-8B4F-8C638F00A8B1}"/>
                </a:ext>
              </a:extLst>
            </p:cNvPr>
            <p:cNvGrpSpPr>
              <a:grpSpLocks/>
            </p:cNvGrpSpPr>
            <p:nvPr/>
          </p:nvGrpSpPr>
          <p:grpSpPr bwMode="auto">
            <a:xfrm>
              <a:off x="4272" y="2400"/>
              <a:ext cx="192" cy="192"/>
              <a:chOff x="4414" y="2400"/>
              <a:chExt cx="192" cy="192"/>
            </a:xfrm>
          </p:grpSpPr>
          <p:sp>
            <p:nvSpPr>
              <p:cNvPr id="181" name="Line 49">
                <a:extLst>
                  <a:ext uri="{FF2B5EF4-FFF2-40B4-BE49-F238E27FC236}">
                    <a16:creationId xmlns:a16="http://schemas.microsoft.com/office/drawing/2014/main" id="{B3261D13-AF99-442B-AC87-79990589825A}"/>
                  </a:ext>
                </a:extLst>
              </p:cNvPr>
              <p:cNvSpPr>
                <a:spLocks noChangeShapeType="1"/>
              </p:cNvSpPr>
              <p:nvPr/>
            </p:nvSpPr>
            <p:spPr bwMode="auto">
              <a:xfrm>
                <a:off x="4414" y="2496"/>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2" name="Line 50">
                <a:extLst>
                  <a:ext uri="{FF2B5EF4-FFF2-40B4-BE49-F238E27FC236}">
                    <a16:creationId xmlns:a16="http://schemas.microsoft.com/office/drawing/2014/main" id="{CF43405E-5610-4792-AF1A-3310579FDA93}"/>
                  </a:ext>
                </a:extLst>
              </p:cNvPr>
              <p:cNvSpPr>
                <a:spLocks noChangeShapeType="1"/>
              </p:cNvSpPr>
              <p:nvPr/>
            </p:nvSpPr>
            <p:spPr bwMode="auto">
              <a:xfrm>
                <a:off x="4414" y="2400"/>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3" name="Line 51">
                <a:extLst>
                  <a:ext uri="{FF2B5EF4-FFF2-40B4-BE49-F238E27FC236}">
                    <a16:creationId xmlns:a16="http://schemas.microsoft.com/office/drawing/2014/main" id="{43193C20-756D-4D8F-B35F-A70152C22B5D}"/>
                  </a:ext>
                </a:extLst>
              </p:cNvPr>
              <p:cNvSpPr>
                <a:spLocks noChangeShapeType="1"/>
              </p:cNvSpPr>
              <p:nvPr/>
            </p:nvSpPr>
            <p:spPr bwMode="auto">
              <a:xfrm>
                <a:off x="4606" y="2496"/>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4" name="Line 52">
                <a:extLst>
                  <a:ext uri="{FF2B5EF4-FFF2-40B4-BE49-F238E27FC236}">
                    <a16:creationId xmlns:a16="http://schemas.microsoft.com/office/drawing/2014/main" id="{637B6F68-A36B-48C8-B318-6504FD2E43F8}"/>
                  </a:ext>
                </a:extLst>
              </p:cNvPr>
              <p:cNvSpPr>
                <a:spLocks noChangeShapeType="1"/>
              </p:cNvSpPr>
              <p:nvPr/>
            </p:nvSpPr>
            <p:spPr bwMode="auto">
              <a:xfrm>
                <a:off x="4606" y="2400"/>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5" name="Line 53">
                <a:extLst>
                  <a:ext uri="{FF2B5EF4-FFF2-40B4-BE49-F238E27FC236}">
                    <a16:creationId xmlns:a16="http://schemas.microsoft.com/office/drawing/2014/main" id="{61BE74F9-CD7C-440E-8290-7BA8D2AE044C}"/>
                  </a:ext>
                </a:extLst>
              </p:cNvPr>
              <p:cNvSpPr>
                <a:spLocks noChangeShapeType="1"/>
              </p:cNvSpPr>
              <p:nvPr/>
            </p:nvSpPr>
            <p:spPr bwMode="auto">
              <a:xfrm rot="-5400000">
                <a:off x="4558" y="2544"/>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6" name="Line 54">
                <a:extLst>
                  <a:ext uri="{FF2B5EF4-FFF2-40B4-BE49-F238E27FC236}">
                    <a16:creationId xmlns:a16="http://schemas.microsoft.com/office/drawing/2014/main" id="{066D89BF-056E-4251-BF12-E169F4DA7B0E}"/>
                  </a:ext>
                </a:extLst>
              </p:cNvPr>
              <p:cNvSpPr>
                <a:spLocks noChangeShapeType="1"/>
              </p:cNvSpPr>
              <p:nvPr/>
            </p:nvSpPr>
            <p:spPr bwMode="auto">
              <a:xfrm rot="-5400000">
                <a:off x="4462" y="2544"/>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7" name="Line 55">
                <a:extLst>
                  <a:ext uri="{FF2B5EF4-FFF2-40B4-BE49-F238E27FC236}">
                    <a16:creationId xmlns:a16="http://schemas.microsoft.com/office/drawing/2014/main" id="{EFB21B91-B041-4A76-8C8A-2FEB056D537B}"/>
                  </a:ext>
                </a:extLst>
              </p:cNvPr>
              <p:cNvSpPr>
                <a:spLocks noChangeShapeType="1"/>
              </p:cNvSpPr>
              <p:nvPr/>
            </p:nvSpPr>
            <p:spPr bwMode="auto">
              <a:xfrm rot="-5400000">
                <a:off x="4558" y="2352"/>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8" name="Line 56">
                <a:extLst>
                  <a:ext uri="{FF2B5EF4-FFF2-40B4-BE49-F238E27FC236}">
                    <a16:creationId xmlns:a16="http://schemas.microsoft.com/office/drawing/2014/main" id="{8B2EA678-5FB3-467C-B001-29B9C5EEBDC4}"/>
                  </a:ext>
                </a:extLst>
              </p:cNvPr>
              <p:cNvSpPr>
                <a:spLocks noChangeShapeType="1"/>
              </p:cNvSpPr>
              <p:nvPr/>
            </p:nvSpPr>
            <p:spPr bwMode="auto">
              <a:xfrm rot="-5400000">
                <a:off x="4462" y="2352"/>
                <a:ext cx="0" cy="9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cxnSp>
        <p:nvCxnSpPr>
          <p:cNvPr id="200" name="AutoShape 68">
            <a:extLst>
              <a:ext uri="{FF2B5EF4-FFF2-40B4-BE49-F238E27FC236}">
                <a16:creationId xmlns:a16="http://schemas.microsoft.com/office/drawing/2014/main" id="{63D879FD-6CF5-4306-A4E7-3C9E8EB987CB}"/>
              </a:ext>
            </a:extLst>
          </p:cNvPr>
          <p:cNvCxnSpPr>
            <a:cxnSpLocks noChangeShapeType="1"/>
            <a:stCxn id="139" idx="0"/>
            <a:endCxn id="216" idx="0"/>
          </p:cNvCxnSpPr>
          <p:nvPr/>
        </p:nvCxnSpPr>
        <p:spPr bwMode="auto">
          <a:xfrm flipH="1">
            <a:off x="7009222" y="3503614"/>
            <a:ext cx="1638300" cy="1601787"/>
          </a:xfrm>
          <a:prstGeom prst="straightConnector1">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1" name="AutoShape 69">
            <a:extLst>
              <a:ext uri="{FF2B5EF4-FFF2-40B4-BE49-F238E27FC236}">
                <a16:creationId xmlns:a16="http://schemas.microsoft.com/office/drawing/2014/main" id="{1DD5D593-4543-43CE-864F-02D209399ED9}"/>
              </a:ext>
            </a:extLst>
          </p:cNvPr>
          <p:cNvCxnSpPr>
            <a:cxnSpLocks noChangeShapeType="1"/>
            <a:stCxn id="164" idx="0"/>
            <a:endCxn id="217" idx="0"/>
          </p:cNvCxnSpPr>
          <p:nvPr/>
        </p:nvCxnSpPr>
        <p:spPr bwMode="auto">
          <a:xfrm flipH="1">
            <a:off x="7909336" y="3503614"/>
            <a:ext cx="1042987" cy="1601787"/>
          </a:xfrm>
          <a:prstGeom prst="straightConnector1">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2" name="AutoShape 70">
            <a:extLst>
              <a:ext uri="{FF2B5EF4-FFF2-40B4-BE49-F238E27FC236}">
                <a16:creationId xmlns:a16="http://schemas.microsoft.com/office/drawing/2014/main" id="{EF8B1069-BEE6-4974-A0E5-8442C89C67B2}"/>
              </a:ext>
            </a:extLst>
          </p:cNvPr>
          <p:cNvCxnSpPr>
            <a:cxnSpLocks noChangeShapeType="1"/>
            <a:stCxn id="175" idx="0"/>
            <a:endCxn id="218" idx="0"/>
          </p:cNvCxnSpPr>
          <p:nvPr/>
        </p:nvCxnSpPr>
        <p:spPr bwMode="auto">
          <a:xfrm flipH="1">
            <a:off x="8980898" y="3503614"/>
            <a:ext cx="276225" cy="1601787"/>
          </a:xfrm>
          <a:prstGeom prst="straightConnector1">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3" name="AutoShape 71">
            <a:extLst>
              <a:ext uri="{FF2B5EF4-FFF2-40B4-BE49-F238E27FC236}">
                <a16:creationId xmlns:a16="http://schemas.microsoft.com/office/drawing/2014/main" id="{EA2B5997-57E0-4BB6-89C2-A2914786CB7C}"/>
              </a:ext>
            </a:extLst>
          </p:cNvPr>
          <p:cNvCxnSpPr>
            <a:cxnSpLocks noChangeShapeType="1"/>
            <a:stCxn id="186" idx="0"/>
            <a:endCxn id="219" idx="0"/>
          </p:cNvCxnSpPr>
          <p:nvPr/>
        </p:nvCxnSpPr>
        <p:spPr bwMode="auto">
          <a:xfrm>
            <a:off x="9580775" y="3505200"/>
            <a:ext cx="595510" cy="1600200"/>
          </a:xfrm>
          <a:prstGeom prst="straightConnector1">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4" name="AutoShape 72">
            <a:extLst>
              <a:ext uri="{FF2B5EF4-FFF2-40B4-BE49-F238E27FC236}">
                <a16:creationId xmlns:a16="http://schemas.microsoft.com/office/drawing/2014/main" id="{CFD35147-A1EE-4CA8-9E9C-C55CE25317E5}"/>
              </a:ext>
            </a:extLst>
          </p:cNvPr>
          <p:cNvCxnSpPr>
            <a:cxnSpLocks noChangeShapeType="1"/>
            <a:endCxn id="220" idx="0"/>
          </p:cNvCxnSpPr>
          <p:nvPr/>
        </p:nvCxnSpPr>
        <p:spPr bwMode="auto">
          <a:xfrm>
            <a:off x="9866722" y="3503614"/>
            <a:ext cx="1371600" cy="1601787"/>
          </a:xfrm>
          <a:prstGeom prst="straightConnector1">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16" name="AutoShape 90">
            <a:extLst>
              <a:ext uri="{FF2B5EF4-FFF2-40B4-BE49-F238E27FC236}">
                <a16:creationId xmlns:a16="http://schemas.microsoft.com/office/drawing/2014/main" id="{D93D6B77-A675-43D2-A04B-0A3CDAAAF0AB}"/>
              </a:ext>
            </a:extLst>
          </p:cNvPr>
          <p:cNvSpPr>
            <a:spLocks noChangeArrowheads="1"/>
          </p:cNvSpPr>
          <p:nvPr/>
        </p:nvSpPr>
        <p:spPr bwMode="auto">
          <a:xfrm>
            <a:off x="6666322" y="5105400"/>
            <a:ext cx="685800" cy="762000"/>
          </a:xfrm>
          <a:prstGeom prst="triangle">
            <a:avLst>
              <a:gd name="adj" fmla="val 50000"/>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Arial" charset="0"/>
                <a:ea typeface="ＭＳ Ｐゴシック" charset="0"/>
              </a:rPr>
              <a:t>x&lt;3</a:t>
            </a:r>
          </a:p>
        </p:txBody>
      </p:sp>
      <p:sp>
        <p:nvSpPr>
          <p:cNvPr id="217" name="AutoShape 91">
            <a:extLst>
              <a:ext uri="{FF2B5EF4-FFF2-40B4-BE49-F238E27FC236}">
                <a16:creationId xmlns:a16="http://schemas.microsoft.com/office/drawing/2014/main" id="{858BF942-FD8A-49F5-9F36-B5C53729D93C}"/>
              </a:ext>
            </a:extLst>
          </p:cNvPr>
          <p:cNvSpPr>
            <a:spLocks noChangeArrowheads="1"/>
          </p:cNvSpPr>
          <p:nvPr/>
        </p:nvSpPr>
        <p:spPr bwMode="auto">
          <a:xfrm>
            <a:off x="7461660" y="5105400"/>
            <a:ext cx="895350" cy="762000"/>
          </a:xfrm>
          <a:prstGeom prst="triangle">
            <a:avLst>
              <a:gd name="adj" fmla="val 50000"/>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Arial" charset="0"/>
                <a:ea typeface="ＭＳ Ｐゴシック" charset="0"/>
              </a:rPr>
              <a:t>3</a:t>
            </a:r>
            <a:r>
              <a:rPr lang="en-US" sz="1600" dirty="0">
                <a:latin typeface="Arial" charset="0"/>
                <a:ea typeface="ＭＳ Ｐゴシック" charset="0"/>
                <a:sym typeface="Symbol" charset="0"/>
              </a:rPr>
              <a:t>&lt;</a:t>
            </a:r>
            <a:r>
              <a:rPr lang="en-US" sz="1600" dirty="0">
                <a:latin typeface="Arial" charset="0"/>
                <a:ea typeface="ＭＳ Ｐゴシック" charset="0"/>
              </a:rPr>
              <a:t>x&lt;7</a:t>
            </a:r>
          </a:p>
        </p:txBody>
      </p:sp>
      <p:sp>
        <p:nvSpPr>
          <p:cNvPr id="218" name="AutoShape 92">
            <a:extLst>
              <a:ext uri="{FF2B5EF4-FFF2-40B4-BE49-F238E27FC236}">
                <a16:creationId xmlns:a16="http://schemas.microsoft.com/office/drawing/2014/main" id="{401CECF2-16B1-48A0-BCED-21DDC4741D7B}"/>
              </a:ext>
            </a:extLst>
          </p:cNvPr>
          <p:cNvSpPr>
            <a:spLocks noChangeArrowheads="1"/>
          </p:cNvSpPr>
          <p:nvPr/>
        </p:nvSpPr>
        <p:spPr bwMode="auto">
          <a:xfrm>
            <a:off x="8466547" y="5105400"/>
            <a:ext cx="1028700" cy="762000"/>
          </a:xfrm>
          <a:prstGeom prst="triangle">
            <a:avLst>
              <a:gd name="adj" fmla="val 50000"/>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Arial" charset="0"/>
                <a:ea typeface="ＭＳ Ｐゴシック" charset="0"/>
              </a:rPr>
              <a:t>7</a:t>
            </a:r>
            <a:r>
              <a:rPr lang="en-US" sz="1600" dirty="0">
                <a:latin typeface="Arial" charset="0"/>
                <a:ea typeface="ＭＳ Ｐゴシック" charset="0"/>
                <a:sym typeface="Symbol" charset="0"/>
              </a:rPr>
              <a:t>&lt;</a:t>
            </a:r>
            <a:r>
              <a:rPr lang="en-US" sz="1600" dirty="0">
                <a:latin typeface="Arial" charset="0"/>
                <a:ea typeface="ＭＳ Ｐゴシック" charset="0"/>
              </a:rPr>
              <a:t>x&lt;12</a:t>
            </a:r>
          </a:p>
        </p:txBody>
      </p:sp>
      <p:sp>
        <p:nvSpPr>
          <p:cNvPr id="219" name="AutoShape 93">
            <a:extLst>
              <a:ext uri="{FF2B5EF4-FFF2-40B4-BE49-F238E27FC236}">
                <a16:creationId xmlns:a16="http://schemas.microsoft.com/office/drawing/2014/main" id="{A79A8D22-25D5-4536-995E-1FDD663C4DA3}"/>
              </a:ext>
            </a:extLst>
          </p:cNvPr>
          <p:cNvSpPr>
            <a:spLocks noChangeArrowheads="1"/>
          </p:cNvSpPr>
          <p:nvPr/>
        </p:nvSpPr>
        <p:spPr bwMode="auto">
          <a:xfrm>
            <a:off x="9604785" y="5105400"/>
            <a:ext cx="1143000" cy="762000"/>
          </a:xfrm>
          <a:prstGeom prst="triangle">
            <a:avLst>
              <a:gd name="adj" fmla="val 50000"/>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Arial" charset="0"/>
                <a:ea typeface="ＭＳ Ｐゴシック" charset="0"/>
              </a:rPr>
              <a:t>12</a:t>
            </a:r>
            <a:r>
              <a:rPr lang="en-US" sz="1600" dirty="0">
                <a:latin typeface="Arial" charset="0"/>
                <a:ea typeface="ＭＳ Ｐゴシック" charset="0"/>
                <a:sym typeface="Symbol" charset="0"/>
              </a:rPr>
              <a:t>&lt;</a:t>
            </a:r>
            <a:r>
              <a:rPr lang="en-US" sz="1600" dirty="0">
                <a:latin typeface="Arial" charset="0"/>
                <a:ea typeface="ＭＳ Ｐゴシック" charset="0"/>
              </a:rPr>
              <a:t>x&lt;21</a:t>
            </a:r>
          </a:p>
        </p:txBody>
      </p:sp>
      <p:sp>
        <p:nvSpPr>
          <p:cNvPr id="220" name="AutoShape 94">
            <a:extLst>
              <a:ext uri="{FF2B5EF4-FFF2-40B4-BE49-F238E27FC236}">
                <a16:creationId xmlns:a16="http://schemas.microsoft.com/office/drawing/2014/main" id="{01C24826-6A33-4179-9D15-1EFE811AE351}"/>
              </a:ext>
            </a:extLst>
          </p:cNvPr>
          <p:cNvSpPr>
            <a:spLocks noChangeArrowheads="1"/>
          </p:cNvSpPr>
          <p:nvPr/>
        </p:nvSpPr>
        <p:spPr bwMode="auto">
          <a:xfrm>
            <a:off x="10857322" y="5105400"/>
            <a:ext cx="762000" cy="762000"/>
          </a:xfrm>
          <a:prstGeom prst="triangle">
            <a:avLst>
              <a:gd name="adj" fmla="val 50000"/>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Arial" charset="0"/>
                <a:ea typeface="ＭＳ Ｐゴシック" charset="0"/>
              </a:rPr>
              <a:t>21</a:t>
            </a:r>
            <a:r>
              <a:rPr lang="en-US" sz="1600" dirty="0">
                <a:latin typeface="Arial" charset="0"/>
                <a:ea typeface="ＭＳ Ｐゴシック" charset="0"/>
                <a:sym typeface="Symbol" charset="0"/>
              </a:rPr>
              <a:t>&lt;</a:t>
            </a:r>
            <a:r>
              <a:rPr lang="en-US" sz="1600" dirty="0">
                <a:latin typeface="Arial" charset="0"/>
                <a:ea typeface="ＭＳ Ｐゴシック" charset="0"/>
              </a:rPr>
              <a:t>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A297797-5C89-4791-8204-AB071FA1FB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370" name="Rectangle 2">
            <a:extLst>
              <a:ext uri="{FF2B5EF4-FFF2-40B4-BE49-F238E27FC236}">
                <a16:creationId xmlns:a16="http://schemas.microsoft.com/office/drawing/2014/main" id="{8548E791-FB1D-4DF0-A6A4-6C32E300A80B}"/>
              </a:ext>
            </a:extLst>
          </p:cNvPr>
          <p:cNvSpPr>
            <a:spLocks noGrp="1" noChangeArrowheads="1"/>
          </p:cNvSpPr>
          <p:nvPr>
            <p:ph type="title"/>
          </p:nvPr>
        </p:nvSpPr>
        <p:spPr>
          <a:xfrm>
            <a:off x="643468" y="643467"/>
            <a:ext cx="4804064" cy="5571065"/>
          </a:xfrm>
        </p:spPr>
        <p:txBody>
          <a:bodyPr vert="horz" lIns="91440" tIns="45720" rIns="91440" bIns="45720" rtlCol="0" anchor="ctr">
            <a:normAutofit/>
          </a:bodyPr>
          <a:lstStyle/>
          <a:p>
            <a:pPr>
              <a:defRPr/>
            </a:pPr>
            <a:r>
              <a:rPr lang="en-US" sz="3600" kern="1200" dirty="0">
                <a:solidFill>
                  <a:schemeClr val="tx1"/>
                </a:solidFill>
                <a:latin typeface="+mj-lt"/>
                <a:ea typeface="+mj-ea"/>
                <a:cs typeface="+mj-cs"/>
              </a:rPr>
              <a:t>B-Tree Properties</a:t>
            </a:r>
          </a:p>
        </p:txBody>
      </p:sp>
      <p:sp>
        <p:nvSpPr>
          <p:cNvPr id="74" name="Freeform: Shape 73">
            <a:extLst>
              <a:ext uri="{FF2B5EF4-FFF2-40B4-BE49-F238E27FC236}">
                <a16:creationId xmlns:a16="http://schemas.microsoft.com/office/drawing/2014/main" id="{569BBA9B-8F4E-4D2B-BEFA-41A4754433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Rectangle 75">
            <a:extLst>
              <a:ext uri="{FF2B5EF4-FFF2-40B4-BE49-F238E27FC236}">
                <a16:creationId xmlns:a16="http://schemas.microsoft.com/office/drawing/2014/main" id="{851012D1-8033-40B1-9EC0-91390FFC74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6371" name="Rectangle 3">
            <a:extLst>
              <a:ext uri="{FF2B5EF4-FFF2-40B4-BE49-F238E27FC236}">
                <a16:creationId xmlns:a16="http://schemas.microsoft.com/office/drawing/2014/main" id="{CB2D2448-CD54-498E-8D50-CA3620B53C08}"/>
              </a:ext>
            </a:extLst>
          </p:cNvPr>
          <p:cNvSpPr>
            <a:spLocks noChangeArrowheads="1"/>
          </p:cNvSpPr>
          <p:nvPr/>
        </p:nvSpPr>
        <p:spPr bwMode="auto">
          <a:xfrm>
            <a:off x="5447532" y="643467"/>
            <a:ext cx="5457533" cy="5571065"/>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lIns="91440" tIns="45720" rIns="91440" bIns="45720" rtlCol="0" anchor="ctr">
            <a:normAutofit/>
          </a:bodyPr>
          <a:lstStyle/>
          <a:p>
            <a:pPr marL="342900" indent="-228600">
              <a:lnSpc>
                <a:spcPct val="90000"/>
              </a:lnSpc>
              <a:spcBef>
                <a:spcPct val="20000"/>
              </a:spcBef>
              <a:buFont typeface="Arial" panose="020B0604020202020204" pitchFamily="34" charset="0"/>
              <a:buChar char="•"/>
              <a:defRPr/>
            </a:pPr>
            <a:r>
              <a:rPr lang="en-US" sz="2000" dirty="0"/>
              <a:t>Properties</a:t>
            </a:r>
          </a:p>
          <a:p>
            <a:pPr marL="742950" lvl="1" indent="-228600">
              <a:lnSpc>
                <a:spcPct val="90000"/>
              </a:lnSpc>
              <a:spcBef>
                <a:spcPct val="20000"/>
              </a:spcBef>
              <a:buFont typeface="Arial" panose="020B0604020202020204" pitchFamily="34" charset="0"/>
              <a:buChar char="•"/>
              <a:defRPr/>
            </a:pPr>
            <a:r>
              <a:rPr lang="en-US" sz="2000" dirty="0"/>
              <a:t>maximum branching factor of </a:t>
            </a:r>
            <a:r>
              <a:rPr lang="en-US" sz="2000" i="1" dirty="0"/>
              <a:t>M</a:t>
            </a:r>
            <a:endParaRPr lang="en-US" sz="2000" dirty="0"/>
          </a:p>
          <a:p>
            <a:pPr marL="742950" lvl="1" indent="-228600">
              <a:lnSpc>
                <a:spcPct val="90000"/>
              </a:lnSpc>
              <a:spcBef>
                <a:spcPct val="20000"/>
              </a:spcBef>
              <a:buFont typeface="Arial" panose="020B0604020202020204" pitchFamily="34" charset="0"/>
              <a:buChar char="•"/>
              <a:defRPr/>
            </a:pPr>
            <a:r>
              <a:rPr lang="en-US" sz="2000" dirty="0"/>
              <a:t>the root has between 2 and </a:t>
            </a:r>
            <a:r>
              <a:rPr lang="en-US" sz="2000" i="1" dirty="0"/>
              <a:t>M</a:t>
            </a:r>
            <a:r>
              <a:rPr lang="en-US" sz="2000" dirty="0"/>
              <a:t> children </a:t>
            </a:r>
            <a:r>
              <a:rPr lang="en-US" sz="2000" i="1" dirty="0"/>
              <a:t>or</a:t>
            </a:r>
            <a:r>
              <a:rPr lang="en-US" sz="2000" dirty="0"/>
              <a:t> at most </a:t>
            </a:r>
            <a:r>
              <a:rPr lang="en-US" sz="2000" i="1" dirty="0"/>
              <a:t>M-1</a:t>
            </a:r>
            <a:r>
              <a:rPr lang="en-US" sz="2000" dirty="0"/>
              <a:t> keys</a:t>
            </a:r>
          </a:p>
          <a:p>
            <a:pPr marL="742950" lvl="1" indent="-228600">
              <a:lnSpc>
                <a:spcPct val="90000"/>
              </a:lnSpc>
              <a:spcBef>
                <a:spcPct val="20000"/>
              </a:spcBef>
              <a:buFont typeface="Arial" panose="020B0604020202020204" pitchFamily="34" charset="0"/>
              <a:buChar char="•"/>
              <a:defRPr/>
            </a:pPr>
            <a:r>
              <a:rPr lang="en-US" sz="2000" dirty="0"/>
              <a:t>All other nodes have between </a:t>
            </a:r>
            <a:r>
              <a:rPr lang="en-US" sz="2000" b="1" dirty="0">
                <a:sym typeface="Symbol" charset="0"/>
              </a:rPr>
              <a:t></a:t>
            </a:r>
            <a:r>
              <a:rPr lang="en-US" sz="2000" b="1" i="1" dirty="0"/>
              <a:t>M/2</a:t>
            </a:r>
            <a:r>
              <a:rPr lang="en-US" sz="2000" b="1" dirty="0">
                <a:sym typeface="Symbol" charset="0"/>
              </a:rPr>
              <a:t></a:t>
            </a:r>
            <a:r>
              <a:rPr lang="en-US" sz="2000" dirty="0"/>
              <a:t> and </a:t>
            </a:r>
            <a:r>
              <a:rPr lang="en-US" sz="2000" b="1" i="1" dirty="0"/>
              <a:t>M</a:t>
            </a:r>
            <a:r>
              <a:rPr lang="en-US" sz="2000" dirty="0"/>
              <a:t> records</a:t>
            </a:r>
          </a:p>
          <a:p>
            <a:pPr marL="1200150" lvl="2" indent="-228600">
              <a:lnSpc>
                <a:spcPct val="90000"/>
              </a:lnSpc>
              <a:spcBef>
                <a:spcPct val="20000"/>
              </a:spcBef>
              <a:buFont typeface="Arial" panose="020B0604020202020204" pitchFamily="34" charset="0"/>
              <a:buChar char="•"/>
              <a:defRPr/>
            </a:pPr>
            <a:r>
              <a:rPr lang="en-US" sz="2000" dirty="0" err="1"/>
              <a:t>Keys+data</a:t>
            </a:r>
            <a:endParaRPr lang="en-US" sz="2000" dirty="0"/>
          </a:p>
          <a:p>
            <a:pPr marL="342900" indent="-228600">
              <a:lnSpc>
                <a:spcPct val="90000"/>
              </a:lnSpc>
              <a:spcBef>
                <a:spcPct val="20000"/>
              </a:spcBef>
              <a:buFont typeface="Arial" panose="020B0604020202020204" pitchFamily="34" charset="0"/>
              <a:buChar char="•"/>
              <a:defRPr/>
            </a:pPr>
            <a:r>
              <a:rPr lang="en-US" sz="2000" dirty="0"/>
              <a:t>Result</a:t>
            </a:r>
          </a:p>
          <a:p>
            <a:pPr marL="742950" lvl="1" indent="-228600">
              <a:lnSpc>
                <a:spcPct val="90000"/>
              </a:lnSpc>
              <a:spcBef>
                <a:spcPct val="20000"/>
              </a:spcBef>
              <a:buFont typeface="Arial" panose="020B0604020202020204" pitchFamily="34" charset="0"/>
              <a:buChar char="•"/>
              <a:defRPr/>
            </a:pPr>
            <a:r>
              <a:rPr lang="en-US" sz="2000" dirty="0"/>
              <a:t>tree is </a:t>
            </a:r>
            <a:r>
              <a:rPr lang="en-US" sz="2000" dirty="0">
                <a:sym typeface="Symbol" charset="0"/>
              </a:rPr>
              <a:t>O(log M) deep</a:t>
            </a:r>
            <a:endParaRPr lang="en-US" sz="2000" dirty="0"/>
          </a:p>
          <a:p>
            <a:pPr marL="742950" lvl="1" indent="-228600">
              <a:lnSpc>
                <a:spcPct val="90000"/>
              </a:lnSpc>
              <a:spcBef>
                <a:spcPct val="20000"/>
              </a:spcBef>
              <a:buFont typeface="Arial" panose="020B0604020202020204" pitchFamily="34" charset="0"/>
              <a:buChar char="•"/>
              <a:defRPr/>
            </a:pPr>
            <a:r>
              <a:rPr lang="en-US" sz="2000" dirty="0"/>
              <a:t>all operations run in </a:t>
            </a:r>
            <a:r>
              <a:rPr lang="en-US" sz="2000" dirty="0">
                <a:sym typeface="Symbol" charset="0"/>
              </a:rPr>
              <a:t>O(log M) time</a:t>
            </a:r>
          </a:p>
          <a:p>
            <a:pPr marL="742950" lvl="1" indent="-228600">
              <a:lnSpc>
                <a:spcPct val="90000"/>
              </a:lnSpc>
              <a:spcBef>
                <a:spcPct val="20000"/>
              </a:spcBef>
              <a:buFont typeface="Arial" panose="020B0604020202020204" pitchFamily="34" charset="0"/>
              <a:buChar char="•"/>
              <a:defRPr/>
            </a:pPr>
            <a:r>
              <a:rPr lang="en-US" sz="2000" dirty="0">
                <a:sym typeface="Symbol" charset="0"/>
              </a:rPr>
              <a:t>operations pull in about </a:t>
            </a:r>
            <a:r>
              <a:rPr lang="en-US" sz="2000" i="1" dirty="0">
                <a:sym typeface="Symbol" charset="0"/>
              </a:rPr>
              <a:t>M</a:t>
            </a:r>
            <a:r>
              <a:rPr lang="en-US" sz="2000" dirty="0">
                <a:sym typeface="Symbol" charset="0"/>
              </a:rPr>
              <a:t> items at a time</a:t>
            </a:r>
          </a:p>
        </p:txBody>
      </p:sp>
      <p:sp>
        <p:nvSpPr>
          <p:cNvPr id="78" name="Rectangle 77">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D291F021-C45C-4D44-A2B8-A789E386CC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B7648B2-4F25-4E1B-9032-4AD2EC879FC5}"/>
                  </a:ext>
                </a:extLst>
              </p14:cNvPr>
              <p14:cNvContentPartPr/>
              <p14:nvPr/>
            </p14:nvContentPartPr>
            <p14:xfrm>
              <a:off x="11946600" y="3043440"/>
              <a:ext cx="360" cy="360"/>
            </p14:xfrm>
          </p:contentPart>
        </mc:Choice>
        <mc:Fallback xmlns="">
          <p:pic>
            <p:nvPicPr>
              <p:cNvPr id="2" name="Ink 1">
                <a:extLst>
                  <a:ext uri="{FF2B5EF4-FFF2-40B4-BE49-F238E27FC236}">
                    <a16:creationId xmlns:a16="http://schemas.microsoft.com/office/drawing/2014/main" id="{FB7648B2-4F25-4E1B-9032-4AD2EC879FC5}"/>
                  </a:ext>
                </a:extLst>
              </p:cNvPr>
              <p:cNvPicPr/>
              <p:nvPr/>
            </p:nvPicPr>
            <p:blipFill>
              <a:blip r:embed="rId4"/>
              <a:stretch>
                <a:fillRect/>
              </a:stretch>
            </p:blipFill>
            <p:spPr>
              <a:xfrm>
                <a:off x="11937240" y="3034080"/>
                <a:ext cx="19080" cy="190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9A297797-5C89-4791-8204-AB071FA1FB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202" name="Rectangle 2">
            <a:extLst>
              <a:ext uri="{FF2B5EF4-FFF2-40B4-BE49-F238E27FC236}">
                <a16:creationId xmlns:a16="http://schemas.microsoft.com/office/drawing/2014/main" id="{0B431C6D-3AE7-46C5-9E5C-6E6691A70038}"/>
              </a:ext>
            </a:extLst>
          </p:cNvPr>
          <p:cNvSpPr>
            <a:spLocks noGrp="1" noChangeArrowheads="1"/>
          </p:cNvSpPr>
          <p:nvPr>
            <p:ph type="title"/>
          </p:nvPr>
        </p:nvSpPr>
        <p:spPr>
          <a:xfrm>
            <a:off x="643468" y="643467"/>
            <a:ext cx="4804064" cy="5571065"/>
          </a:xfrm>
        </p:spPr>
        <p:txBody>
          <a:bodyPr vert="horz" lIns="91440" tIns="45720" rIns="91440" bIns="45720" rtlCol="0" anchor="ctr">
            <a:normAutofit/>
          </a:bodyPr>
          <a:lstStyle/>
          <a:p>
            <a:pPr>
              <a:defRPr/>
            </a:pPr>
            <a:r>
              <a:rPr lang="en-US" sz="3600" kern="1200">
                <a:solidFill>
                  <a:schemeClr val="tx1"/>
                </a:solidFill>
                <a:latin typeface="+mj-lt"/>
                <a:ea typeface="+mj-ea"/>
                <a:cs typeface="+mj-cs"/>
              </a:rPr>
              <a:t>What is a B+ Tree?</a:t>
            </a:r>
            <a:endParaRPr lang="en-US" sz="3600" kern="1200" baseline="30000">
              <a:solidFill>
                <a:schemeClr val="tx1"/>
              </a:solidFill>
              <a:latin typeface="+mj-lt"/>
              <a:ea typeface="+mj-ea"/>
              <a:cs typeface="+mj-cs"/>
              <a:sym typeface="Symbol" charset="0"/>
            </a:endParaRPr>
          </a:p>
        </p:txBody>
      </p:sp>
      <p:sp>
        <p:nvSpPr>
          <p:cNvPr id="112" name="Freeform: Shape 111">
            <a:extLst>
              <a:ext uri="{FF2B5EF4-FFF2-40B4-BE49-F238E27FC236}">
                <a16:creationId xmlns:a16="http://schemas.microsoft.com/office/drawing/2014/main" id="{569BBA9B-8F4E-4D2B-BEFA-41A4754433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Rectangle 113">
            <a:extLst>
              <a:ext uri="{FF2B5EF4-FFF2-40B4-BE49-F238E27FC236}">
                <a16:creationId xmlns:a16="http://schemas.microsoft.com/office/drawing/2014/main" id="{851012D1-8033-40B1-9EC0-91390FFC74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228" name="Rectangle 28">
            <a:extLst>
              <a:ext uri="{FF2B5EF4-FFF2-40B4-BE49-F238E27FC236}">
                <a16:creationId xmlns:a16="http://schemas.microsoft.com/office/drawing/2014/main" id="{43234C16-281F-4492-9DD0-33E42E1E94E5}"/>
              </a:ext>
            </a:extLst>
          </p:cNvPr>
          <p:cNvSpPr>
            <a:spLocks noChangeArrowheads="1"/>
          </p:cNvSpPr>
          <p:nvPr/>
        </p:nvSpPr>
        <p:spPr bwMode="auto">
          <a:xfrm>
            <a:off x="6090998" y="643467"/>
            <a:ext cx="5457533" cy="5571065"/>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lIns="91440" tIns="45720" rIns="91440" bIns="45720" rtlCol="0" anchor="ctr">
            <a:normAutofit/>
          </a:bodyPr>
          <a:lstStyle/>
          <a:p>
            <a:pPr marL="285750" indent="-228600">
              <a:lnSpc>
                <a:spcPct val="90000"/>
              </a:lnSpc>
              <a:spcBef>
                <a:spcPct val="20000"/>
              </a:spcBef>
              <a:buFont typeface="Arial" panose="020B0604020202020204" pitchFamily="34" charset="0"/>
              <a:buChar char="•"/>
              <a:defRPr/>
            </a:pPr>
            <a:r>
              <a:rPr lang="en-US" sz="2000" dirty="0"/>
              <a:t>A variation of B trees in which</a:t>
            </a:r>
          </a:p>
          <a:p>
            <a:pPr marL="742950" lvl="1" indent="-228600">
              <a:lnSpc>
                <a:spcPct val="90000"/>
              </a:lnSpc>
              <a:spcBef>
                <a:spcPct val="20000"/>
              </a:spcBef>
              <a:buFont typeface="Arial" panose="020B0604020202020204" pitchFamily="34" charset="0"/>
              <a:buChar char="•"/>
              <a:defRPr/>
            </a:pPr>
            <a:r>
              <a:rPr lang="en-US" sz="2000" dirty="0"/>
              <a:t>internal nodes contain only search keys (no data)</a:t>
            </a:r>
          </a:p>
          <a:p>
            <a:pPr marL="742950" lvl="1" indent="-228600">
              <a:lnSpc>
                <a:spcPct val="90000"/>
              </a:lnSpc>
              <a:spcBef>
                <a:spcPct val="20000"/>
              </a:spcBef>
              <a:buFont typeface="Arial" panose="020B0604020202020204" pitchFamily="34" charset="0"/>
              <a:buChar char="•"/>
              <a:defRPr/>
            </a:pPr>
            <a:r>
              <a:rPr lang="en-US" sz="2000" dirty="0"/>
              <a:t>Leaf nodes contain pointers to data records</a:t>
            </a:r>
          </a:p>
          <a:p>
            <a:pPr marL="742950" lvl="1" indent="-228600">
              <a:lnSpc>
                <a:spcPct val="90000"/>
              </a:lnSpc>
              <a:spcBef>
                <a:spcPct val="20000"/>
              </a:spcBef>
              <a:buFont typeface="Arial" panose="020B0604020202020204" pitchFamily="34" charset="0"/>
              <a:buChar char="•"/>
              <a:defRPr/>
            </a:pPr>
            <a:r>
              <a:rPr lang="en-US" sz="2000" dirty="0"/>
              <a:t>Data records are in sorted order by the search key</a:t>
            </a:r>
          </a:p>
          <a:p>
            <a:pPr marL="742950" lvl="1" indent="-228600">
              <a:lnSpc>
                <a:spcPct val="90000"/>
              </a:lnSpc>
              <a:spcBef>
                <a:spcPct val="20000"/>
              </a:spcBef>
              <a:buFont typeface="Arial" panose="020B0604020202020204" pitchFamily="34" charset="0"/>
              <a:buChar char="•"/>
              <a:defRPr/>
            </a:pPr>
            <a:r>
              <a:rPr lang="en-US" sz="2000" dirty="0"/>
              <a:t>All leaves are at the same depth</a:t>
            </a:r>
          </a:p>
          <a:p>
            <a:pPr lvl="2" indent="-228600">
              <a:lnSpc>
                <a:spcPct val="90000"/>
              </a:lnSpc>
              <a:spcBef>
                <a:spcPct val="20000"/>
              </a:spcBef>
              <a:buFont typeface="Arial" panose="020B0604020202020204" pitchFamily="34" charset="0"/>
              <a:buChar char="•"/>
              <a:defRPr/>
            </a:pPr>
            <a:endParaRPr lang="en-US" sz="2000" dirty="0"/>
          </a:p>
        </p:txBody>
      </p:sp>
      <p:sp>
        <p:nvSpPr>
          <p:cNvPr id="116" name="Rectangle 115">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Isosceles Triangle 117">
            <a:extLst>
              <a:ext uri="{FF2B5EF4-FFF2-40B4-BE49-F238E27FC236}">
                <a16:creationId xmlns:a16="http://schemas.microsoft.com/office/drawing/2014/main" id="{D291F021-C45C-4D44-A2B8-A789E386CC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241" name="Rectangle 41">
            <a:extLst>
              <a:ext uri="{FF2B5EF4-FFF2-40B4-BE49-F238E27FC236}">
                <a16:creationId xmlns:a16="http://schemas.microsoft.com/office/drawing/2014/main" id="{0730DBA0-B0CD-438B-AD5B-6048AF4E939E}"/>
              </a:ext>
            </a:extLst>
          </p:cNvPr>
          <p:cNvSpPr>
            <a:spLocks noChangeArrowheads="1"/>
          </p:cNvSpPr>
          <p:nvPr/>
        </p:nvSpPr>
        <p:spPr bwMode="auto">
          <a:xfrm rot="3490613">
            <a:off x="6593392" y="6400819"/>
            <a:ext cx="184731"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Aft>
                <a:spcPts val="600"/>
              </a:spcAft>
              <a:defRPr/>
            </a:pPr>
            <a:endParaRPr lang="en-US" baseline="30000">
              <a:latin typeface="Arial" charset="0"/>
              <a:ea typeface="ＭＳ Ｐゴシック" charset="0"/>
              <a:sym typeface="Symbol" charset="0"/>
            </a:endParaRPr>
          </a:p>
          <a:p>
            <a:pPr>
              <a:spcAft>
                <a:spcPts val="600"/>
              </a:spcAft>
              <a:defRPr/>
            </a:pPr>
            <a:endParaRPr lang="en-US">
              <a:latin typeface="Arial" charset="0"/>
              <a:ea typeface="ＭＳ Ｐゴシック" charset="0"/>
              <a:sym typeface="Symbo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4" name="Rectangle 191">
            <a:extLst>
              <a:ext uri="{FF2B5EF4-FFF2-40B4-BE49-F238E27FC236}">
                <a16:creationId xmlns:a16="http://schemas.microsoft.com/office/drawing/2014/main" id="{12FB12AE-71D1-47FD-9AC3-EE2C074245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62" name="Rectangle 2">
            <a:extLst>
              <a:ext uri="{FF2B5EF4-FFF2-40B4-BE49-F238E27FC236}">
                <a16:creationId xmlns:a16="http://schemas.microsoft.com/office/drawing/2014/main" id="{CD156A52-EFE6-4624-A8C8-F8F8657C2B73}"/>
              </a:ext>
            </a:extLst>
          </p:cNvPr>
          <p:cNvSpPr>
            <a:spLocks noGrp="1" noChangeArrowheads="1"/>
          </p:cNvSpPr>
          <p:nvPr>
            <p:ph type="title"/>
          </p:nvPr>
        </p:nvSpPr>
        <p:spPr>
          <a:xfrm>
            <a:off x="643468" y="621792"/>
            <a:ext cx="4989890" cy="5413248"/>
          </a:xfrm>
        </p:spPr>
        <p:txBody>
          <a:bodyPr vert="horz" lIns="91440" tIns="45720" rIns="91440" bIns="45720" rtlCol="0" anchor="ctr">
            <a:normAutofit/>
          </a:bodyPr>
          <a:lstStyle/>
          <a:p>
            <a:pPr>
              <a:defRPr/>
            </a:pPr>
            <a:r>
              <a:rPr lang="en-US" sz="3600" kern="1200" dirty="0">
                <a:solidFill>
                  <a:schemeClr val="tx1"/>
                </a:solidFill>
                <a:latin typeface="+mj-lt"/>
                <a:ea typeface="+mj-ea"/>
                <a:cs typeface="+mj-cs"/>
              </a:rPr>
              <a:t>Definition of a </a:t>
            </a:r>
            <a:r>
              <a:rPr lang="en-US" sz="3600" kern="1200" dirty="0" err="1">
                <a:solidFill>
                  <a:schemeClr val="tx1"/>
                </a:solidFill>
                <a:latin typeface="+mj-lt"/>
                <a:ea typeface="+mj-ea"/>
                <a:cs typeface="+mj-cs"/>
              </a:rPr>
              <a:t>B+Tree</a:t>
            </a:r>
            <a:r>
              <a:rPr lang="en-US" sz="3600" kern="1200" dirty="0">
                <a:solidFill>
                  <a:schemeClr val="tx1"/>
                </a:solidFill>
                <a:latin typeface="+mj-lt"/>
                <a:ea typeface="+mj-ea"/>
                <a:cs typeface="+mj-cs"/>
              </a:rPr>
              <a:t/>
            </a:r>
            <a:br>
              <a:rPr lang="en-US" sz="3600" kern="1200" dirty="0">
                <a:solidFill>
                  <a:schemeClr val="tx1"/>
                </a:solidFill>
                <a:latin typeface="+mj-lt"/>
                <a:ea typeface="+mj-ea"/>
                <a:cs typeface="+mj-cs"/>
              </a:rPr>
            </a:br>
            <a:r>
              <a:rPr lang="en-US" sz="3600" kern="1200" dirty="0">
                <a:solidFill>
                  <a:schemeClr val="tx1"/>
                </a:solidFill>
                <a:latin typeface="+mj-lt"/>
                <a:ea typeface="+mj-ea"/>
                <a:cs typeface="+mj-cs"/>
              </a:rPr>
              <a:t/>
            </a:r>
            <a:br>
              <a:rPr lang="en-US" sz="3600" kern="1200" dirty="0">
                <a:solidFill>
                  <a:schemeClr val="tx1"/>
                </a:solidFill>
                <a:latin typeface="+mj-lt"/>
                <a:ea typeface="+mj-ea"/>
                <a:cs typeface="+mj-cs"/>
              </a:rPr>
            </a:br>
            <a:endParaRPr lang="en-US" sz="3600" kern="1200" dirty="0">
              <a:solidFill>
                <a:schemeClr val="tx1"/>
              </a:solidFill>
              <a:latin typeface="+mj-lt"/>
              <a:ea typeface="+mj-ea"/>
              <a:cs typeface="+mj-cs"/>
            </a:endParaRPr>
          </a:p>
        </p:txBody>
      </p:sp>
      <p:sp>
        <p:nvSpPr>
          <p:cNvPr id="40975" name="Freeform: Shape 192">
            <a:extLst>
              <a:ext uri="{FF2B5EF4-FFF2-40B4-BE49-F238E27FC236}">
                <a16:creationId xmlns:a16="http://schemas.microsoft.com/office/drawing/2014/main" id="{64853C7E-3CBA-4464-865F-6044D94B1B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76" name="Rectangle 193">
            <a:extLst>
              <a:ext uri="{FF2B5EF4-FFF2-40B4-BE49-F238E27FC236}">
                <a16:creationId xmlns:a16="http://schemas.microsoft.com/office/drawing/2014/main" id="{55EFEC59-B929-4851-9DEF-9106F27979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7" name="Rectangle 194">
            <a:extLst>
              <a:ext uri="{FF2B5EF4-FFF2-40B4-BE49-F238E27FC236}">
                <a16:creationId xmlns:a16="http://schemas.microsoft.com/office/drawing/2014/main" id="{6C132392-D5FF-4588-8FA1-5BAD77BF64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78" name="Rectangle 195">
            <a:extLst>
              <a:ext uri="{FF2B5EF4-FFF2-40B4-BE49-F238E27FC236}">
                <a16:creationId xmlns:a16="http://schemas.microsoft.com/office/drawing/2014/main" id="{C7EAC045-695C-4E73-9B7C-AFD6FB22DA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9" name="Isosceles Triangle 196">
            <a:extLst>
              <a:ext uri="{FF2B5EF4-FFF2-40B4-BE49-F238E27FC236}">
                <a16:creationId xmlns:a16="http://schemas.microsoft.com/office/drawing/2014/main" id="{404A7A3A-BEAE-4BC6-A163-5D0E5F8C46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80" name="Rectangle 197">
            <a:extLst>
              <a:ext uri="{FF2B5EF4-FFF2-40B4-BE49-F238E27FC236}">
                <a16:creationId xmlns:a16="http://schemas.microsoft.com/office/drawing/2014/main" id="{12ED3B7D-405D-4DFA-8608-B6DE746718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9FF0B0DE-E48D-472D-B396-4D4CA7CC3766}"/>
              </a:ext>
            </a:extLst>
          </p:cNvPr>
          <p:cNvSpPr txBox="1"/>
          <p:nvPr/>
        </p:nvSpPr>
        <p:spPr>
          <a:xfrm>
            <a:off x="6096000" y="643466"/>
            <a:ext cx="5452532" cy="5571065"/>
          </a:xfrm>
          <a:prstGeom prst="rect">
            <a:avLst/>
          </a:prstGeom>
          <a:noFill/>
        </p:spPr>
        <p:txBody>
          <a:bodyPr vert="horz" lIns="91440" tIns="45720" rIns="91440" bIns="45720" rtlCol="0" anchor="ctr">
            <a:normAutofit/>
          </a:bodyPr>
          <a:lstStyle/>
          <a:p>
            <a:pPr>
              <a:lnSpc>
                <a:spcPct val="90000"/>
              </a:lnSpc>
              <a:spcAft>
                <a:spcPts val="600"/>
              </a:spcAft>
              <a:defRPr/>
            </a:pPr>
            <a:r>
              <a:rPr lang="en-US" sz="2800" dirty="0"/>
              <a:t>A B+ tree is a balanced tree in which every path from the root of the tree to a leaf is of the same length, and each non-leaf node of the tree has between [M/2] and [M] children, where n is fixed for a particular tree.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354" name="Rectangle 106">
            <a:extLst>
              <a:ext uri="{FF2B5EF4-FFF2-40B4-BE49-F238E27FC236}">
                <a16:creationId xmlns:a16="http://schemas.microsoft.com/office/drawing/2014/main" id="{AA7E2C69-0FC0-4BFD-8B4A-4A16C1EBC3D6}"/>
              </a:ext>
            </a:extLst>
          </p:cNvPr>
          <p:cNvSpPr>
            <a:spLocks noGrp="1" noChangeArrowheads="1"/>
          </p:cNvSpPr>
          <p:nvPr>
            <p:ph type="title"/>
          </p:nvPr>
        </p:nvSpPr>
        <p:spPr>
          <a:xfrm>
            <a:off x="643467" y="321734"/>
            <a:ext cx="10905066" cy="1135737"/>
          </a:xfrm>
        </p:spPr>
        <p:txBody>
          <a:bodyPr>
            <a:normAutofit/>
          </a:bodyPr>
          <a:lstStyle/>
          <a:p>
            <a:pPr>
              <a:defRPr/>
            </a:pPr>
            <a:r>
              <a:rPr lang="en-US" sz="3600">
                <a:cs typeface="+mj-cs"/>
              </a:rPr>
              <a:t>B+ Tree Nodes</a:t>
            </a:r>
          </a:p>
        </p:txBody>
      </p:sp>
      <p:sp>
        <p:nvSpPr>
          <p:cNvPr id="181355" name="Rectangle 107">
            <a:extLst>
              <a:ext uri="{FF2B5EF4-FFF2-40B4-BE49-F238E27FC236}">
                <a16:creationId xmlns:a16="http://schemas.microsoft.com/office/drawing/2014/main" id="{964FF6EA-5BC1-40B8-AF7A-D47EEB6DDDD1}"/>
              </a:ext>
            </a:extLst>
          </p:cNvPr>
          <p:cNvSpPr>
            <a:spLocks noGrp="1" noChangeArrowheads="1"/>
          </p:cNvSpPr>
          <p:nvPr>
            <p:ph type="body" idx="1"/>
          </p:nvPr>
        </p:nvSpPr>
        <p:spPr>
          <a:xfrm>
            <a:off x="643467" y="1440361"/>
            <a:ext cx="10905066" cy="4393982"/>
          </a:xfrm>
        </p:spPr>
        <p:txBody>
          <a:bodyPr>
            <a:normAutofit/>
          </a:bodyPr>
          <a:lstStyle/>
          <a:p>
            <a:pPr>
              <a:defRPr/>
            </a:pPr>
            <a:r>
              <a:rPr lang="en-US" sz="2000" dirty="0"/>
              <a:t>Internal node</a:t>
            </a:r>
          </a:p>
          <a:p>
            <a:pPr lvl="1">
              <a:defRPr/>
            </a:pPr>
            <a:r>
              <a:rPr lang="en-US" sz="2000" dirty="0"/>
              <a:t>Pointer (Key, </a:t>
            </a:r>
            <a:r>
              <a:rPr lang="en-US" sz="2000" dirty="0" err="1"/>
              <a:t>NodePointer</a:t>
            </a:r>
            <a:r>
              <a:rPr lang="en-US" sz="2000" dirty="0"/>
              <a:t>)*M-1 in each node</a:t>
            </a:r>
          </a:p>
          <a:p>
            <a:pPr lvl="1">
              <a:defRPr/>
            </a:pPr>
            <a:r>
              <a:rPr lang="en-US" sz="2000" dirty="0"/>
              <a:t>First </a:t>
            </a:r>
            <a:r>
              <a:rPr lang="en-US" sz="2000" dirty="0" err="1"/>
              <a:t>i</a:t>
            </a:r>
            <a:r>
              <a:rPr lang="en-US" sz="2000" dirty="0"/>
              <a:t> keys are currently in use</a:t>
            </a:r>
          </a:p>
        </p:txBody>
      </p:sp>
      <p:sp>
        <p:nvSpPr>
          <p:cNvPr id="114" name="Rectangle 113">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Isosceles Triangle 115">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Isosceles Triangle 117">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Rectangle 119">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6" name="Rectangle 60">
            <a:extLst>
              <a:ext uri="{FF2B5EF4-FFF2-40B4-BE49-F238E27FC236}">
                <a16:creationId xmlns:a16="http://schemas.microsoft.com/office/drawing/2014/main" id="{E56E4842-B403-4FE4-88AA-089AB60927EC}"/>
              </a:ext>
            </a:extLst>
          </p:cNvPr>
          <p:cNvSpPr>
            <a:spLocks noChangeArrowheads="1"/>
          </p:cNvSpPr>
          <p:nvPr/>
        </p:nvSpPr>
        <p:spPr bwMode="auto">
          <a:xfrm>
            <a:off x="6872728" y="3143442"/>
            <a:ext cx="2042671" cy="577658"/>
          </a:xfrm>
          <a:prstGeom prst="rect">
            <a:avLst/>
          </a:prstGeom>
          <a:noFill/>
          <a:ln w="12700">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600" b="1" dirty="0">
                <a:latin typeface="Courier New" panose="02070309020205020404" pitchFamily="49" charset="0"/>
              </a:rPr>
              <a:t> </a:t>
            </a:r>
            <a:r>
              <a:rPr lang="en-US" altLang="en-US" sz="5400" b="1" dirty="0">
                <a:latin typeface="Courier New" panose="02070309020205020404" pitchFamily="49" charset="0"/>
              </a:rPr>
              <a:t>…</a:t>
            </a:r>
            <a:endParaRPr lang="en-US" altLang="en-US" sz="6600" b="1" dirty="0">
              <a:latin typeface="Courier New" panose="02070309020205020404" pitchFamily="49" charset="0"/>
            </a:endParaRPr>
          </a:p>
          <a:p>
            <a:pPr algn="ctr" eaLnBrk="1" hangingPunct="1"/>
            <a:endParaRPr lang="en-US" altLang="en-US" sz="1200" b="1" dirty="0">
              <a:latin typeface="Courier New" panose="02070309020205020404" pitchFamily="49" charset="0"/>
            </a:endParaRPr>
          </a:p>
          <a:p>
            <a:pPr algn="ctr" eaLnBrk="1" hangingPunct="1"/>
            <a:endParaRPr lang="en-US" altLang="en-US" sz="2000" b="1" dirty="0">
              <a:latin typeface="Courier New" panose="02070309020205020404" pitchFamily="49" charset="0"/>
            </a:endParaRPr>
          </a:p>
        </p:txBody>
      </p:sp>
      <p:grpSp>
        <p:nvGrpSpPr>
          <p:cNvPr id="187" name="Group 61">
            <a:extLst>
              <a:ext uri="{FF2B5EF4-FFF2-40B4-BE49-F238E27FC236}">
                <a16:creationId xmlns:a16="http://schemas.microsoft.com/office/drawing/2014/main" id="{C2AA2A90-5EC1-4FBF-8158-5895531C7FB9}"/>
              </a:ext>
            </a:extLst>
          </p:cNvPr>
          <p:cNvGrpSpPr>
            <a:grpSpLocks/>
          </p:cNvGrpSpPr>
          <p:nvPr/>
        </p:nvGrpSpPr>
        <p:grpSpPr bwMode="auto">
          <a:xfrm>
            <a:off x="6789284" y="3049859"/>
            <a:ext cx="2126115" cy="745054"/>
            <a:chOff x="4414" y="2400"/>
            <a:chExt cx="192" cy="192"/>
          </a:xfrm>
        </p:grpSpPr>
        <p:sp>
          <p:nvSpPr>
            <p:cNvPr id="188" name="Line 62">
              <a:extLst>
                <a:ext uri="{FF2B5EF4-FFF2-40B4-BE49-F238E27FC236}">
                  <a16:creationId xmlns:a16="http://schemas.microsoft.com/office/drawing/2014/main" id="{7E003C81-F4AE-48AB-AF37-42666B9D865A}"/>
                </a:ext>
              </a:extLst>
            </p:cNvPr>
            <p:cNvSpPr>
              <a:spLocks noChangeShapeType="1"/>
            </p:cNvSpPr>
            <p:nvPr/>
          </p:nvSpPr>
          <p:spPr bwMode="auto">
            <a:xfrm>
              <a:off x="4414" y="2496"/>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189" name="Line 63">
              <a:extLst>
                <a:ext uri="{FF2B5EF4-FFF2-40B4-BE49-F238E27FC236}">
                  <a16:creationId xmlns:a16="http://schemas.microsoft.com/office/drawing/2014/main" id="{F3BFD428-771B-4912-A1EF-254314A09551}"/>
                </a:ext>
              </a:extLst>
            </p:cNvPr>
            <p:cNvSpPr>
              <a:spLocks noChangeShapeType="1"/>
            </p:cNvSpPr>
            <p:nvPr/>
          </p:nvSpPr>
          <p:spPr bwMode="auto">
            <a:xfrm>
              <a:off x="4414" y="2400"/>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190" name="Line 64">
              <a:extLst>
                <a:ext uri="{FF2B5EF4-FFF2-40B4-BE49-F238E27FC236}">
                  <a16:creationId xmlns:a16="http://schemas.microsoft.com/office/drawing/2014/main" id="{1315B831-9F29-4CBE-878F-7A78F24E012A}"/>
                </a:ext>
              </a:extLst>
            </p:cNvPr>
            <p:cNvSpPr>
              <a:spLocks noChangeShapeType="1"/>
            </p:cNvSpPr>
            <p:nvPr/>
          </p:nvSpPr>
          <p:spPr bwMode="auto">
            <a:xfrm>
              <a:off x="4606" y="2496"/>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191" name="Line 65">
              <a:extLst>
                <a:ext uri="{FF2B5EF4-FFF2-40B4-BE49-F238E27FC236}">
                  <a16:creationId xmlns:a16="http://schemas.microsoft.com/office/drawing/2014/main" id="{BF342EF8-61E2-4C3A-91BB-983C8F673ECE}"/>
                </a:ext>
              </a:extLst>
            </p:cNvPr>
            <p:cNvSpPr>
              <a:spLocks noChangeShapeType="1"/>
            </p:cNvSpPr>
            <p:nvPr/>
          </p:nvSpPr>
          <p:spPr bwMode="auto">
            <a:xfrm>
              <a:off x="4606" y="2400"/>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192" name="Line 66">
              <a:extLst>
                <a:ext uri="{FF2B5EF4-FFF2-40B4-BE49-F238E27FC236}">
                  <a16:creationId xmlns:a16="http://schemas.microsoft.com/office/drawing/2014/main" id="{9D05C29D-F377-4DF5-97FC-FFA79EE65B05}"/>
                </a:ext>
              </a:extLst>
            </p:cNvPr>
            <p:cNvSpPr>
              <a:spLocks noChangeShapeType="1"/>
            </p:cNvSpPr>
            <p:nvPr/>
          </p:nvSpPr>
          <p:spPr bwMode="auto">
            <a:xfrm rot="-5400000">
              <a:off x="4558" y="2544"/>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193" name="Line 67">
              <a:extLst>
                <a:ext uri="{FF2B5EF4-FFF2-40B4-BE49-F238E27FC236}">
                  <a16:creationId xmlns:a16="http://schemas.microsoft.com/office/drawing/2014/main" id="{5C859F39-491D-49BD-8FEC-9202D7990DDF}"/>
                </a:ext>
              </a:extLst>
            </p:cNvPr>
            <p:cNvSpPr>
              <a:spLocks noChangeShapeType="1"/>
            </p:cNvSpPr>
            <p:nvPr/>
          </p:nvSpPr>
          <p:spPr bwMode="auto">
            <a:xfrm rot="-5400000">
              <a:off x="4462" y="2544"/>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194" name="Line 68">
              <a:extLst>
                <a:ext uri="{FF2B5EF4-FFF2-40B4-BE49-F238E27FC236}">
                  <a16:creationId xmlns:a16="http://schemas.microsoft.com/office/drawing/2014/main" id="{459957C0-CAE3-49B0-A512-79D84F44AE41}"/>
                </a:ext>
              </a:extLst>
            </p:cNvPr>
            <p:cNvSpPr>
              <a:spLocks noChangeShapeType="1"/>
            </p:cNvSpPr>
            <p:nvPr/>
          </p:nvSpPr>
          <p:spPr bwMode="auto">
            <a:xfrm rot="-5400000">
              <a:off x="4558" y="2352"/>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195" name="Line 69">
              <a:extLst>
                <a:ext uri="{FF2B5EF4-FFF2-40B4-BE49-F238E27FC236}">
                  <a16:creationId xmlns:a16="http://schemas.microsoft.com/office/drawing/2014/main" id="{C162384E-ECC7-4068-8A42-3E3DF21F24F2}"/>
                </a:ext>
              </a:extLst>
            </p:cNvPr>
            <p:cNvSpPr>
              <a:spLocks noChangeShapeType="1"/>
            </p:cNvSpPr>
            <p:nvPr/>
          </p:nvSpPr>
          <p:spPr bwMode="auto">
            <a:xfrm rot="-5400000">
              <a:off x="4462" y="2352"/>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grpSp>
      <p:sp>
        <p:nvSpPr>
          <p:cNvPr id="196" name="Rectangle 74">
            <a:extLst>
              <a:ext uri="{FF2B5EF4-FFF2-40B4-BE49-F238E27FC236}">
                <a16:creationId xmlns:a16="http://schemas.microsoft.com/office/drawing/2014/main" id="{9142BB25-F2C7-458A-ACA3-A2EA60EA4CB1}"/>
              </a:ext>
            </a:extLst>
          </p:cNvPr>
          <p:cNvSpPr>
            <a:spLocks noChangeArrowheads="1"/>
          </p:cNvSpPr>
          <p:nvPr/>
        </p:nvSpPr>
        <p:spPr bwMode="auto">
          <a:xfrm>
            <a:off x="6165850" y="3048000"/>
            <a:ext cx="673100" cy="673100"/>
          </a:xfrm>
          <a:prstGeom prst="rect">
            <a:avLst/>
          </a:prstGeom>
          <a:noFill/>
          <a:ln w="12700">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baseline="30000">
                <a:latin typeface="Courier New" charset="0"/>
                <a:ea typeface="ＭＳ Ｐゴシック" charset="0"/>
              </a:rPr>
              <a:t>__</a:t>
            </a:r>
            <a:endParaRPr lang="en-US" sz="2000" b="1">
              <a:latin typeface="Courier New" charset="0"/>
              <a:ea typeface="ＭＳ Ｐゴシック" charset="0"/>
            </a:endParaRPr>
          </a:p>
        </p:txBody>
      </p:sp>
      <p:grpSp>
        <p:nvGrpSpPr>
          <p:cNvPr id="197" name="Group 75">
            <a:extLst>
              <a:ext uri="{FF2B5EF4-FFF2-40B4-BE49-F238E27FC236}">
                <a16:creationId xmlns:a16="http://schemas.microsoft.com/office/drawing/2014/main" id="{6C80E8AC-A713-4BD2-A6E5-A5D19379F480}"/>
              </a:ext>
            </a:extLst>
          </p:cNvPr>
          <p:cNvGrpSpPr>
            <a:grpSpLocks/>
          </p:cNvGrpSpPr>
          <p:nvPr/>
        </p:nvGrpSpPr>
        <p:grpSpPr bwMode="auto">
          <a:xfrm>
            <a:off x="6194425" y="3048000"/>
            <a:ext cx="672020" cy="733799"/>
            <a:chOff x="4414" y="2400"/>
            <a:chExt cx="192" cy="192"/>
          </a:xfrm>
        </p:grpSpPr>
        <p:sp>
          <p:nvSpPr>
            <p:cNvPr id="198" name="Line 76">
              <a:extLst>
                <a:ext uri="{FF2B5EF4-FFF2-40B4-BE49-F238E27FC236}">
                  <a16:creationId xmlns:a16="http://schemas.microsoft.com/office/drawing/2014/main" id="{87AD22BE-7B78-4A96-B4CD-5785E4BFDB13}"/>
                </a:ext>
              </a:extLst>
            </p:cNvPr>
            <p:cNvSpPr>
              <a:spLocks noChangeShapeType="1"/>
            </p:cNvSpPr>
            <p:nvPr/>
          </p:nvSpPr>
          <p:spPr bwMode="auto">
            <a:xfrm>
              <a:off x="4414" y="2496"/>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199" name="Line 77">
              <a:extLst>
                <a:ext uri="{FF2B5EF4-FFF2-40B4-BE49-F238E27FC236}">
                  <a16:creationId xmlns:a16="http://schemas.microsoft.com/office/drawing/2014/main" id="{53015F45-FCCE-4CCA-A230-622030CC7812}"/>
                </a:ext>
              </a:extLst>
            </p:cNvPr>
            <p:cNvSpPr>
              <a:spLocks noChangeShapeType="1"/>
            </p:cNvSpPr>
            <p:nvPr/>
          </p:nvSpPr>
          <p:spPr bwMode="auto">
            <a:xfrm>
              <a:off x="4414" y="2400"/>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00" name="Line 78">
              <a:extLst>
                <a:ext uri="{FF2B5EF4-FFF2-40B4-BE49-F238E27FC236}">
                  <a16:creationId xmlns:a16="http://schemas.microsoft.com/office/drawing/2014/main" id="{050167F2-23CD-4F11-9C2D-CD9DB4143E4A}"/>
                </a:ext>
              </a:extLst>
            </p:cNvPr>
            <p:cNvSpPr>
              <a:spLocks noChangeShapeType="1"/>
            </p:cNvSpPr>
            <p:nvPr/>
          </p:nvSpPr>
          <p:spPr bwMode="auto">
            <a:xfrm>
              <a:off x="4606" y="2496"/>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01" name="Line 79">
              <a:extLst>
                <a:ext uri="{FF2B5EF4-FFF2-40B4-BE49-F238E27FC236}">
                  <a16:creationId xmlns:a16="http://schemas.microsoft.com/office/drawing/2014/main" id="{3A5AA131-2F6F-4F26-B2B0-FA32B3964AE1}"/>
                </a:ext>
              </a:extLst>
            </p:cNvPr>
            <p:cNvSpPr>
              <a:spLocks noChangeShapeType="1"/>
            </p:cNvSpPr>
            <p:nvPr/>
          </p:nvSpPr>
          <p:spPr bwMode="auto">
            <a:xfrm>
              <a:off x="4606" y="2400"/>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02" name="Line 80">
              <a:extLst>
                <a:ext uri="{FF2B5EF4-FFF2-40B4-BE49-F238E27FC236}">
                  <a16:creationId xmlns:a16="http://schemas.microsoft.com/office/drawing/2014/main" id="{591B01D5-8C24-4578-BEE5-D705E7C2719C}"/>
                </a:ext>
              </a:extLst>
            </p:cNvPr>
            <p:cNvSpPr>
              <a:spLocks noChangeShapeType="1"/>
            </p:cNvSpPr>
            <p:nvPr/>
          </p:nvSpPr>
          <p:spPr bwMode="auto">
            <a:xfrm rot="-5400000">
              <a:off x="4558" y="2544"/>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03" name="Line 81">
              <a:extLst>
                <a:ext uri="{FF2B5EF4-FFF2-40B4-BE49-F238E27FC236}">
                  <a16:creationId xmlns:a16="http://schemas.microsoft.com/office/drawing/2014/main" id="{E0B98C00-0947-40CB-A4D9-29A0823FD6E7}"/>
                </a:ext>
              </a:extLst>
            </p:cNvPr>
            <p:cNvSpPr>
              <a:spLocks noChangeShapeType="1"/>
            </p:cNvSpPr>
            <p:nvPr/>
          </p:nvSpPr>
          <p:spPr bwMode="auto">
            <a:xfrm rot="-5400000">
              <a:off x="4462" y="2544"/>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04" name="Line 82">
              <a:extLst>
                <a:ext uri="{FF2B5EF4-FFF2-40B4-BE49-F238E27FC236}">
                  <a16:creationId xmlns:a16="http://schemas.microsoft.com/office/drawing/2014/main" id="{5B57D775-9F66-4E8B-A861-9E32049B78AA}"/>
                </a:ext>
              </a:extLst>
            </p:cNvPr>
            <p:cNvSpPr>
              <a:spLocks noChangeShapeType="1"/>
            </p:cNvSpPr>
            <p:nvPr/>
          </p:nvSpPr>
          <p:spPr bwMode="auto">
            <a:xfrm rot="-5400000">
              <a:off x="4558" y="2352"/>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05" name="Line 83">
              <a:extLst>
                <a:ext uri="{FF2B5EF4-FFF2-40B4-BE49-F238E27FC236}">
                  <a16:creationId xmlns:a16="http://schemas.microsoft.com/office/drawing/2014/main" id="{F8A5359A-0BC4-41F1-9458-6AD93AC27888}"/>
                </a:ext>
              </a:extLst>
            </p:cNvPr>
            <p:cNvSpPr>
              <a:spLocks noChangeShapeType="1"/>
            </p:cNvSpPr>
            <p:nvPr/>
          </p:nvSpPr>
          <p:spPr bwMode="auto">
            <a:xfrm rot="-5400000">
              <a:off x="4462" y="2352"/>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grpSp>
      <p:sp>
        <p:nvSpPr>
          <p:cNvPr id="206" name="Rectangle 96">
            <a:extLst>
              <a:ext uri="{FF2B5EF4-FFF2-40B4-BE49-F238E27FC236}">
                <a16:creationId xmlns:a16="http://schemas.microsoft.com/office/drawing/2014/main" id="{E788C877-C8BC-4B18-8391-223EC6AF9680}"/>
              </a:ext>
            </a:extLst>
          </p:cNvPr>
          <p:cNvSpPr>
            <a:spLocks noChangeArrowheads="1"/>
          </p:cNvSpPr>
          <p:nvPr/>
        </p:nvSpPr>
        <p:spPr bwMode="auto">
          <a:xfrm>
            <a:off x="8926350" y="3143442"/>
            <a:ext cx="662150" cy="577658"/>
          </a:xfrm>
          <a:prstGeom prst="rect">
            <a:avLst/>
          </a:prstGeom>
          <a:noFill/>
          <a:ln w="12700">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baseline="30000" dirty="0">
                <a:latin typeface="Courier New" charset="0"/>
                <a:ea typeface="ＭＳ Ｐゴシック" charset="0"/>
              </a:rPr>
              <a:t>__</a:t>
            </a:r>
            <a:endParaRPr lang="en-US" sz="2000" b="1" dirty="0">
              <a:latin typeface="Courier New" charset="0"/>
              <a:ea typeface="ＭＳ Ｐゴシック" charset="0"/>
            </a:endParaRPr>
          </a:p>
        </p:txBody>
      </p:sp>
      <p:grpSp>
        <p:nvGrpSpPr>
          <p:cNvPr id="207" name="Group 97">
            <a:extLst>
              <a:ext uri="{FF2B5EF4-FFF2-40B4-BE49-F238E27FC236}">
                <a16:creationId xmlns:a16="http://schemas.microsoft.com/office/drawing/2014/main" id="{3910B808-6444-4AED-BFFF-35F6FFC8C76C}"/>
              </a:ext>
            </a:extLst>
          </p:cNvPr>
          <p:cNvGrpSpPr>
            <a:grpSpLocks/>
          </p:cNvGrpSpPr>
          <p:nvPr/>
        </p:nvGrpSpPr>
        <p:grpSpPr bwMode="auto">
          <a:xfrm>
            <a:off x="8898494" y="3049859"/>
            <a:ext cx="640427" cy="745054"/>
            <a:chOff x="4414" y="2400"/>
            <a:chExt cx="192" cy="192"/>
          </a:xfrm>
        </p:grpSpPr>
        <p:sp>
          <p:nvSpPr>
            <p:cNvPr id="208" name="Line 98">
              <a:extLst>
                <a:ext uri="{FF2B5EF4-FFF2-40B4-BE49-F238E27FC236}">
                  <a16:creationId xmlns:a16="http://schemas.microsoft.com/office/drawing/2014/main" id="{FD7B33A5-1DBB-44FE-9BE1-0DEE83608461}"/>
                </a:ext>
              </a:extLst>
            </p:cNvPr>
            <p:cNvSpPr>
              <a:spLocks noChangeShapeType="1"/>
            </p:cNvSpPr>
            <p:nvPr/>
          </p:nvSpPr>
          <p:spPr bwMode="auto">
            <a:xfrm>
              <a:off x="4414" y="2496"/>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09" name="Line 99">
              <a:extLst>
                <a:ext uri="{FF2B5EF4-FFF2-40B4-BE49-F238E27FC236}">
                  <a16:creationId xmlns:a16="http://schemas.microsoft.com/office/drawing/2014/main" id="{F7CC60DA-2C74-4D28-9972-4268D10C23FC}"/>
                </a:ext>
              </a:extLst>
            </p:cNvPr>
            <p:cNvSpPr>
              <a:spLocks noChangeShapeType="1"/>
            </p:cNvSpPr>
            <p:nvPr/>
          </p:nvSpPr>
          <p:spPr bwMode="auto">
            <a:xfrm>
              <a:off x="4414" y="2400"/>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10" name="Line 100">
              <a:extLst>
                <a:ext uri="{FF2B5EF4-FFF2-40B4-BE49-F238E27FC236}">
                  <a16:creationId xmlns:a16="http://schemas.microsoft.com/office/drawing/2014/main" id="{2CA10512-78DD-48FE-9084-43D497D37EDF}"/>
                </a:ext>
              </a:extLst>
            </p:cNvPr>
            <p:cNvSpPr>
              <a:spLocks noChangeShapeType="1"/>
            </p:cNvSpPr>
            <p:nvPr/>
          </p:nvSpPr>
          <p:spPr bwMode="auto">
            <a:xfrm>
              <a:off x="4606" y="2496"/>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11" name="Line 101">
              <a:extLst>
                <a:ext uri="{FF2B5EF4-FFF2-40B4-BE49-F238E27FC236}">
                  <a16:creationId xmlns:a16="http://schemas.microsoft.com/office/drawing/2014/main" id="{3FAD3035-BC80-4E61-9BFB-4C5FC4C9F4B9}"/>
                </a:ext>
              </a:extLst>
            </p:cNvPr>
            <p:cNvSpPr>
              <a:spLocks noChangeShapeType="1"/>
            </p:cNvSpPr>
            <p:nvPr/>
          </p:nvSpPr>
          <p:spPr bwMode="auto">
            <a:xfrm>
              <a:off x="4606" y="2400"/>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12" name="Line 102">
              <a:extLst>
                <a:ext uri="{FF2B5EF4-FFF2-40B4-BE49-F238E27FC236}">
                  <a16:creationId xmlns:a16="http://schemas.microsoft.com/office/drawing/2014/main" id="{FE5A7791-CAF6-49F2-8256-E89B238A3903}"/>
                </a:ext>
              </a:extLst>
            </p:cNvPr>
            <p:cNvSpPr>
              <a:spLocks noChangeShapeType="1"/>
            </p:cNvSpPr>
            <p:nvPr/>
          </p:nvSpPr>
          <p:spPr bwMode="auto">
            <a:xfrm rot="-5400000">
              <a:off x="4558" y="2544"/>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13" name="Line 103">
              <a:extLst>
                <a:ext uri="{FF2B5EF4-FFF2-40B4-BE49-F238E27FC236}">
                  <a16:creationId xmlns:a16="http://schemas.microsoft.com/office/drawing/2014/main" id="{08CDA955-AF90-4BE4-B132-80A0EAB72194}"/>
                </a:ext>
              </a:extLst>
            </p:cNvPr>
            <p:cNvSpPr>
              <a:spLocks noChangeShapeType="1"/>
            </p:cNvSpPr>
            <p:nvPr/>
          </p:nvSpPr>
          <p:spPr bwMode="auto">
            <a:xfrm rot="-5400000">
              <a:off x="4462" y="2544"/>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14" name="Line 104">
              <a:extLst>
                <a:ext uri="{FF2B5EF4-FFF2-40B4-BE49-F238E27FC236}">
                  <a16:creationId xmlns:a16="http://schemas.microsoft.com/office/drawing/2014/main" id="{493AC9AA-6EAB-4282-997F-E3B5216CED74}"/>
                </a:ext>
              </a:extLst>
            </p:cNvPr>
            <p:cNvSpPr>
              <a:spLocks noChangeShapeType="1"/>
            </p:cNvSpPr>
            <p:nvPr/>
          </p:nvSpPr>
          <p:spPr bwMode="auto">
            <a:xfrm rot="-5400000">
              <a:off x="4558" y="2352"/>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sp>
          <p:nvSpPr>
            <p:cNvPr id="215" name="Line 105">
              <a:extLst>
                <a:ext uri="{FF2B5EF4-FFF2-40B4-BE49-F238E27FC236}">
                  <a16:creationId xmlns:a16="http://schemas.microsoft.com/office/drawing/2014/main" id="{43906A1F-6DA0-4D67-8E07-0CDA96115756}"/>
                </a:ext>
              </a:extLst>
            </p:cNvPr>
            <p:cNvSpPr>
              <a:spLocks noChangeShapeType="1"/>
            </p:cNvSpPr>
            <p:nvPr/>
          </p:nvSpPr>
          <p:spPr bwMode="auto">
            <a:xfrm rot="-5400000">
              <a:off x="4462" y="2352"/>
              <a:ext cx="0" cy="96"/>
            </a:xfrm>
            <a:prstGeom prst="line">
              <a:avLst/>
            </a:prstGeom>
            <a:ln>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defRPr/>
              </a:pPr>
              <a:endParaRPr lang="en-US">
                <a:latin typeface="Arial" charset="0"/>
                <a:ea typeface="ＭＳ Ｐゴシック" charset="0"/>
              </a:endParaRPr>
            </a:p>
          </p:txBody>
        </p:sp>
      </p:grpSp>
      <p:sp>
        <p:nvSpPr>
          <p:cNvPr id="216" name="Rectangle 5">
            <a:extLst>
              <a:ext uri="{FF2B5EF4-FFF2-40B4-BE49-F238E27FC236}">
                <a16:creationId xmlns:a16="http://schemas.microsoft.com/office/drawing/2014/main" id="{0E65E979-FE1C-4EBE-8CEF-B72B901A3AAB}"/>
              </a:ext>
            </a:extLst>
          </p:cNvPr>
          <p:cNvSpPr>
            <a:spLocks noChangeArrowheads="1"/>
          </p:cNvSpPr>
          <p:nvPr/>
        </p:nvSpPr>
        <p:spPr bwMode="auto">
          <a:xfrm>
            <a:off x="2514600" y="3048000"/>
            <a:ext cx="673100" cy="6731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Courier New" charset="0"/>
                <a:ea typeface="ＭＳ Ｐゴシック" charset="0"/>
              </a:rPr>
              <a:t>k</a:t>
            </a:r>
            <a:r>
              <a:rPr lang="en-US" sz="2000" b="1" baseline="-25000" dirty="0">
                <a:latin typeface="Courier New" charset="0"/>
                <a:ea typeface="ＭＳ Ｐゴシック" charset="0"/>
              </a:rPr>
              <a:t>0</a:t>
            </a:r>
            <a:endParaRPr lang="en-US" sz="2000" b="1" dirty="0">
              <a:latin typeface="Courier New" charset="0"/>
              <a:ea typeface="ＭＳ Ｐゴシック" charset="0"/>
            </a:endParaRPr>
          </a:p>
        </p:txBody>
      </p:sp>
      <p:sp>
        <p:nvSpPr>
          <p:cNvPr id="217" name="Line 7">
            <a:extLst>
              <a:ext uri="{FF2B5EF4-FFF2-40B4-BE49-F238E27FC236}">
                <a16:creationId xmlns:a16="http://schemas.microsoft.com/office/drawing/2014/main" id="{F8002861-0170-414E-9DCC-BE705A3045E1}"/>
              </a:ext>
            </a:extLst>
          </p:cNvPr>
          <p:cNvSpPr>
            <a:spLocks noChangeShapeType="1"/>
          </p:cNvSpPr>
          <p:nvPr/>
        </p:nvSpPr>
        <p:spPr bwMode="auto">
          <a:xfrm>
            <a:off x="2514600" y="3384550"/>
            <a:ext cx="0" cy="3365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18" name="Line 9">
            <a:extLst>
              <a:ext uri="{FF2B5EF4-FFF2-40B4-BE49-F238E27FC236}">
                <a16:creationId xmlns:a16="http://schemas.microsoft.com/office/drawing/2014/main" id="{29C74560-B049-4180-973A-433F08BEC727}"/>
              </a:ext>
            </a:extLst>
          </p:cNvPr>
          <p:cNvSpPr>
            <a:spLocks noChangeShapeType="1"/>
          </p:cNvSpPr>
          <p:nvPr/>
        </p:nvSpPr>
        <p:spPr bwMode="auto">
          <a:xfrm>
            <a:off x="3187700" y="3384550"/>
            <a:ext cx="0" cy="3365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19" name="Line 10">
            <a:extLst>
              <a:ext uri="{FF2B5EF4-FFF2-40B4-BE49-F238E27FC236}">
                <a16:creationId xmlns:a16="http://schemas.microsoft.com/office/drawing/2014/main" id="{74BE7866-D070-44C0-9D3E-A26DB5DFFC5D}"/>
              </a:ext>
            </a:extLst>
          </p:cNvPr>
          <p:cNvSpPr>
            <a:spLocks noChangeShapeType="1"/>
          </p:cNvSpPr>
          <p:nvPr/>
        </p:nvSpPr>
        <p:spPr bwMode="auto">
          <a:xfrm>
            <a:off x="3187700" y="3048000"/>
            <a:ext cx="0" cy="3365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0" name="Line 11">
            <a:extLst>
              <a:ext uri="{FF2B5EF4-FFF2-40B4-BE49-F238E27FC236}">
                <a16:creationId xmlns:a16="http://schemas.microsoft.com/office/drawing/2014/main" id="{49D7CBAE-8203-4E43-991B-2BF6791FD939}"/>
              </a:ext>
            </a:extLst>
          </p:cNvPr>
          <p:cNvSpPr>
            <a:spLocks noChangeShapeType="1"/>
          </p:cNvSpPr>
          <p:nvPr/>
        </p:nvSpPr>
        <p:spPr bwMode="auto">
          <a:xfrm rot="16200000">
            <a:off x="3019425" y="3552825"/>
            <a:ext cx="0" cy="3365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1" name="Line 12">
            <a:extLst>
              <a:ext uri="{FF2B5EF4-FFF2-40B4-BE49-F238E27FC236}">
                <a16:creationId xmlns:a16="http://schemas.microsoft.com/office/drawing/2014/main" id="{E7766031-4AB6-44D8-9881-49F1C44D2762}"/>
              </a:ext>
            </a:extLst>
          </p:cNvPr>
          <p:cNvSpPr>
            <a:spLocks noChangeShapeType="1"/>
          </p:cNvSpPr>
          <p:nvPr/>
        </p:nvSpPr>
        <p:spPr bwMode="auto">
          <a:xfrm rot="16200000">
            <a:off x="2682875" y="3552825"/>
            <a:ext cx="0" cy="3365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2" name="Rectangle 16">
            <a:extLst>
              <a:ext uri="{FF2B5EF4-FFF2-40B4-BE49-F238E27FC236}">
                <a16:creationId xmlns:a16="http://schemas.microsoft.com/office/drawing/2014/main" id="{987CE9D2-03EE-48C9-814A-C060ED8A8C14}"/>
              </a:ext>
            </a:extLst>
          </p:cNvPr>
          <p:cNvSpPr>
            <a:spLocks noChangeArrowheads="1"/>
          </p:cNvSpPr>
          <p:nvPr/>
        </p:nvSpPr>
        <p:spPr bwMode="auto">
          <a:xfrm>
            <a:off x="3200400" y="3048000"/>
            <a:ext cx="673100" cy="6731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Courier New" charset="0"/>
                <a:ea typeface="ＭＳ Ｐゴシック" charset="0"/>
              </a:rPr>
              <a:t>k</a:t>
            </a:r>
            <a:r>
              <a:rPr lang="en-US" sz="2000" b="1" baseline="-25000" dirty="0">
                <a:latin typeface="Courier New" charset="0"/>
                <a:ea typeface="ＭＳ Ｐゴシック" charset="0"/>
              </a:rPr>
              <a:t>1</a:t>
            </a:r>
          </a:p>
        </p:txBody>
      </p:sp>
      <p:sp>
        <p:nvSpPr>
          <p:cNvPr id="223" name="Rectangle 27">
            <a:extLst>
              <a:ext uri="{FF2B5EF4-FFF2-40B4-BE49-F238E27FC236}">
                <a16:creationId xmlns:a16="http://schemas.microsoft.com/office/drawing/2014/main" id="{C60FB787-D489-47F4-839A-DA53E9E2F911}"/>
              </a:ext>
            </a:extLst>
          </p:cNvPr>
          <p:cNvSpPr>
            <a:spLocks noChangeArrowheads="1"/>
          </p:cNvSpPr>
          <p:nvPr/>
        </p:nvSpPr>
        <p:spPr bwMode="auto">
          <a:xfrm>
            <a:off x="3860800" y="3048000"/>
            <a:ext cx="1625600" cy="6731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6600" b="1">
                <a:latin typeface="Courier New" panose="02070309020205020404" pitchFamily="49" charset="0"/>
              </a:rPr>
              <a:t>…</a:t>
            </a:r>
          </a:p>
          <a:p>
            <a:pPr algn="ctr" eaLnBrk="1" hangingPunct="1"/>
            <a:endParaRPr lang="en-US" altLang="en-US" sz="1200" b="1">
              <a:latin typeface="Courier New" panose="02070309020205020404" pitchFamily="49" charset="0"/>
            </a:endParaRPr>
          </a:p>
          <a:p>
            <a:pPr algn="ctr" eaLnBrk="1" hangingPunct="1"/>
            <a:endParaRPr lang="en-US" altLang="en-US" sz="2000" b="1">
              <a:latin typeface="Courier New" panose="02070309020205020404" pitchFamily="49" charset="0"/>
            </a:endParaRPr>
          </a:p>
        </p:txBody>
      </p:sp>
      <p:grpSp>
        <p:nvGrpSpPr>
          <p:cNvPr id="224" name="Group 28">
            <a:extLst>
              <a:ext uri="{FF2B5EF4-FFF2-40B4-BE49-F238E27FC236}">
                <a16:creationId xmlns:a16="http://schemas.microsoft.com/office/drawing/2014/main" id="{08E1D9C8-4053-4223-B61B-243D610E781C}"/>
              </a:ext>
            </a:extLst>
          </p:cNvPr>
          <p:cNvGrpSpPr>
            <a:grpSpLocks/>
          </p:cNvGrpSpPr>
          <p:nvPr/>
        </p:nvGrpSpPr>
        <p:grpSpPr bwMode="auto">
          <a:xfrm>
            <a:off x="3860800" y="3048000"/>
            <a:ext cx="1625600" cy="673100"/>
            <a:chOff x="4414" y="2400"/>
            <a:chExt cx="192" cy="192"/>
          </a:xfrm>
        </p:grpSpPr>
        <p:sp>
          <p:nvSpPr>
            <p:cNvPr id="225" name="Line 29">
              <a:extLst>
                <a:ext uri="{FF2B5EF4-FFF2-40B4-BE49-F238E27FC236}">
                  <a16:creationId xmlns:a16="http://schemas.microsoft.com/office/drawing/2014/main" id="{22BFE644-73FB-4F11-B837-3625B0342601}"/>
                </a:ext>
              </a:extLst>
            </p:cNvPr>
            <p:cNvSpPr>
              <a:spLocks noChangeShapeType="1"/>
            </p:cNvSpPr>
            <p:nvPr/>
          </p:nvSpPr>
          <p:spPr bwMode="auto">
            <a:xfrm>
              <a:off x="4414" y="2496"/>
              <a:ext cx="0"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6" name="Line 30">
              <a:extLst>
                <a:ext uri="{FF2B5EF4-FFF2-40B4-BE49-F238E27FC236}">
                  <a16:creationId xmlns:a16="http://schemas.microsoft.com/office/drawing/2014/main" id="{102EC271-6AA9-44D4-A238-41ED6C4BBEAA}"/>
                </a:ext>
              </a:extLst>
            </p:cNvPr>
            <p:cNvSpPr>
              <a:spLocks noChangeShapeType="1"/>
            </p:cNvSpPr>
            <p:nvPr/>
          </p:nvSpPr>
          <p:spPr bwMode="auto">
            <a:xfrm>
              <a:off x="4414" y="2400"/>
              <a:ext cx="0"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7" name="Line 31">
              <a:extLst>
                <a:ext uri="{FF2B5EF4-FFF2-40B4-BE49-F238E27FC236}">
                  <a16:creationId xmlns:a16="http://schemas.microsoft.com/office/drawing/2014/main" id="{E0365690-0A67-4A27-B90A-4A18DEF67421}"/>
                </a:ext>
              </a:extLst>
            </p:cNvPr>
            <p:cNvSpPr>
              <a:spLocks noChangeShapeType="1"/>
            </p:cNvSpPr>
            <p:nvPr/>
          </p:nvSpPr>
          <p:spPr bwMode="auto">
            <a:xfrm>
              <a:off x="4606" y="2496"/>
              <a:ext cx="0"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8" name="Line 32">
              <a:extLst>
                <a:ext uri="{FF2B5EF4-FFF2-40B4-BE49-F238E27FC236}">
                  <a16:creationId xmlns:a16="http://schemas.microsoft.com/office/drawing/2014/main" id="{0B76FF0A-9A34-4E3F-B680-DA7CC4649B5F}"/>
                </a:ext>
              </a:extLst>
            </p:cNvPr>
            <p:cNvSpPr>
              <a:spLocks noChangeShapeType="1"/>
            </p:cNvSpPr>
            <p:nvPr/>
          </p:nvSpPr>
          <p:spPr bwMode="auto">
            <a:xfrm>
              <a:off x="4606" y="2400"/>
              <a:ext cx="0"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9" name="Line 33">
              <a:extLst>
                <a:ext uri="{FF2B5EF4-FFF2-40B4-BE49-F238E27FC236}">
                  <a16:creationId xmlns:a16="http://schemas.microsoft.com/office/drawing/2014/main" id="{26453D2D-99EF-43BC-B018-770E2BF4CC0A}"/>
                </a:ext>
              </a:extLst>
            </p:cNvPr>
            <p:cNvSpPr>
              <a:spLocks noChangeShapeType="1"/>
            </p:cNvSpPr>
            <p:nvPr/>
          </p:nvSpPr>
          <p:spPr bwMode="auto">
            <a:xfrm rot="-5400000">
              <a:off x="4558" y="2544"/>
              <a:ext cx="0"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0" name="Line 34">
              <a:extLst>
                <a:ext uri="{FF2B5EF4-FFF2-40B4-BE49-F238E27FC236}">
                  <a16:creationId xmlns:a16="http://schemas.microsoft.com/office/drawing/2014/main" id="{AF71028D-AB4E-4871-ADA2-C79A1D9AB1EE}"/>
                </a:ext>
              </a:extLst>
            </p:cNvPr>
            <p:cNvSpPr>
              <a:spLocks noChangeShapeType="1"/>
            </p:cNvSpPr>
            <p:nvPr/>
          </p:nvSpPr>
          <p:spPr bwMode="auto">
            <a:xfrm rot="-5400000">
              <a:off x="4462" y="2544"/>
              <a:ext cx="0"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1" name="Line 35">
              <a:extLst>
                <a:ext uri="{FF2B5EF4-FFF2-40B4-BE49-F238E27FC236}">
                  <a16:creationId xmlns:a16="http://schemas.microsoft.com/office/drawing/2014/main" id="{C5D1C73E-4E09-42B7-9F9B-3284E8FF508C}"/>
                </a:ext>
              </a:extLst>
            </p:cNvPr>
            <p:cNvSpPr>
              <a:spLocks noChangeShapeType="1"/>
            </p:cNvSpPr>
            <p:nvPr/>
          </p:nvSpPr>
          <p:spPr bwMode="auto">
            <a:xfrm rot="-5400000">
              <a:off x="4558" y="2352"/>
              <a:ext cx="0"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2" name="Line 36">
              <a:extLst>
                <a:ext uri="{FF2B5EF4-FFF2-40B4-BE49-F238E27FC236}">
                  <a16:creationId xmlns:a16="http://schemas.microsoft.com/office/drawing/2014/main" id="{83D87DFF-3897-4B62-8527-CD5B5C54066A}"/>
                </a:ext>
              </a:extLst>
            </p:cNvPr>
            <p:cNvSpPr>
              <a:spLocks noChangeShapeType="1"/>
            </p:cNvSpPr>
            <p:nvPr/>
          </p:nvSpPr>
          <p:spPr bwMode="auto">
            <a:xfrm rot="-5400000">
              <a:off x="4462" y="2352"/>
              <a:ext cx="0"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233" name="Rectangle 38">
            <a:extLst>
              <a:ext uri="{FF2B5EF4-FFF2-40B4-BE49-F238E27FC236}">
                <a16:creationId xmlns:a16="http://schemas.microsoft.com/office/drawing/2014/main" id="{EAB08914-C02E-401C-8288-813F95851FD1}"/>
              </a:ext>
            </a:extLst>
          </p:cNvPr>
          <p:cNvSpPr>
            <a:spLocks noChangeArrowheads="1"/>
          </p:cNvSpPr>
          <p:nvPr/>
        </p:nvSpPr>
        <p:spPr bwMode="auto">
          <a:xfrm>
            <a:off x="5486400" y="3048000"/>
            <a:ext cx="673100" cy="6731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Courier New" charset="0"/>
                <a:ea typeface="ＭＳ Ｐゴシック" charset="0"/>
              </a:rPr>
              <a:t>k</a:t>
            </a:r>
            <a:r>
              <a:rPr lang="en-US" sz="2000" b="1" baseline="-25000" dirty="0">
                <a:latin typeface="Courier New" charset="0"/>
                <a:ea typeface="ＭＳ Ｐゴシック" charset="0"/>
              </a:rPr>
              <a:t>i-1</a:t>
            </a:r>
          </a:p>
        </p:txBody>
      </p:sp>
      <p:sp>
        <p:nvSpPr>
          <p:cNvPr id="234" name="Rectangle 108">
            <a:extLst>
              <a:ext uri="{FF2B5EF4-FFF2-40B4-BE49-F238E27FC236}">
                <a16:creationId xmlns:a16="http://schemas.microsoft.com/office/drawing/2014/main" id="{A03770E3-A462-44BF-82A9-A7A7CD0F771F}"/>
              </a:ext>
            </a:extLst>
          </p:cNvPr>
          <p:cNvSpPr>
            <a:spLocks noChangeArrowheads="1"/>
          </p:cNvSpPr>
          <p:nvPr/>
        </p:nvSpPr>
        <p:spPr bwMode="auto">
          <a:xfrm>
            <a:off x="1479544" y="4186613"/>
            <a:ext cx="8407414" cy="1451108"/>
          </a:xfrm>
          <a:prstGeom prst="rect">
            <a:avLst/>
          </a:prstGeom>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a:lstStyle/>
          <a:p>
            <a:pPr marL="342900" indent="-342900">
              <a:spcBef>
                <a:spcPct val="20000"/>
              </a:spcBef>
              <a:buFontTx/>
              <a:buChar char="•"/>
              <a:defRPr/>
            </a:pPr>
            <a:r>
              <a:rPr lang="en-US" sz="2800" dirty="0">
                <a:latin typeface="Arial" charset="0"/>
                <a:ea typeface="ＭＳ Ｐゴシック" charset="0"/>
              </a:rPr>
              <a:t>Leaf</a:t>
            </a:r>
          </a:p>
          <a:p>
            <a:pPr marL="742950" lvl="1" indent="-285750">
              <a:spcBef>
                <a:spcPct val="20000"/>
              </a:spcBef>
              <a:buFontTx/>
              <a:buChar char="–"/>
              <a:defRPr/>
            </a:pPr>
            <a:r>
              <a:rPr lang="en-US" b="1" dirty="0">
                <a:latin typeface="Courier New" charset="0"/>
                <a:ea typeface="ＭＳ Ｐゴシック" charset="0"/>
              </a:rPr>
              <a:t>(Key, </a:t>
            </a:r>
            <a:r>
              <a:rPr lang="en-US" b="1" dirty="0" err="1">
                <a:latin typeface="Courier New" charset="0"/>
                <a:ea typeface="ＭＳ Ｐゴシック" charset="0"/>
              </a:rPr>
              <a:t>DataPointer</a:t>
            </a:r>
            <a:r>
              <a:rPr lang="en-US" b="1" dirty="0">
                <a:latin typeface="Courier New" charset="0"/>
                <a:ea typeface="ＭＳ Ｐゴシック" charset="0"/>
              </a:rPr>
              <a:t>)* L in each node</a:t>
            </a:r>
          </a:p>
          <a:p>
            <a:pPr marL="742950" lvl="1" indent="-285750">
              <a:spcBef>
                <a:spcPct val="20000"/>
              </a:spcBef>
              <a:buFontTx/>
              <a:buChar char="–"/>
              <a:defRPr/>
            </a:pPr>
            <a:r>
              <a:rPr lang="en-US" b="1" dirty="0">
                <a:latin typeface="Courier New" charset="0"/>
                <a:ea typeface="ＭＳ Ｐゴシック" charset="0"/>
              </a:rPr>
              <a:t> first j Keys currently in use</a:t>
            </a:r>
          </a:p>
          <a:p>
            <a:pPr marL="742950" lvl="1" indent="-285750">
              <a:spcBef>
                <a:spcPct val="20000"/>
              </a:spcBef>
              <a:buFontTx/>
              <a:buChar char="–"/>
              <a:defRPr/>
            </a:pPr>
            <a:endParaRPr lang="en-US" dirty="0">
              <a:latin typeface="Arial" charset="0"/>
              <a:ea typeface="ＭＳ Ｐゴシック" charset="0"/>
            </a:endParaRPr>
          </a:p>
        </p:txBody>
      </p:sp>
      <p:grpSp>
        <p:nvGrpSpPr>
          <p:cNvPr id="235" name="Group 109">
            <a:extLst>
              <a:ext uri="{FF2B5EF4-FFF2-40B4-BE49-F238E27FC236}">
                <a16:creationId xmlns:a16="http://schemas.microsoft.com/office/drawing/2014/main" id="{DAFB9F94-0EA2-47DD-B352-27E81EB97152}"/>
              </a:ext>
            </a:extLst>
          </p:cNvPr>
          <p:cNvGrpSpPr>
            <a:grpSpLocks/>
          </p:cNvGrpSpPr>
          <p:nvPr/>
        </p:nvGrpSpPr>
        <p:grpSpPr bwMode="auto">
          <a:xfrm>
            <a:off x="2536825" y="5410200"/>
            <a:ext cx="673100" cy="673100"/>
            <a:chOff x="4272" y="2400"/>
            <a:chExt cx="192" cy="192"/>
          </a:xfrm>
        </p:grpSpPr>
        <p:sp>
          <p:nvSpPr>
            <p:cNvPr id="236" name="Rectangle 110">
              <a:extLst>
                <a:ext uri="{FF2B5EF4-FFF2-40B4-BE49-F238E27FC236}">
                  <a16:creationId xmlns:a16="http://schemas.microsoft.com/office/drawing/2014/main" id="{996B7F1B-D12B-46BE-BFD1-84322A07108F}"/>
                </a:ext>
              </a:extLst>
            </p:cNvPr>
            <p:cNvSpPr>
              <a:spLocks noChangeArrowheads="1"/>
            </p:cNvSpPr>
            <p:nvPr/>
          </p:nvSpPr>
          <p:spPr bwMode="auto">
            <a:xfrm>
              <a:off x="4272" y="2400"/>
              <a:ext cx="192" cy="192"/>
            </a:xfrm>
            <a:prstGeom prst="rect">
              <a:avLst/>
            </a:prstGeom>
            <a:noFill/>
            <a:ln w="28575">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Courier New" charset="0"/>
                  <a:ea typeface="ＭＳ Ｐゴシック" charset="0"/>
                </a:rPr>
                <a:t>k</a:t>
              </a:r>
              <a:r>
                <a:rPr lang="en-US" sz="2000" b="1" baseline="-25000" dirty="0">
                  <a:latin typeface="Courier New" charset="0"/>
                  <a:ea typeface="ＭＳ Ｐゴシック" charset="0"/>
                </a:rPr>
                <a:t>0</a:t>
              </a:r>
              <a:endParaRPr lang="en-US" sz="2000" b="1" dirty="0">
                <a:latin typeface="Courier New" charset="0"/>
                <a:ea typeface="ＭＳ Ｐゴシック" charset="0"/>
              </a:endParaRPr>
            </a:p>
          </p:txBody>
        </p:sp>
        <p:grpSp>
          <p:nvGrpSpPr>
            <p:cNvPr id="237" name="Group 111">
              <a:extLst>
                <a:ext uri="{FF2B5EF4-FFF2-40B4-BE49-F238E27FC236}">
                  <a16:creationId xmlns:a16="http://schemas.microsoft.com/office/drawing/2014/main" id="{58888141-B2E6-48E4-BC14-60646699934F}"/>
                </a:ext>
              </a:extLst>
            </p:cNvPr>
            <p:cNvGrpSpPr>
              <a:grpSpLocks/>
            </p:cNvGrpSpPr>
            <p:nvPr/>
          </p:nvGrpSpPr>
          <p:grpSpPr bwMode="auto">
            <a:xfrm>
              <a:off x="4272" y="2400"/>
              <a:ext cx="192" cy="192"/>
              <a:chOff x="4414" y="2400"/>
              <a:chExt cx="192" cy="192"/>
            </a:xfrm>
          </p:grpSpPr>
          <p:sp>
            <p:nvSpPr>
              <p:cNvPr id="238" name="Line 112">
                <a:extLst>
                  <a:ext uri="{FF2B5EF4-FFF2-40B4-BE49-F238E27FC236}">
                    <a16:creationId xmlns:a16="http://schemas.microsoft.com/office/drawing/2014/main" id="{094BA151-873D-408E-A5F0-C99715ED7711}"/>
                  </a:ext>
                </a:extLst>
              </p:cNvPr>
              <p:cNvSpPr>
                <a:spLocks noChangeShapeType="1"/>
              </p:cNvSpPr>
              <p:nvPr/>
            </p:nvSpPr>
            <p:spPr bwMode="auto">
              <a:xfrm>
                <a:off x="4414" y="2496"/>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9" name="Line 113">
                <a:extLst>
                  <a:ext uri="{FF2B5EF4-FFF2-40B4-BE49-F238E27FC236}">
                    <a16:creationId xmlns:a16="http://schemas.microsoft.com/office/drawing/2014/main" id="{351B70D8-D918-48B4-9DFA-3131C37CF9F9}"/>
                  </a:ext>
                </a:extLst>
              </p:cNvPr>
              <p:cNvSpPr>
                <a:spLocks noChangeShapeType="1"/>
              </p:cNvSpPr>
              <p:nvPr/>
            </p:nvSpPr>
            <p:spPr bwMode="auto">
              <a:xfrm>
                <a:off x="4414" y="2400"/>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0" name="Line 114">
                <a:extLst>
                  <a:ext uri="{FF2B5EF4-FFF2-40B4-BE49-F238E27FC236}">
                    <a16:creationId xmlns:a16="http://schemas.microsoft.com/office/drawing/2014/main" id="{254E38D6-6688-40FA-8BC9-291C45185745}"/>
                  </a:ext>
                </a:extLst>
              </p:cNvPr>
              <p:cNvSpPr>
                <a:spLocks noChangeShapeType="1"/>
              </p:cNvSpPr>
              <p:nvPr/>
            </p:nvSpPr>
            <p:spPr bwMode="auto">
              <a:xfrm>
                <a:off x="4606" y="2496"/>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1" name="Line 115">
                <a:extLst>
                  <a:ext uri="{FF2B5EF4-FFF2-40B4-BE49-F238E27FC236}">
                    <a16:creationId xmlns:a16="http://schemas.microsoft.com/office/drawing/2014/main" id="{F712DD4B-735E-4532-9B29-9B34C820EA09}"/>
                  </a:ext>
                </a:extLst>
              </p:cNvPr>
              <p:cNvSpPr>
                <a:spLocks noChangeShapeType="1"/>
              </p:cNvSpPr>
              <p:nvPr/>
            </p:nvSpPr>
            <p:spPr bwMode="auto">
              <a:xfrm>
                <a:off x="4606" y="2400"/>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2" name="Line 116">
                <a:extLst>
                  <a:ext uri="{FF2B5EF4-FFF2-40B4-BE49-F238E27FC236}">
                    <a16:creationId xmlns:a16="http://schemas.microsoft.com/office/drawing/2014/main" id="{143F6C25-5BEB-4392-8053-6B025CA3A070}"/>
                  </a:ext>
                </a:extLst>
              </p:cNvPr>
              <p:cNvSpPr>
                <a:spLocks noChangeShapeType="1"/>
              </p:cNvSpPr>
              <p:nvPr/>
            </p:nvSpPr>
            <p:spPr bwMode="auto">
              <a:xfrm rot="-5400000">
                <a:off x="4558" y="2544"/>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3" name="Line 117">
                <a:extLst>
                  <a:ext uri="{FF2B5EF4-FFF2-40B4-BE49-F238E27FC236}">
                    <a16:creationId xmlns:a16="http://schemas.microsoft.com/office/drawing/2014/main" id="{ED5E7BC0-C0EF-4FEC-8441-19E75FAC7608}"/>
                  </a:ext>
                </a:extLst>
              </p:cNvPr>
              <p:cNvSpPr>
                <a:spLocks noChangeShapeType="1"/>
              </p:cNvSpPr>
              <p:nvPr/>
            </p:nvSpPr>
            <p:spPr bwMode="auto">
              <a:xfrm rot="-5400000">
                <a:off x="4462" y="2544"/>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4" name="Line 118">
                <a:extLst>
                  <a:ext uri="{FF2B5EF4-FFF2-40B4-BE49-F238E27FC236}">
                    <a16:creationId xmlns:a16="http://schemas.microsoft.com/office/drawing/2014/main" id="{A8D89E73-44A5-414B-9700-16D8E60E9B98}"/>
                  </a:ext>
                </a:extLst>
              </p:cNvPr>
              <p:cNvSpPr>
                <a:spLocks noChangeShapeType="1"/>
              </p:cNvSpPr>
              <p:nvPr/>
            </p:nvSpPr>
            <p:spPr bwMode="auto">
              <a:xfrm rot="-5400000">
                <a:off x="4558" y="2352"/>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 name="Line 119">
                <a:extLst>
                  <a:ext uri="{FF2B5EF4-FFF2-40B4-BE49-F238E27FC236}">
                    <a16:creationId xmlns:a16="http://schemas.microsoft.com/office/drawing/2014/main" id="{63FD7C55-437D-4C1A-9F04-41FE0265F025}"/>
                  </a:ext>
                </a:extLst>
              </p:cNvPr>
              <p:cNvSpPr>
                <a:spLocks noChangeShapeType="1"/>
              </p:cNvSpPr>
              <p:nvPr/>
            </p:nvSpPr>
            <p:spPr bwMode="auto">
              <a:xfrm rot="-5400000">
                <a:off x="4462" y="2352"/>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46" name="Group 120">
            <a:extLst>
              <a:ext uri="{FF2B5EF4-FFF2-40B4-BE49-F238E27FC236}">
                <a16:creationId xmlns:a16="http://schemas.microsoft.com/office/drawing/2014/main" id="{9BB77A4E-DFF5-420A-82DF-84F8B45BF9FD}"/>
              </a:ext>
            </a:extLst>
          </p:cNvPr>
          <p:cNvGrpSpPr>
            <a:grpSpLocks/>
          </p:cNvGrpSpPr>
          <p:nvPr/>
        </p:nvGrpSpPr>
        <p:grpSpPr bwMode="auto">
          <a:xfrm>
            <a:off x="3209925" y="5410200"/>
            <a:ext cx="673100" cy="673100"/>
            <a:chOff x="4272" y="2400"/>
            <a:chExt cx="192" cy="192"/>
          </a:xfrm>
        </p:grpSpPr>
        <p:sp>
          <p:nvSpPr>
            <p:cNvPr id="247" name="Rectangle 121">
              <a:extLst>
                <a:ext uri="{FF2B5EF4-FFF2-40B4-BE49-F238E27FC236}">
                  <a16:creationId xmlns:a16="http://schemas.microsoft.com/office/drawing/2014/main" id="{E4E2F983-224B-4B8E-909E-0FD380DDC0FA}"/>
                </a:ext>
              </a:extLst>
            </p:cNvPr>
            <p:cNvSpPr>
              <a:spLocks noChangeArrowheads="1"/>
            </p:cNvSpPr>
            <p:nvPr/>
          </p:nvSpPr>
          <p:spPr bwMode="auto">
            <a:xfrm>
              <a:off x="4272" y="2400"/>
              <a:ext cx="192" cy="192"/>
            </a:xfrm>
            <a:prstGeom prst="rect">
              <a:avLst/>
            </a:prstGeom>
            <a:noFill/>
            <a:ln w="28575">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Courier New" charset="0"/>
                  <a:ea typeface="ＭＳ Ｐゴシック" charset="0"/>
                </a:rPr>
                <a:t>k</a:t>
              </a:r>
              <a:r>
                <a:rPr lang="en-US" sz="2000" b="1" baseline="-25000" dirty="0">
                  <a:latin typeface="Courier New" charset="0"/>
                  <a:ea typeface="ＭＳ Ｐゴシック" charset="0"/>
                </a:rPr>
                <a:t>1</a:t>
              </a:r>
            </a:p>
          </p:txBody>
        </p:sp>
        <p:grpSp>
          <p:nvGrpSpPr>
            <p:cNvPr id="248" name="Group 122">
              <a:extLst>
                <a:ext uri="{FF2B5EF4-FFF2-40B4-BE49-F238E27FC236}">
                  <a16:creationId xmlns:a16="http://schemas.microsoft.com/office/drawing/2014/main" id="{61982F67-5612-4402-967A-2ADBB4BA1D9C}"/>
                </a:ext>
              </a:extLst>
            </p:cNvPr>
            <p:cNvGrpSpPr>
              <a:grpSpLocks/>
            </p:cNvGrpSpPr>
            <p:nvPr/>
          </p:nvGrpSpPr>
          <p:grpSpPr bwMode="auto">
            <a:xfrm>
              <a:off x="4272" y="2400"/>
              <a:ext cx="192" cy="192"/>
              <a:chOff x="4414" y="2400"/>
              <a:chExt cx="192" cy="192"/>
            </a:xfrm>
          </p:grpSpPr>
          <p:sp>
            <p:nvSpPr>
              <p:cNvPr id="249" name="Line 123">
                <a:extLst>
                  <a:ext uri="{FF2B5EF4-FFF2-40B4-BE49-F238E27FC236}">
                    <a16:creationId xmlns:a16="http://schemas.microsoft.com/office/drawing/2014/main" id="{0748C11B-82EE-4321-A6E1-EA1CCF3AA2DF}"/>
                  </a:ext>
                </a:extLst>
              </p:cNvPr>
              <p:cNvSpPr>
                <a:spLocks noChangeShapeType="1"/>
              </p:cNvSpPr>
              <p:nvPr/>
            </p:nvSpPr>
            <p:spPr bwMode="auto">
              <a:xfrm>
                <a:off x="4414" y="2496"/>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0" name="Line 124">
                <a:extLst>
                  <a:ext uri="{FF2B5EF4-FFF2-40B4-BE49-F238E27FC236}">
                    <a16:creationId xmlns:a16="http://schemas.microsoft.com/office/drawing/2014/main" id="{073726D6-7DFB-48CC-AE2D-3BEE7EF61074}"/>
                  </a:ext>
                </a:extLst>
              </p:cNvPr>
              <p:cNvSpPr>
                <a:spLocks noChangeShapeType="1"/>
              </p:cNvSpPr>
              <p:nvPr/>
            </p:nvSpPr>
            <p:spPr bwMode="auto">
              <a:xfrm>
                <a:off x="4414" y="2400"/>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1" name="Line 125">
                <a:extLst>
                  <a:ext uri="{FF2B5EF4-FFF2-40B4-BE49-F238E27FC236}">
                    <a16:creationId xmlns:a16="http://schemas.microsoft.com/office/drawing/2014/main" id="{6E342CEC-C028-4567-AD7B-FAEF635F4B39}"/>
                  </a:ext>
                </a:extLst>
              </p:cNvPr>
              <p:cNvSpPr>
                <a:spLocks noChangeShapeType="1"/>
              </p:cNvSpPr>
              <p:nvPr/>
            </p:nvSpPr>
            <p:spPr bwMode="auto">
              <a:xfrm>
                <a:off x="4606" y="2496"/>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2" name="Line 126">
                <a:extLst>
                  <a:ext uri="{FF2B5EF4-FFF2-40B4-BE49-F238E27FC236}">
                    <a16:creationId xmlns:a16="http://schemas.microsoft.com/office/drawing/2014/main" id="{CED19C88-E4A9-4E86-AC2C-AACA65ED3701}"/>
                  </a:ext>
                </a:extLst>
              </p:cNvPr>
              <p:cNvSpPr>
                <a:spLocks noChangeShapeType="1"/>
              </p:cNvSpPr>
              <p:nvPr/>
            </p:nvSpPr>
            <p:spPr bwMode="auto">
              <a:xfrm>
                <a:off x="4606" y="2400"/>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3" name="Line 127">
                <a:extLst>
                  <a:ext uri="{FF2B5EF4-FFF2-40B4-BE49-F238E27FC236}">
                    <a16:creationId xmlns:a16="http://schemas.microsoft.com/office/drawing/2014/main" id="{0F1BBEBC-B5BC-4DC6-949F-3AFB08B8B799}"/>
                  </a:ext>
                </a:extLst>
              </p:cNvPr>
              <p:cNvSpPr>
                <a:spLocks noChangeShapeType="1"/>
              </p:cNvSpPr>
              <p:nvPr/>
            </p:nvSpPr>
            <p:spPr bwMode="auto">
              <a:xfrm rot="-5400000">
                <a:off x="4558" y="2544"/>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4" name="Line 128">
                <a:extLst>
                  <a:ext uri="{FF2B5EF4-FFF2-40B4-BE49-F238E27FC236}">
                    <a16:creationId xmlns:a16="http://schemas.microsoft.com/office/drawing/2014/main" id="{43DF08DC-DA4C-431E-904F-4178E9925C22}"/>
                  </a:ext>
                </a:extLst>
              </p:cNvPr>
              <p:cNvSpPr>
                <a:spLocks noChangeShapeType="1"/>
              </p:cNvSpPr>
              <p:nvPr/>
            </p:nvSpPr>
            <p:spPr bwMode="auto">
              <a:xfrm rot="-5400000">
                <a:off x="4462" y="2544"/>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5" name="Line 129">
                <a:extLst>
                  <a:ext uri="{FF2B5EF4-FFF2-40B4-BE49-F238E27FC236}">
                    <a16:creationId xmlns:a16="http://schemas.microsoft.com/office/drawing/2014/main" id="{89A2FAC6-B220-4A21-BD73-E24473098D7E}"/>
                  </a:ext>
                </a:extLst>
              </p:cNvPr>
              <p:cNvSpPr>
                <a:spLocks noChangeShapeType="1"/>
              </p:cNvSpPr>
              <p:nvPr/>
            </p:nvSpPr>
            <p:spPr bwMode="auto">
              <a:xfrm rot="-5400000">
                <a:off x="4558" y="2352"/>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 name="Line 130">
                <a:extLst>
                  <a:ext uri="{FF2B5EF4-FFF2-40B4-BE49-F238E27FC236}">
                    <a16:creationId xmlns:a16="http://schemas.microsoft.com/office/drawing/2014/main" id="{0FEF4EE1-03FD-492F-8582-1CCD7E4C6871}"/>
                  </a:ext>
                </a:extLst>
              </p:cNvPr>
              <p:cNvSpPr>
                <a:spLocks noChangeShapeType="1"/>
              </p:cNvSpPr>
              <p:nvPr/>
            </p:nvSpPr>
            <p:spPr bwMode="auto">
              <a:xfrm rot="-5400000">
                <a:off x="4462" y="2352"/>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57" name="Group 131">
            <a:extLst>
              <a:ext uri="{FF2B5EF4-FFF2-40B4-BE49-F238E27FC236}">
                <a16:creationId xmlns:a16="http://schemas.microsoft.com/office/drawing/2014/main" id="{B582F706-3452-4D6E-84C9-7AB16EEAB45D}"/>
              </a:ext>
            </a:extLst>
          </p:cNvPr>
          <p:cNvGrpSpPr>
            <a:grpSpLocks/>
          </p:cNvGrpSpPr>
          <p:nvPr/>
        </p:nvGrpSpPr>
        <p:grpSpPr bwMode="auto">
          <a:xfrm>
            <a:off x="3883025" y="5410200"/>
            <a:ext cx="2311400" cy="673100"/>
            <a:chOff x="4272" y="2400"/>
            <a:chExt cx="192" cy="192"/>
          </a:xfrm>
        </p:grpSpPr>
        <p:sp>
          <p:nvSpPr>
            <p:cNvPr id="258" name="Rectangle 132">
              <a:extLst>
                <a:ext uri="{FF2B5EF4-FFF2-40B4-BE49-F238E27FC236}">
                  <a16:creationId xmlns:a16="http://schemas.microsoft.com/office/drawing/2014/main" id="{B9F86DDD-B83E-4DD6-8689-D9A45A9CC78E}"/>
                </a:ext>
              </a:extLst>
            </p:cNvPr>
            <p:cNvSpPr>
              <a:spLocks noChangeArrowheads="1"/>
            </p:cNvSpPr>
            <p:nvPr/>
          </p:nvSpPr>
          <p:spPr bwMode="auto">
            <a:xfrm>
              <a:off x="4272" y="2400"/>
              <a:ext cx="192" cy="192"/>
            </a:xfrm>
            <a:prstGeom prst="rect">
              <a:avLst/>
            </a:prstGeom>
            <a:noFill/>
            <a:ln w="28575">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6600" b="1">
                  <a:latin typeface="Courier New" panose="02070309020205020404" pitchFamily="49" charset="0"/>
                </a:rPr>
                <a:t>…</a:t>
              </a:r>
            </a:p>
            <a:p>
              <a:pPr algn="ctr" eaLnBrk="1" hangingPunct="1"/>
              <a:endParaRPr lang="en-US" altLang="en-US" sz="1200" b="1">
                <a:latin typeface="Courier New" panose="02070309020205020404" pitchFamily="49" charset="0"/>
              </a:endParaRPr>
            </a:p>
            <a:p>
              <a:pPr algn="ctr" eaLnBrk="1" hangingPunct="1"/>
              <a:endParaRPr lang="en-US" altLang="en-US" sz="2000" b="1">
                <a:latin typeface="Courier New" panose="02070309020205020404" pitchFamily="49" charset="0"/>
              </a:endParaRPr>
            </a:p>
          </p:txBody>
        </p:sp>
        <p:grpSp>
          <p:nvGrpSpPr>
            <p:cNvPr id="259" name="Group 133">
              <a:extLst>
                <a:ext uri="{FF2B5EF4-FFF2-40B4-BE49-F238E27FC236}">
                  <a16:creationId xmlns:a16="http://schemas.microsoft.com/office/drawing/2014/main" id="{CFA3AC41-D6D7-445A-A989-E2F68691FB53}"/>
                </a:ext>
              </a:extLst>
            </p:cNvPr>
            <p:cNvGrpSpPr>
              <a:grpSpLocks/>
            </p:cNvGrpSpPr>
            <p:nvPr/>
          </p:nvGrpSpPr>
          <p:grpSpPr bwMode="auto">
            <a:xfrm>
              <a:off x="4272" y="2400"/>
              <a:ext cx="192" cy="192"/>
              <a:chOff x="4414" y="2400"/>
              <a:chExt cx="192" cy="192"/>
            </a:xfrm>
          </p:grpSpPr>
          <p:sp>
            <p:nvSpPr>
              <p:cNvPr id="260" name="Line 134">
                <a:extLst>
                  <a:ext uri="{FF2B5EF4-FFF2-40B4-BE49-F238E27FC236}">
                    <a16:creationId xmlns:a16="http://schemas.microsoft.com/office/drawing/2014/main" id="{AE256F73-DA4C-4C9C-8BA5-217441D7BA72}"/>
                  </a:ext>
                </a:extLst>
              </p:cNvPr>
              <p:cNvSpPr>
                <a:spLocks noChangeShapeType="1"/>
              </p:cNvSpPr>
              <p:nvPr/>
            </p:nvSpPr>
            <p:spPr bwMode="auto">
              <a:xfrm>
                <a:off x="4414" y="2496"/>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1" name="Line 135">
                <a:extLst>
                  <a:ext uri="{FF2B5EF4-FFF2-40B4-BE49-F238E27FC236}">
                    <a16:creationId xmlns:a16="http://schemas.microsoft.com/office/drawing/2014/main" id="{135400F6-96F6-46D7-927D-01545806FB5C}"/>
                  </a:ext>
                </a:extLst>
              </p:cNvPr>
              <p:cNvSpPr>
                <a:spLocks noChangeShapeType="1"/>
              </p:cNvSpPr>
              <p:nvPr/>
            </p:nvSpPr>
            <p:spPr bwMode="auto">
              <a:xfrm>
                <a:off x="4414" y="2400"/>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2" name="Line 136">
                <a:extLst>
                  <a:ext uri="{FF2B5EF4-FFF2-40B4-BE49-F238E27FC236}">
                    <a16:creationId xmlns:a16="http://schemas.microsoft.com/office/drawing/2014/main" id="{18F8B6C1-8EA4-493B-A6DA-F8CCACC095E6}"/>
                  </a:ext>
                </a:extLst>
              </p:cNvPr>
              <p:cNvSpPr>
                <a:spLocks noChangeShapeType="1"/>
              </p:cNvSpPr>
              <p:nvPr/>
            </p:nvSpPr>
            <p:spPr bwMode="auto">
              <a:xfrm>
                <a:off x="4606" y="2496"/>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3" name="Line 137">
                <a:extLst>
                  <a:ext uri="{FF2B5EF4-FFF2-40B4-BE49-F238E27FC236}">
                    <a16:creationId xmlns:a16="http://schemas.microsoft.com/office/drawing/2014/main" id="{7AC5E62F-3F99-4011-AED7-F08BA7B16033}"/>
                  </a:ext>
                </a:extLst>
              </p:cNvPr>
              <p:cNvSpPr>
                <a:spLocks noChangeShapeType="1"/>
              </p:cNvSpPr>
              <p:nvPr/>
            </p:nvSpPr>
            <p:spPr bwMode="auto">
              <a:xfrm>
                <a:off x="4606" y="2400"/>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4" name="Line 138">
                <a:extLst>
                  <a:ext uri="{FF2B5EF4-FFF2-40B4-BE49-F238E27FC236}">
                    <a16:creationId xmlns:a16="http://schemas.microsoft.com/office/drawing/2014/main" id="{673BD390-01DB-46B4-B295-6CE699516165}"/>
                  </a:ext>
                </a:extLst>
              </p:cNvPr>
              <p:cNvSpPr>
                <a:spLocks noChangeShapeType="1"/>
              </p:cNvSpPr>
              <p:nvPr/>
            </p:nvSpPr>
            <p:spPr bwMode="auto">
              <a:xfrm rot="-5400000">
                <a:off x="4558" y="2544"/>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5" name="Line 139">
                <a:extLst>
                  <a:ext uri="{FF2B5EF4-FFF2-40B4-BE49-F238E27FC236}">
                    <a16:creationId xmlns:a16="http://schemas.microsoft.com/office/drawing/2014/main" id="{A044D87A-9D5E-4C79-B27D-592126560739}"/>
                  </a:ext>
                </a:extLst>
              </p:cNvPr>
              <p:cNvSpPr>
                <a:spLocks noChangeShapeType="1"/>
              </p:cNvSpPr>
              <p:nvPr/>
            </p:nvSpPr>
            <p:spPr bwMode="auto">
              <a:xfrm rot="-5400000">
                <a:off x="4462" y="2544"/>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 name="Line 140">
                <a:extLst>
                  <a:ext uri="{FF2B5EF4-FFF2-40B4-BE49-F238E27FC236}">
                    <a16:creationId xmlns:a16="http://schemas.microsoft.com/office/drawing/2014/main" id="{A2AA7EA6-906C-46BA-B3F3-AE27DC37BA97}"/>
                  </a:ext>
                </a:extLst>
              </p:cNvPr>
              <p:cNvSpPr>
                <a:spLocks noChangeShapeType="1"/>
              </p:cNvSpPr>
              <p:nvPr/>
            </p:nvSpPr>
            <p:spPr bwMode="auto">
              <a:xfrm rot="-5400000">
                <a:off x="4558" y="2352"/>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7" name="Line 141">
                <a:extLst>
                  <a:ext uri="{FF2B5EF4-FFF2-40B4-BE49-F238E27FC236}">
                    <a16:creationId xmlns:a16="http://schemas.microsoft.com/office/drawing/2014/main" id="{86394B42-1EC5-48DF-92F1-AAB10EF33AE1}"/>
                  </a:ext>
                </a:extLst>
              </p:cNvPr>
              <p:cNvSpPr>
                <a:spLocks noChangeShapeType="1"/>
              </p:cNvSpPr>
              <p:nvPr/>
            </p:nvSpPr>
            <p:spPr bwMode="auto">
              <a:xfrm rot="-5400000">
                <a:off x="4462" y="2352"/>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68" name="Group 142">
            <a:extLst>
              <a:ext uri="{FF2B5EF4-FFF2-40B4-BE49-F238E27FC236}">
                <a16:creationId xmlns:a16="http://schemas.microsoft.com/office/drawing/2014/main" id="{A63F8C1D-AEEF-4855-B5B3-0AA49ED862DB}"/>
              </a:ext>
            </a:extLst>
          </p:cNvPr>
          <p:cNvGrpSpPr>
            <a:grpSpLocks/>
          </p:cNvGrpSpPr>
          <p:nvPr/>
        </p:nvGrpSpPr>
        <p:grpSpPr bwMode="auto">
          <a:xfrm>
            <a:off x="6194425" y="5410200"/>
            <a:ext cx="673100" cy="673100"/>
            <a:chOff x="4272" y="2400"/>
            <a:chExt cx="192" cy="192"/>
          </a:xfrm>
        </p:grpSpPr>
        <p:sp>
          <p:nvSpPr>
            <p:cNvPr id="269" name="Rectangle 143">
              <a:extLst>
                <a:ext uri="{FF2B5EF4-FFF2-40B4-BE49-F238E27FC236}">
                  <a16:creationId xmlns:a16="http://schemas.microsoft.com/office/drawing/2014/main" id="{F6852CB5-BE9D-4017-AF8D-946AB886B1BE}"/>
                </a:ext>
              </a:extLst>
            </p:cNvPr>
            <p:cNvSpPr>
              <a:spLocks noChangeArrowheads="1"/>
            </p:cNvSpPr>
            <p:nvPr/>
          </p:nvSpPr>
          <p:spPr bwMode="auto">
            <a:xfrm>
              <a:off x="4272" y="2400"/>
              <a:ext cx="192" cy="192"/>
            </a:xfrm>
            <a:prstGeom prst="rect">
              <a:avLst/>
            </a:prstGeom>
            <a:noFill/>
            <a:ln w="28575">
              <a:solidFill>
                <a:srgbClr val="3399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Courier New" charset="0"/>
                  <a:ea typeface="ＭＳ Ｐゴシック" charset="0"/>
                </a:rPr>
                <a:t>k</a:t>
              </a:r>
              <a:r>
                <a:rPr lang="en-US" sz="2000" b="1" baseline="-25000" dirty="0">
                  <a:latin typeface="Courier New" charset="0"/>
                  <a:ea typeface="ＭＳ Ｐゴシック" charset="0"/>
                </a:rPr>
                <a:t>j-1</a:t>
              </a:r>
            </a:p>
          </p:txBody>
        </p:sp>
        <p:grpSp>
          <p:nvGrpSpPr>
            <p:cNvPr id="270" name="Group 144">
              <a:extLst>
                <a:ext uri="{FF2B5EF4-FFF2-40B4-BE49-F238E27FC236}">
                  <a16:creationId xmlns:a16="http://schemas.microsoft.com/office/drawing/2014/main" id="{9A110536-A17E-40CA-A984-BD2ECF9E36FB}"/>
                </a:ext>
              </a:extLst>
            </p:cNvPr>
            <p:cNvGrpSpPr>
              <a:grpSpLocks/>
            </p:cNvGrpSpPr>
            <p:nvPr/>
          </p:nvGrpSpPr>
          <p:grpSpPr bwMode="auto">
            <a:xfrm>
              <a:off x="4272" y="2400"/>
              <a:ext cx="192" cy="192"/>
              <a:chOff x="4414" y="2400"/>
              <a:chExt cx="192" cy="192"/>
            </a:xfrm>
          </p:grpSpPr>
          <p:sp>
            <p:nvSpPr>
              <p:cNvPr id="271" name="Line 145">
                <a:extLst>
                  <a:ext uri="{FF2B5EF4-FFF2-40B4-BE49-F238E27FC236}">
                    <a16:creationId xmlns:a16="http://schemas.microsoft.com/office/drawing/2014/main" id="{1E088B9A-2B95-4204-8DAF-38F8A46EEEDB}"/>
                  </a:ext>
                </a:extLst>
              </p:cNvPr>
              <p:cNvSpPr>
                <a:spLocks noChangeShapeType="1"/>
              </p:cNvSpPr>
              <p:nvPr/>
            </p:nvSpPr>
            <p:spPr bwMode="auto">
              <a:xfrm>
                <a:off x="4414" y="2496"/>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2" name="Line 146">
                <a:extLst>
                  <a:ext uri="{FF2B5EF4-FFF2-40B4-BE49-F238E27FC236}">
                    <a16:creationId xmlns:a16="http://schemas.microsoft.com/office/drawing/2014/main" id="{E64902B4-4083-4BB8-9221-CD9BD2CB908B}"/>
                  </a:ext>
                </a:extLst>
              </p:cNvPr>
              <p:cNvSpPr>
                <a:spLocks noChangeShapeType="1"/>
              </p:cNvSpPr>
              <p:nvPr/>
            </p:nvSpPr>
            <p:spPr bwMode="auto">
              <a:xfrm>
                <a:off x="4414" y="2400"/>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3" name="Line 147">
                <a:extLst>
                  <a:ext uri="{FF2B5EF4-FFF2-40B4-BE49-F238E27FC236}">
                    <a16:creationId xmlns:a16="http://schemas.microsoft.com/office/drawing/2014/main" id="{E748B2C9-3887-450D-BD80-2267E70F8750}"/>
                  </a:ext>
                </a:extLst>
              </p:cNvPr>
              <p:cNvSpPr>
                <a:spLocks noChangeShapeType="1"/>
              </p:cNvSpPr>
              <p:nvPr/>
            </p:nvSpPr>
            <p:spPr bwMode="auto">
              <a:xfrm>
                <a:off x="4606" y="2496"/>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4" name="Line 148">
                <a:extLst>
                  <a:ext uri="{FF2B5EF4-FFF2-40B4-BE49-F238E27FC236}">
                    <a16:creationId xmlns:a16="http://schemas.microsoft.com/office/drawing/2014/main" id="{B90A3E78-3FCC-47B5-91DB-8C9B0512CB36}"/>
                  </a:ext>
                </a:extLst>
              </p:cNvPr>
              <p:cNvSpPr>
                <a:spLocks noChangeShapeType="1"/>
              </p:cNvSpPr>
              <p:nvPr/>
            </p:nvSpPr>
            <p:spPr bwMode="auto">
              <a:xfrm>
                <a:off x="4606" y="2400"/>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5" name="Line 149">
                <a:extLst>
                  <a:ext uri="{FF2B5EF4-FFF2-40B4-BE49-F238E27FC236}">
                    <a16:creationId xmlns:a16="http://schemas.microsoft.com/office/drawing/2014/main" id="{337BD0D8-CBFC-4B32-9346-427BED08078E}"/>
                  </a:ext>
                </a:extLst>
              </p:cNvPr>
              <p:cNvSpPr>
                <a:spLocks noChangeShapeType="1"/>
              </p:cNvSpPr>
              <p:nvPr/>
            </p:nvSpPr>
            <p:spPr bwMode="auto">
              <a:xfrm rot="-5400000">
                <a:off x="4558" y="2544"/>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 name="Line 150">
                <a:extLst>
                  <a:ext uri="{FF2B5EF4-FFF2-40B4-BE49-F238E27FC236}">
                    <a16:creationId xmlns:a16="http://schemas.microsoft.com/office/drawing/2014/main" id="{BB22CBA5-A070-460A-AA42-60A11C9EB7D8}"/>
                  </a:ext>
                </a:extLst>
              </p:cNvPr>
              <p:cNvSpPr>
                <a:spLocks noChangeShapeType="1"/>
              </p:cNvSpPr>
              <p:nvPr/>
            </p:nvSpPr>
            <p:spPr bwMode="auto">
              <a:xfrm rot="-5400000">
                <a:off x="4462" y="2544"/>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7" name="Line 151">
                <a:extLst>
                  <a:ext uri="{FF2B5EF4-FFF2-40B4-BE49-F238E27FC236}">
                    <a16:creationId xmlns:a16="http://schemas.microsoft.com/office/drawing/2014/main" id="{4434B742-D462-4C7F-87D3-BEF520FE5443}"/>
                  </a:ext>
                </a:extLst>
              </p:cNvPr>
              <p:cNvSpPr>
                <a:spLocks noChangeShapeType="1"/>
              </p:cNvSpPr>
              <p:nvPr/>
            </p:nvSpPr>
            <p:spPr bwMode="auto">
              <a:xfrm rot="-5400000">
                <a:off x="4558" y="2352"/>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8" name="Line 152">
                <a:extLst>
                  <a:ext uri="{FF2B5EF4-FFF2-40B4-BE49-F238E27FC236}">
                    <a16:creationId xmlns:a16="http://schemas.microsoft.com/office/drawing/2014/main" id="{605D3F08-136F-4E87-AB00-51F2E7C227B3}"/>
                  </a:ext>
                </a:extLst>
              </p:cNvPr>
              <p:cNvSpPr>
                <a:spLocks noChangeShapeType="1"/>
              </p:cNvSpPr>
              <p:nvPr/>
            </p:nvSpPr>
            <p:spPr bwMode="auto">
              <a:xfrm rot="-5400000">
                <a:off x="4462" y="2352"/>
                <a:ext cx="0" cy="96"/>
              </a:xfrm>
              <a:prstGeom prst="line">
                <a:avLst/>
              </a:prstGeom>
              <a:noFill/>
              <a:ln w="28575">
                <a:solidFill>
                  <a:srgbClr val="3399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79" name="Group 153">
            <a:extLst>
              <a:ext uri="{FF2B5EF4-FFF2-40B4-BE49-F238E27FC236}">
                <a16:creationId xmlns:a16="http://schemas.microsoft.com/office/drawing/2014/main" id="{2E0F0469-2925-4C08-A2F4-C319846FC0FE}"/>
              </a:ext>
            </a:extLst>
          </p:cNvPr>
          <p:cNvGrpSpPr>
            <a:grpSpLocks/>
          </p:cNvGrpSpPr>
          <p:nvPr/>
        </p:nvGrpSpPr>
        <p:grpSpPr bwMode="auto">
          <a:xfrm>
            <a:off x="7543800" y="5410200"/>
            <a:ext cx="2076450" cy="673100"/>
            <a:chOff x="4272" y="2400"/>
            <a:chExt cx="192" cy="192"/>
          </a:xfrm>
        </p:grpSpPr>
        <p:sp>
          <p:nvSpPr>
            <p:cNvPr id="280" name="Rectangle 154">
              <a:extLst>
                <a:ext uri="{FF2B5EF4-FFF2-40B4-BE49-F238E27FC236}">
                  <a16:creationId xmlns:a16="http://schemas.microsoft.com/office/drawing/2014/main" id="{22FD39AE-DD2C-4279-9E78-FCAA01B0E9C6}"/>
                </a:ext>
              </a:extLst>
            </p:cNvPr>
            <p:cNvSpPr>
              <a:spLocks noChangeArrowheads="1"/>
            </p:cNvSpPr>
            <p:nvPr/>
          </p:nvSpPr>
          <p:spPr bwMode="auto">
            <a:xfrm>
              <a:off x="4272" y="2400"/>
              <a:ext cx="192" cy="192"/>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b="1">
                  <a:latin typeface="Courier New" panose="02070309020205020404" pitchFamily="49" charset="0"/>
                </a:rPr>
                <a:t> </a:t>
              </a:r>
              <a:r>
                <a:rPr lang="en-US" altLang="en-US" sz="5400" b="1">
                  <a:latin typeface="Courier New" panose="02070309020205020404" pitchFamily="49" charset="0"/>
                </a:rPr>
                <a:t>…</a:t>
              </a:r>
              <a:endParaRPr lang="en-US" altLang="en-US" sz="6600" b="1">
                <a:latin typeface="Courier New" panose="02070309020205020404" pitchFamily="49" charset="0"/>
              </a:endParaRPr>
            </a:p>
            <a:p>
              <a:pPr algn="ctr" eaLnBrk="1" hangingPunct="1"/>
              <a:endParaRPr lang="en-US" altLang="en-US" sz="1200" b="1">
                <a:latin typeface="Courier New" panose="02070309020205020404" pitchFamily="49" charset="0"/>
              </a:endParaRPr>
            </a:p>
            <a:p>
              <a:pPr algn="ctr" eaLnBrk="1" hangingPunct="1"/>
              <a:endParaRPr lang="en-US" altLang="en-US" sz="2000" b="1">
                <a:latin typeface="Courier New" panose="02070309020205020404" pitchFamily="49" charset="0"/>
              </a:endParaRPr>
            </a:p>
          </p:txBody>
        </p:sp>
        <p:grpSp>
          <p:nvGrpSpPr>
            <p:cNvPr id="281" name="Group 155">
              <a:extLst>
                <a:ext uri="{FF2B5EF4-FFF2-40B4-BE49-F238E27FC236}">
                  <a16:creationId xmlns:a16="http://schemas.microsoft.com/office/drawing/2014/main" id="{F58EC881-BCB2-4E25-A4E9-523C41C36D5E}"/>
                </a:ext>
              </a:extLst>
            </p:cNvPr>
            <p:cNvGrpSpPr>
              <a:grpSpLocks/>
            </p:cNvGrpSpPr>
            <p:nvPr/>
          </p:nvGrpSpPr>
          <p:grpSpPr bwMode="auto">
            <a:xfrm>
              <a:off x="4272" y="2400"/>
              <a:ext cx="192" cy="192"/>
              <a:chOff x="4414" y="2400"/>
              <a:chExt cx="192" cy="192"/>
            </a:xfrm>
          </p:grpSpPr>
          <p:sp>
            <p:nvSpPr>
              <p:cNvPr id="282" name="Line 156">
                <a:extLst>
                  <a:ext uri="{FF2B5EF4-FFF2-40B4-BE49-F238E27FC236}">
                    <a16:creationId xmlns:a16="http://schemas.microsoft.com/office/drawing/2014/main" id="{AD16DB0F-3384-4626-B9AC-3E982BBB67DB}"/>
                  </a:ext>
                </a:extLst>
              </p:cNvPr>
              <p:cNvSpPr>
                <a:spLocks noChangeShapeType="1"/>
              </p:cNvSpPr>
              <p:nvPr/>
            </p:nvSpPr>
            <p:spPr bwMode="auto">
              <a:xfrm>
                <a:off x="4414" y="2496"/>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3" name="Line 157">
                <a:extLst>
                  <a:ext uri="{FF2B5EF4-FFF2-40B4-BE49-F238E27FC236}">
                    <a16:creationId xmlns:a16="http://schemas.microsoft.com/office/drawing/2014/main" id="{085DE7FD-812E-44B1-BF1F-8E9CF9B004BB}"/>
                  </a:ext>
                </a:extLst>
              </p:cNvPr>
              <p:cNvSpPr>
                <a:spLocks noChangeShapeType="1"/>
              </p:cNvSpPr>
              <p:nvPr/>
            </p:nvSpPr>
            <p:spPr bwMode="auto">
              <a:xfrm>
                <a:off x="4414" y="2400"/>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4" name="Line 158">
                <a:extLst>
                  <a:ext uri="{FF2B5EF4-FFF2-40B4-BE49-F238E27FC236}">
                    <a16:creationId xmlns:a16="http://schemas.microsoft.com/office/drawing/2014/main" id="{B25E8F53-9E4E-4E07-B975-16511740D8C5}"/>
                  </a:ext>
                </a:extLst>
              </p:cNvPr>
              <p:cNvSpPr>
                <a:spLocks noChangeShapeType="1"/>
              </p:cNvSpPr>
              <p:nvPr/>
            </p:nvSpPr>
            <p:spPr bwMode="auto">
              <a:xfrm>
                <a:off x="4606" y="2496"/>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5" name="Line 159">
                <a:extLst>
                  <a:ext uri="{FF2B5EF4-FFF2-40B4-BE49-F238E27FC236}">
                    <a16:creationId xmlns:a16="http://schemas.microsoft.com/office/drawing/2014/main" id="{FB022DED-1EBA-4D46-85B7-812399877041}"/>
                  </a:ext>
                </a:extLst>
              </p:cNvPr>
              <p:cNvSpPr>
                <a:spLocks noChangeShapeType="1"/>
              </p:cNvSpPr>
              <p:nvPr/>
            </p:nvSpPr>
            <p:spPr bwMode="auto">
              <a:xfrm>
                <a:off x="4606" y="2400"/>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 name="Line 160">
                <a:extLst>
                  <a:ext uri="{FF2B5EF4-FFF2-40B4-BE49-F238E27FC236}">
                    <a16:creationId xmlns:a16="http://schemas.microsoft.com/office/drawing/2014/main" id="{53F48726-6E57-47B8-A491-9FE8585DE056}"/>
                  </a:ext>
                </a:extLst>
              </p:cNvPr>
              <p:cNvSpPr>
                <a:spLocks noChangeShapeType="1"/>
              </p:cNvSpPr>
              <p:nvPr/>
            </p:nvSpPr>
            <p:spPr bwMode="auto">
              <a:xfrm rot="-5400000">
                <a:off x="4558" y="2544"/>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7" name="Line 161">
                <a:extLst>
                  <a:ext uri="{FF2B5EF4-FFF2-40B4-BE49-F238E27FC236}">
                    <a16:creationId xmlns:a16="http://schemas.microsoft.com/office/drawing/2014/main" id="{43E34D87-B532-44D3-823A-41AEA581D3D2}"/>
                  </a:ext>
                </a:extLst>
              </p:cNvPr>
              <p:cNvSpPr>
                <a:spLocks noChangeShapeType="1"/>
              </p:cNvSpPr>
              <p:nvPr/>
            </p:nvSpPr>
            <p:spPr bwMode="auto">
              <a:xfrm rot="-5400000">
                <a:off x="4462" y="2544"/>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8" name="Line 162">
                <a:extLst>
                  <a:ext uri="{FF2B5EF4-FFF2-40B4-BE49-F238E27FC236}">
                    <a16:creationId xmlns:a16="http://schemas.microsoft.com/office/drawing/2014/main" id="{6936604F-08FE-47DD-822B-4936035C939E}"/>
                  </a:ext>
                </a:extLst>
              </p:cNvPr>
              <p:cNvSpPr>
                <a:spLocks noChangeShapeType="1"/>
              </p:cNvSpPr>
              <p:nvPr/>
            </p:nvSpPr>
            <p:spPr bwMode="auto">
              <a:xfrm rot="-5400000">
                <a:off x="4558" y="2352"/>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9" name="Line 163">
                <a:extLst>
                  <a:ext uri="{FF2B5EF4-FFF2-40B4-BE49-F238E27FC236}">
                    <a16:creationId xmlns:a16="http://schemas.microsoft.com/office/drawing/2014/main" id="{7841A6D0-30B8-4E08-B7C5-7BC8D0ECDCB6}"/>
                  </a:ext>
                </a:extLst>
              </p:cNvPr>
              <p:cNvSpPr>
                <a:spLocks noChangeShapeType="1"/>
              </p:cNvSpPr>
              <p:nvPr/>
            </p:nvSpPr>
            <p:spPr bwMode="auto">
              <a:xfrm rot="-5400000">
                <a:off x="4462" y="2352"/>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290" name="Group 164">
            <a:extLst>
              <a:ext uri="{FF2B5EF4-FFF2-40B4-BE49-F238E27FC236}">
                <a16:creationId xmlns:a16="http://schemas.microsoft.com/office/drawing/2014/main" id="{2B0C72D8-C752-497E-A7CC-42556AF8D8D9}"/>
              </a:ext>
            </a:extLst>
          </p:cNvPr>
          <p:cNvGrpSpPr>
            <a:grpSpLocks/>
          </p:cNvGrpSpPr>
          <p:nvPr/>
        </p:nvGrpSpPr>
        <p:grpSpPr bwMode="auto">
          <a:xfrm>
            <a:off x="6870700" y="5410200"/>
            <a:ext cx="673100" cy="673100"/>
            <a:chOff x="4272" y="2400"/>
            <a:chExt cx="192" cy="192"/>
          </a:xfrm>
        </p:grpSpPr>
        <p:sp>
          <p:nvSpPr>
            <p:cNvPr id="291" name="Rectangle 165">
              <a:extLst>
                <a:ext uri="{FF2B5EF4-FFF2-40B4-BE49-F238E27FC236}">
                  <a16:creationId xmlns:a16="http://schemas.microsoft.com/office/drawing/2014/main" id="{C2615881-B777-481D-BE17-576D10DC3C20}"/>
                </a:ext>
              </a:extLst>
            </p:cNvPr>
            <p:cNvSpPr>
              <a:spLocks noChangeArrowheads="1"/>
            </p:cNvSpPr>
            <p:nvPr/>
          </p:nvSpPr>
          <p:spPr bwMode="auto">
            <a:xfrm>
              <a:off x="4272" y="2400"/>
              <a:ext cx="192" cy="192"/>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baseline="30000">
                  <a:latin typeface="Courier New" charset="0"/>
                  <a:ea typeface="ＭＳ Ｐゴシック" charset="0"/>
                </a:rPr>
                <a:t>__</a:t>
              </a:r>
              <a:endParaRPr lang="en-US" sz="2000" b="1">
                <a:latin typeface="Courier New" charset="0"/>
                <a:ea typeface="ＭＳ Ｐゴシック" charset="0"/>
              </a:endParaRPr>
            </a:p>
          </p:txBody>
        </p:sp>
        <p:grpSp>
          <p:nvGrpSpPr>
            <p:cNvPr id="292" name="Group 166">
              <a:extLst>
                <a:ext uri="{FF2B5EF4-FFF2-40B4-BE49-F238E27FC236}">
                  <a16:creationId xmlns:a16="http://schemas.microsoft.com/office/drawing/2014/main" id="{05AC44EE-6FE7-4414-A1A7-19F355651954}"/>
                </a:ext>
              </a:extLst>
            </p:cNvPr>
            <p:cNvGrpSpPr>
              <a:grpSpLocks/>
            </p:cNvGrpSpPr>
            <p:nvPr/>
          </p:nvGrpSpPr>
          <p:grpSpPr bwMode="auto">
            <a:xfrm>
              <a:off x="4272" y="2400"/>
              <a:ext cx="192" cy="192"/>
              <a:chOff x="4414" y="2400"/>
              <a:chExt cx="192" cy="192"/>
            </a:xfrm>
          </p:grpSpPr>
          <p:sp>
            <p:nvSpPr>
              <p:cNvPr id="293" name="Line 167">
                <a:extLst>
                  <a:ext uri="{FF2B5EF4-FFF2-40B4-BE49-F238E27FC236}">
                    <a16:creationId xmlns:a16="http://schemas.microsoft.com/office/drawing/2014/main" id="{FEFBD8A8-3E11-4C62-A36D-A481E183FF35}"/>
                  </a:ext>
                </a:extLst>
              </p:cNvPr>
              <p:cNvSpPr>
                <a:spLocks noChangeShapeType="1"/>
              </p:cNvSpPr>
              <p:nvPr/>
            </p:nvSpPr>
            <p:spPr bwMode="auto">
              <a:xfrm>
                <a:off x="4414" y="2496"/>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4" name="Line 168">
                <a:extLst>
                  <a:ext uri="{FF2B5EF4-FFF2-40B4-BE49-F238E27FC236}">
                    <a16:creationId xmlns:a16="http://schemas.microsoft.com/office/drawing/2014/main" id="{ABDC1DAC-63D4-48EB-AE0A-FB80FC128062}"/>
                  </a:ext>
                </a:extLst>
              </p:cNvPr>
              <p:cNvSpPr>
                <a:spLocks noChangeShapeType="1"/>
              </p:cNvSpPr>
              <p:nvPr/>
            </p:nvSpPr>
            <p:spPr bwMode="auto">
              <a:xfrm>
                <a:off x="4414" y="2400"/>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5" name="Line 169">
                <a:extLst>
                  <a:ext uri="{FF2B5EF4-FFF2-40B4-BE49-F238E27FC236}">
                    <a16:creationId xmlns:a16="http://schemas.microsoft.com/office/drawing/2014/main" id="{A1BC31D7-F402-4841-A420-5364D12C39C1}"/>
                  </a:ext>
                </a:extLst>
              </p:cNvPr>
              <p:cNvSpPr>
                <a:spLocks noChangeShapeType="1"/>
              </p:cNvSpPr>
              <p:nvPr/>
            </p:nvSpPr>
            <p:spPr bwMode="auto">
              <a:xfrm>
                <a:off x="4606" y="2496"/>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6" name="Line 170">
                <a:extLst>
                  <a:ext uri="{FF2B5EF4-FFF2-40B4-BE49-F238E27FC236}">
                    <a16:creationId xmlns:a16="http://schemas.microsoft.com/office/drawing/2014/main" id="{24D66F2F-FA15-4E04-975F-718FAB933637}"/>
                  </a:ext>
                </a:extLst>
              </p:cNvPr>
              <p:cNvSpPr>
                <a:spLocks noChangeShapeType="1"/>
              </p:cNvSpPr>
              <p:nvPr/>
            </p:nvSpPr>
            <p:spPr bwMode="auto">
              <a:xfrm>
                <a:off x="4606" y="2400"/>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 name="Line 171">
                <a:extLst>
                  <a:ext uri="{FF2B5EF4-FFF2-40B4-BE49-F238E27FC236}">
                    <a16:creationId xmlns:a16="http://schemas.microsoft.com/office/drawing/2014/main" id="{F1473F93-D66D-4AA9-A363-90DEA6835DC2}"/>
                  </a:ext>
                </a:extLst>
              </p:cNvPr>
              <p:cNvSpPr>
                <a:spLocks noChangeShapeType="1"/>
              </p:cNvSpPr>
              <p:nvPr/>
            </p:nvSpPr>
            <p:spPr bwMode="auto">
              <a:xfrm rot="-5400000">
                <a:off x="4558" y="2544"/>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8" name="Line 172">
                <a:extLst>
                  <a:ext uri="{FF2B5EF4-FFF2-40B4-BE49-F238E27FC236}">
                    <a16:creationId xmlns:a16="http://schemas.microsoft.com/office/drawing/2014/main" id="{072AAED4-16C6-4B91-AD99-B92733AA7D37}"/>
                  </a:ext>
                </a:extLst>
              </p:cNvPr>
              <p:cNvSpPr>
                <a:spLocks noChangeShapeType="1"/>
              </p:cNvSpPr>
              <p:nvPr/>
            </p:nvSpPr>
            <p:spPr bwMode="auto">
              <a:xfrm rot="-5400000">
                <a:off x="4462" y="2544"/>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9" name="Line 173">
                <a:extLst>
                  <a:ext uri="{FF2B5EF4-FFF2-40B4-BE49-F238E27FC236}">
                    <a16:creationId xmlns:a16="http://schemas.microsoft.com/office/drawing/2014/main" id="{AB2BB3BE-BA99-4999-A99D-724DBA4DA88E}"/>
                  </a:ext>
                </a:extLst>
              </p:cNvPr>
              <p:cNvSpPr>
                <a:spLocks noChangeShapeType="1"/>
              </p:cNvSpPr>
              <p:nvPr/>
            </p:nvSpPr>
            <p:spPr bwMode="auto">
              <a:xfrm rot="-5400000">
                <a:off x="4558" y="2352"/>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0" name="Line 174">
                <a:extLst>
                  <a:ext uri="{FF2B5EF4-FFF2-40B4-BE49-F238E27FC236}">
                    <a16:creationId xmlns:a16="http://schemas.microsoft.com/office/drawing/2014/main" id="{260ABC40-DB1B-41EB-9423-2750FE0A64CE}"/>
                  </a:ext>
                </a:extLst>
              </p:cNvPr>
              <p:cNvSpPr>
                <a:spLocks noChangeShapeType="1"/>
              </p:cNvSpPr>
              <p:nvPr/>
            </p:nvSpPr>
            <p:spPr bwMode="auto">
              <a:xfrm rot="-5400000">
                <a:off x="4462" y="2352"/>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grpSp>
        <p:nvGrpSpPr>
          <p:cNvPr id="301" name="Group 175">
            <a:extLst>
              <a:ext uri="{FF2B5EF4-FFF2-40B4-BE49-F238E27FC236}">
                <a16:creationId xmlns:a16="http://schemas.microsoft.com/office/drawing/2014/main" id="{FEFE4FF2-F8EF-44D0-B4C5-EAC3375F2F7B}"/>
              </a:ext>
            </a:extLst>
          </p:cNvPr>
          <p:cNvGrpSpPr>
            <a:grpSpLocks/>
          </p:cNvGrpSpPr>
          <p:nvPr/>
        </p:nvGrpSpPr>
        <p:grpSpPr bwMode="auto">
          <a:xfrm>
            <a:off x="9620250" y="5410200"/>
            <a:ext cx="673100" cy="673100"/>
            <a:chOff x="4272" y="2400"/>
            <a:chExt cx="192" cy="192"/>
          </a:xfrm>
        </p:grpSpPr>
        <p:sp>
          <p:nvSpPr>
            <p:cNvPr id="302" name="Rectangle 176">
              <a:extLst>
                <a:ext uri="{FF2B5EF4-FFF2-40B4-BE49-F238E27FC236}">
                  <a16:creationId xmlns:a16="http://schemas.microsoft.com/office/drawing/2014/main" id="{EA409B4B-C0DC-4325-96F9-6D2E76FA1992}"/>
                </a:ext>
              </a:extLst>
            </p:cNvPr>
            <p:cNvSpPr>
              <a:spLocks noChangeArrowheads="1"/>
            </p:cNvSpPr>
            <p:nvPr/>
          </p:nvSpPr>
          <p:spPr bwMode="auto">
            <a:xfrm>
              <a:off x="4272" y="2400"/>
              <a:ext cx="192" cy="192"/>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baseline="30000">
                  <a:latin typeface="Courier New" charset="0"/>
                  <a:ea typeface="ＭＳ Ｐゴシック" charset="0"/>
                </a:rPr>
                <a:t>__</a:t>
              </a:r>
              <a:endParaRPr lang="en-US" sz="2000" b="1">
                <a:latin typeface="Courier New" charset="0"/>
                <a:ea typeface="ＭＳ Ｐゴシック" charset="0"/>
              </a:endParaRPr>
            </a:p>
          </p:txBody>
        </p:sp>
        <p:grpSp>
          <p:nvGrpSpPr>
            <p:cNvPr id="303" name="Group 177">
              <a:extLst>
                <a:ext uri="{FF2B5EF4-FFF2-40B4-BE49-F238E27FC236}">
                  <a16:creationId xmlns:a16="http://schemas.microsoft.com/office/drawing/2014/main" id="{CE9DF196-6F51-4318-A9E5-55FDE8E4F7B6}"/>
                </a:ext>
              </a:extLst>
            </p:cNvPr>
            <p:cNvGrpSpPr>
              <a:grpSpLocks/>
            </p:cNvGrpSpPr>
            <p:nvPr/>
          </p:nvGrpSpPr>
          <p:grpSpPr bwMode="auto">
            <a:xfrm>
              <a:off x="4272" y="2400"/>
              <a:ext cx="192" cy="192"/>
              <a:chOff x="4414" y="2400"/>
              <a:chExt cx="192" cy="192"/>
            </a:xfrm>
          </p:grpSpPr>
          <p:sp>
            <p:nvSpPr>
              <p:cNvPr id="304" name="Line 178">
                <a:extLst>
                  <a:ext uri="{FF2B5EF4-FFF2-40B4-BE49-F238E27FC236}">
                    <a16:creationId xmlns:a16="http://schemas.microsoft.com/office/drawing/2014/main" id="{24B956B7-DDAB-4961-BB74-973A60597BE5}"/>
                  </a:ext>
                </a:extLst>
              </p:cNvPr>
              <p:cNvSpPr>
                <a:spLocks noChangeShapeType="1"/>
              </p:cNvSpPr>
              <p:nvPr/>
            </p:nvSpPr>
            <p:spPr bwMode="auto">
              <a:xfrm>
                <a:off x="4414" y="2496"/>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5" name="Line 179">
                <a:extLst>
                  <a:ext uri="{FF2B5EF4-FFF2-40B4-BE49-F238E27FC236}">
                    <a16:creationId xmlns:a16="http://schemas.microsoft.com/office/drawing/2014/main" id="{980956EB-A79B-41AF-A8FC-D85005ED387B}"/>
                  </a:ext>
                </a:extLst>
              </p:cNvPr>
              <p:cNvSpPr>
                <a:spLocks noChangeShapeType="1"/>
              </p:cNvSpPr>
              <p:nvPr/>
            </p:nvSpPr>
            <p:spPr bwMode="auto">
              <a:xfrm>
                <a:off x="4414" y="2400"/>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6" name="Line 180">
                <a:extLst>
                  <a:ext uri="{FF2B5EF4-FFF2-40B4-BE49-F238E27FC236}">
                    <a16:creationId xmlns:a16="http://schemas.microsoft.com/office/drawing/2014/main" id="{3B2CBF23-E5C8-4E4A-8A40-D13B3C516EBE}"/>
                  </a:ext>
                </a:extLst>
              </p:cNvPr>
              <p:cNvSpPr>
                <a:spLocks noChangeShapeType="1"/>
              </p:cNvSpPr>
              <p:nvPr/>
            </p:nvSpPr>
            <p:spPr bwMode="auto">
              <a:xfrm>
                <a:off x="4606" y="2496"/>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 name="Line 181">
                <a:extLst>
                  <a:ext uri="{FF2B5EF4-FFF2-40B4-BE49-F238E27FC236}">
                    <a16:creationId xmlns:a16="http://schemas.microsoft.com/office/drawing/2014/main" id="{7DD33BF8-EAC1-4B77-B70C-5D1517F4112E}"/>
                  </a:ext>
                </a:extLst>
              </p:cNvPr>
              <p:cNvSpPr>
                <a:spLocks noChangeShapeType="1"/>
              </p:cNvSpPr>
              <p:nvPr/>
            </p:nvSpPr>
            <p:spPr bwMode="auto">
              <a:xfrm>
                <a:off x="4606" y="2400"/>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8" name="Line 182">
                <a:extLst>
                  <a:ext uri="{FF2B5EF4-FFF2-40B4-BE49-F238E27FC236}">
                    <a16:creationId xmlns:a16="http://schemas.microsoft.com/office/drawing/2014/main" id="{7263AA43-D417-440B-A402-065EFB7D5EA0}"/>
                  </a:ext>
                </a:extLst>
              </p:cNvPr>
              <p:cNvSpPr>
                <a:spLocks noChangeShapeType="1"/>
              </p:cNvSpPr>
              <p:nvPr/>
            </p:nvSpPr>
            <p:spPr bwMode="auto">
              <a:xfrm rot="-5400000">
                <a:off x="4558" y="2544"/>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9" name="Line 183">
                <a:extLst>
                  <a:ext uri="{FF2B5EF4-FFF2-40B4-BE49-F238E27FC236}">
                    <a16:creationId xmlns:a16="http://schemas.microsoft.com/office/drawing/2014/main" id="{3E9ADE8F-37D8-4689-ABFD-B21BC473AFA9}"/>
                  </a:ext>
                </a:extLst>
              </p:cNvPr>
              <p:cNvSpPr>
                <a:spLocks noChangeShapeType="1"/>
              </p:cNvSpPr>
              <p:nvPr/>
            </p:nvSpPr>
            <p:spPr bwMode="auto">
              <a:xfrm rot="-5400000">
                <a:off x="4462" y="2544"/>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0" name="Line 184">
                <a:extLst>
                  <a:ext uri="{FF2B5EF4-FFF2-40B4-BE49-F238E27FC236}">
                    <a16:creationId xmlns:a16="http://schemas.microsoft.com/office/drawing/2014/main" id="{322E3EB3-8509-4698-A1B2-E39C6A746550}"/>
                  </a:ext>
                </a:extLst>
              </p:cNvPr>
              <p:cNvSpPr>
                <a:spLocks noChangeShapeType="1"/>
              </p:cNvSpPr>
              <p:nvPr/>
            </p:nvSpPr>
            <p:spPr bwMode="auto">
              <a:xfrm rot="-5400000">
                <a:off x="4558" y="2352"/>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1" name="Line 185">
                <a:extLst>
                  <a:ext uri="{FF2B5EF4-FFF2-40B4-BE49-F238E27FC236}">
                    <a16:creationId xmlns:a16="http://schemas.microsoft.com/office/drawing/2014/main" id="{3415D287-3772-43AE-9AF7-2C322E974083}"/>
                  </a:ext>
                </a:extLst>
              </p:cNvPr>
              <p:cNvSpPr>
                <a:spLocks noChangeShapeType="1"/>
              </p:cNvSpPr>
              <p:nvPr/>
            </p:nvSpPr>
            <p:spPr bwMode="auto">
              <a:xfrm rot="-5400000">
                <a:off x="4462" y="2352"/>
                <a:ext cx="0" cy="96"/>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grpSp>
      <p:sp>
        <p:nvSpPr>
          <p:cNvPr id="312" name="Text Box 186">
            <a:extLst>
              <a:ext uri="{FF2B5EF4-FFF2-40B4-BE49-F238E27FC236}">
                <a16:creationId xmlns:a16="http://schemas.microsoft.com/office/drawing/2014/main" id="{5A336695-B02B-4B6D-8CE5-0DB24F388928}"/>
              </a:ext>
            </a:extLst>
          </p:cNvPr>
          <p:cNvSpPr txBox="1">
            <a:spLocks noChangeArrowheads="1"/>
          </p:cNvSpPr>
          <p:nvPr/>
        </p:nvSpPr>
        <p:spPr bwMode="auto">
          <a:xfrm>
            <a:off x="2651125" y="3683000"/>
            <a:ext cx="323850"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1" dirty="0">
                <a:latin typeface="Courier New" charset="0"/>
                <a:ea typeface="ＭＳ Ｐゴシック" charset="0"/>
              </a:rPr>
              <a:t>0</a:t>
            </a:r>
          </a:p>
        </p:txBody>
      </p:sp>
      <p:sp>
        <p:nvSpPr>
          <p:cNvPr id="313" name="Text Box 187">
            <a:extLst>
              <a:ext uri="{FF2B5EF4-FFF2-40B4-BE49-F238E27FC236}">
                <a16:creationId xmlns:a16="http://schemas.microsoft.com/office/drawing/2014/main" id="{C06B74D4-B2D9-4B82-A2B6-978DC4275599}"/>
              </a:ext>
            </a:extLst>
          </p:cNvPr>
          <p:cNvSpPr txBox="1">
            <a:spLocks noChangeArrowheads="1"/>
          </p:cNvSpPr>
          <p:nvPr/>
        </p:nvSpPr>
        <p:spPr bwMode="auto">
          <a:xfrm>
            <a:off x="3352800" y="3683000"/>
            <a:ext cx="323850"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1" dirty="0">
                <a:latin typeface="Courier New" charset="0"/>
                <a:ea typeface="ＭＳ Ｐゴシック" charset="0"/>
              </a:rPr>
              <a:t>1</a:t>
            </a:r>
          </a:p>
        </p:txBody>
      </p:sp>
      <p:sp>
        <p:nvSpPr>
          <p:cNvPr id="314" name="Text Box 188">
            <a:extLst>
              <a:ext uri="{FF2B5EF4-FFF2-40B4-BE49-F238E27FC236}">
                <a16:creationId xmlns:a16="http://schemas.microsoft.com/office/drawing/2014/main" id="{94382CAF-5A8A-49D5-A1F8-5E3AB00F0A15}"/>
              </a:ext>
            </a:extLst>
          </p:cNvPr>
          <p:cNvSpPr txBox="1">
            <a:spLocks noChangeArrowheads="1"/>
          </p:cNvSpPr>
          <p:nvPr/>
        </p:nvSpPr>
        <p:spPr bwMode="auto">
          <a:xfrm>
            <a:off x="9000224" y="3889767"/>
            <a:ext cx="963350" cy="369332"/>
          </a:xfrm>
          <a:prstGeom prst="rect">
            <a:avLst/>
          </a:prstGeom>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b="1" i="1" dirty="0">
                <a:latin typeface="Courier New" charset="0"/>
                <a:ea typeface="ＭＳ Ｐゴシック" charset="0"/>
              </a:rPr>
              <a:t>M </a:t>
            </a:r>
            <a:r>
              <a:rPr lang="en-US" b="1" dirty="0">
                <a:latin typeface="Courier New" charset="0"/>
                <a:ea typeface="ＭＳ Ｐゴシック" charset="0"/>
              </a:rPr>
              <a:t>- 2</a:t>
            </a:r>
          </a:p>
        </p:txBody>
      </p:sp>
      <p:sp>
        <p:nvSpPr>
          <p:cNvPr id="315" name="Text Box 189">
            <a:extLst>
              <a:ext uri="{FF2B5EF4-FFF2-40B4-BE49-F238E27FC236}">
                <a16:creationId xmlns:a16="http://schemas.microsoft.com/office/drawing/2014/main" id="{BAC51140-332E-4ADF-93E8-9CF9DB2926F2}"/>
              </a:ext>
            </a:extLst>
          </p:cNvPr>
          <p:cNvSpPr txBox="1">
            <a:spLocks noChangeArrowheads="1"/>
          </p:cNvSpPr>
          <p:nvPr/>
        </p:nvSpPr>
        <p:spPr bwMode="auto">
          <a:xfrm>
            <a:off x="2667000" y="6042891"/>
            <a:ext cx="323850"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1" dirty="0">
                <a:latin typeface="Courier New" charset="0"/>
                <a:ea typeface="ＭＳ Ｐゴシック" charset="0"/>
              </a:rPr>
              <a:t>0</a:t>
            </a:r>
          </a:p>
        </p:txBody>
      </p:sp>
      <p:sp>
        <p:nvSpPr>
          <p:cNvPr id="316" name="Text Box 190">
            <a:extLst>
              <a:ext uri="{FF2B5EF4-FFF2-40B4-BE49-F238E27FC236}">
                <a16:creationId xmlns:a16="http://schemas.microsoft.com/office/drawing/2014/main" id="{A3A40EA7-17AA-415D-86E5-38ABE6A7B12F}"/>
              </a:ext>
            </a:extLst>
          </p:cNvPr>
          <p:cNvSpPr txBox="1">
            <a:spLocks noChangeArrowheads="1"/>
          </p:cNvSpPr>
          <p:nvPr/>
        </p:nvSpPr>
        <p:spPr bwMode="auto">
          <a:xfrm>
            <a:off x="3368675" y="6032500"/>
            <a:ext cx="323850"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1" dirty="0">
                <a:latin typeface="Courier New" charset="0"/>
                <a:ea typeface="ＭＳ Ｐゴシック" charset="0"/>
              </a:rPr>
              <a:t>1</a:t>
            </a:r>
          </a:p>
        </p:txBody>
      </p:sp>
      <p:sp>
        <p:nvSpPr>
          <p:cNvPr id="317" name="Text Box 191">
            <a:extLst>
              <a:ext uri="{FF2B5EF4-FFF2-40B4-BE49-F238E27FC236}">
                <a16:creationId xmlns:a16="http://schemas.microsoft.com/office/drawing/2014/main" id="{9155896B-EB2A-4E26-839F-A816ADAD3FFB}"/>
              </a:ext>
            </a:extLst>
          </p:cNvPr>
          <p:cNvSpPr txBox="1">
            <a:spLocks noChangeArrowheads="1"/>
          </p:cNvSpPr>
          <p:nvPr/>
        </p:nvSpPr>
        <p:spPr bwMode="auto">
          <a:xfrm>
            <a:off x="9802813" y="6032500"/>
            <a:ext cx="614362"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1" i="1" dirty="0">
                <a:latin typeface="Courier New" charset="0"/>
                <a:ea typeface="ＭＳ Ｐゴシック" charset="0"/>
              </a:rPr>
              <a:t>L-1</a:t>
            </a:r>
            <a:endParaRPr lang="en-US" b="1" dirty="0">
              <a:latin typeface="Courier New" charset="0"/>
              <a:ea typeface="ＭＳ Ｐゴシック" charset="0"/>
            </a:endParaRPr>
          </a:p>
        </p:txBody>
      </p:sp>
      <p:sp>
        <p:nvSpPr>
          <p:cNvPr id="318" name="Text Box 192">
            <a:extLst>
              <a:ext uri="{FF2B5EF4-FFF2-40B4-BE49-F238E27FC236}">
                <a16:creationId xmlns:a16="http://schemas.microsoft.com/office/drawing/2014/main" id="{B03FDF63-150A-41C0-A8D8-A05A3B1BA5DC}"/>
              </a:ext>
            </a:extLst>
          </p:cNvPr>
          <p:cNvSpPr txBox="1">
            <a:spLocks noChangeArrowheads="1"/>
          </p:cNvSpPr>
          <p:nvPr/>
        </p:nvSpPr>
        <p:spPr bwMode="auto">
          <a:xfrm>
            <a:off x="5683251" y="3683000"/>
            <a:ext cx="60007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1" dirty="0">
                <a:latin typeface="Courier New" charset="0"/>
                <a:ea typeface="ＭＳ Ｐゴシック" charset="0"/>
              </a:rPr>
              <a:t>i-1</a:t>
            </a:r>
          </a:p>
        </p:txBody>
      </p:sp>
      <p:sp>
        <p:nvSpPr>
          <p:cNvPr id="319" name="Text Box 193">
            <a:extLst>
              <a:ext uri="{FF2B5EF4-FFF2-40B4-BE49-F238E27FC236}">
                <a16:creationId xmlns:a16="http://schemas.microsoft.com/office/drawing/2014/main" id="{EFFA0080-C230-4270-A94A-C7C4962AF096}"/>
              </a:ext>
            </a:extLst>
          </p:cNvPr>
          <p:cNvSpPr txBox="1">
            <a:spLocks noChangeArrowheads="1"/>
          </p:cNvSpPr>
          <p:nvPr/>
        </p:nvSpPr>
        <p:spPr bwMode="auto">
          <a:xfrm>
            <a:off x="1525587" y="6487411"/>
            <a:ext cx="1662113"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1" dirty="0">
                <a:latin typeface="Courier New" charset="0"/>
                <a:ea typeface="ＭＳ Ｐゴシック" charset="0"/>
              </a:rPr>
              <a:t>Data for k</a:t>
            </a:r>
            <a:r>
              <a:rPr lang="en-US" b="1" baseline="-25000" dirty="0">
                <a:latin typeface="Courier New" charset="0"/>
                <a:ea typeface="ＭＳ Ｐゴシック" charset="0"/>
              </a:rPr>
              <a:t>0</a:t>
            </a:r>
          </a:p>
        </p:txBody>
      </p:sp>
      <p:cxnSp>
        <p:nvCxnSpPr>
          <p:cNvPr id="320" name="AutoShape 194">
            <a:extLst>
              <a:ext uri="{FF2B5EF4-FFF2-40B4-BE49-F238E27FC236}">
                <a16:creationId xmlns:a16="http://schemas.microsoft.com/office/drawing/2014/main" id="{1757AD7C-AAB8-43B1-9AAE-1F6954573D86}"/>
              </a:ext>
            </a:extLst>
          </p:cNvPr>
          <p:cNvCxnSpPr>
            <a:cxnSpLocks noChangeShapeType="1"/>
          </p:cNvCxnSpPr>
          <p:nvPr/>
        </p:nvCxnSpPr>
        <p:spPr bwMode="auto">
          <a:xfrm flipH="1">
            <a:off x="2590801" y="6096000"/>
            <a:ext cx="214313" cy="39528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1" name="AutoShape 195">
            <a:extLst>
              <a:ext uri="{FF2B5EF4-FFF2-40B4-BE49-F238E27FC236}">
                <a16:creationId xmlns:a16="http://schemas.microsoft.com/office/drawing/2014/main" id="{471F8C92-15AB-4CBE-AF00-4536A9D9C4E1}"/>
              </a:ext>
            </a:extLst>
          </p:cNvPr>
          <p:cNvCxnSpPr>
            <a:cxnSpLocks noChangeShapeType="1"/>
          </p:cNvCxnSpPr>
          <p:nvPr/>
        </p:nvCxnSpPr>
        <p:spPr bwMode="auto">
          <a:xfrm flipH="1">
            <a:off x="3124201" y="3733800"/>
            <a:ext cx="49213" cy="39528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2" name="AutoShape 196">
            <a:extLst>
              <a:ext uri="{FF2B5EF4-FFF2-40B4-BE49-F238E27FC236}">
                <a16:creationId xmlns:a16="http://schemas.microsoft.com/office/drawing/2014/main" id="{55BE6DF5-59C9-44F3-B389-2C5AEDEA8DCA}"/>
              </a:ext>
            </a:extLst>
          </p:cNvPr>
          <p:cNvCxnSpPr>
            <a:cxnSpLocks noChangeShapeType="1"/>
            <a:stCxn id="230" idx="0"/>
          </p:cNvCxnSpPr>
          <p:nvPr/>
        </p:nvCxnSpPr>
        <p:spPr bwMode="auto">
          <a:xfrm>
            <a:off x="3846514" y="3719514"/>
            <a:ext cx="115887" cy="395287"/>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3" name="AutoShape 197">
            <a:extLst>
              <a:ext uri="{FF2B5EF4-FFF2-40B4-BE49-F238E27FC236}">
                <a16:creationId xmlns:a16="http://schemas.microsoft.com/office/drawing/2014/main" id="{D76DC423-0269-4CF5-8883-FC93EE1518DA}"/>
              </a:ext>
            </a:extLst>
          </p:cNvPr>
          <p:cNvCxnSpPr>
            <a:cxnSpLocks noChangeShapeType="1"/>
          </p:cNvCxnSpPr>
          <p:nvPr/>
        </p:nvCxnSpPr>
        <p:spPr bwMode="auto">
          <a:xfrm flipH="1">
            <a:off x="5410200" y="3733800"/>
            <a:ext cx="65088" cy="39528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4" name="AutoShape 198">
            <a:extLst>
              <a:ext uri="{FF2B5EF4-FFF2-40B4-BE49-F238E27FC236}">
                <a16:creationId xmlns:a16="http://schemas.microsoft.com/office/drawing/2014/main" id="{9E86867F-8CE4-4051-865B-91B7DA1E4FEC}"/>
              </a:ext>
            </a:extLst>
          </p:cNvPr>
          <p:cNvCxnSpPr>
            <a:cxnSpLocks noChangeShapeType="1"/>
          </p:cNvCxnSpPr>
          <p:nvPr/>
        </p:nvCxnSpPr>
        <p:spPr bwMode="auto">
          <a:xfrm>
            <a:off x="6172201" y="3733800"/>
            <a:ext cx="73025" cy="39528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5" name="AutoShape 194">
            <a:extLst>
              <a:ext uri="{FF2B5EF4-FFF2-40B4-BE49-F238E27FC236}">
                <a16:creationId xmlns:a16="http://schemas.microsoft.com/office/drawing/2014/main" id="{5EE23667-338B-4254-9BA5-6732A06A524D}"/>
              </a:ext>
            </a:extLst>
          </p:cNvPr>
          <p:cNvCxnSpPr>
            <a:cxnSpLocks noChangeShapeType="1"/>
          </p:cNvCxnSpPr>
          <p:nvPr/>
        </p:nvCxnSpPr>
        <p:spPr bwMode="auto">
          <a:xfrm flipH="1">
            <a:off x="2286001" y="3733800"/>
            <a:ext cx="214313" cy="39528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6" name="AutoShape 194">
            <a:extLst>
              <a:ext uri="{FF2B5EF4-FFF2-40B4-BE49-F238E27FC236}">
                <a16:creationId xmlns:a16="http://schemas.microsoft.com/office/drawing/2014/main" id="{4D7F7A3D-0CDE-4491-BB64-5C8E681649B7}"/>
              </a:ext>
            </a:extLst>
          </p:cNvPr>
          <p:cNvCxnSpPr>
            <a:cxnSpLocks noChangeShapeType="1"/>
          </p:cNvCxnSpPr>
          <p:nvPr/>
        </p:nvCxnSpPr>
        <p:spPr bwMode="auto">
          <a:xfrm flipH="1">
            <a:off x="3581401" y="6096000"/>
            <a:ext cx="214313" cy="39528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7" name="AutoShape 194">
            <a:extLst>
              <a:ext uri="{FF2B5EF4-FFF2-40B4-BE49-F238E27FC236}">
                <a16:creationId xmlns:a16="http://schemas.microsoft.com/office/drawing/2014/main" id="{53EC9EF7-FB57-48BC-9086-9A10B4002A3A}"/>
              </a:ext>
            </a:extLst>
          </p:cNvPr>
          <p:cNvCxnSpPr>
            <a:cxnSpLocks noChangeShapeType="1"/>
          </p:cNvCxnSpPr>
          <p:nvPr/>
        </p:nvCxnSpPr>
        <p:spPr bwMode="auto">
          <a:xfrm flipH="1">
            <a:off x="6248401" y="6096000"/>
            <a:ext cx="214313" cy="39528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8" name="Text Box 193">
            <a:extLst>
              <a:ext uri="{FF2B5EF4-FFF2-40B4-BE49-F238E27FC236}">
                <a16:creationId xmlns:a16="http://schemas.microsoft.com/office/drawing/2014/main" id="{B74EFA9B-A661-4887-9AE1-610EE89D112F}"/>
              </a:ext>
            </a:extLst>
          </p:cNvPr>
          <p:cNvSpPr txBox="1">
            <a:spLocks noChangeArrowheads="1"/>
          </p:cNvSpPr>
          <p:nvPr/>
        </p:nvSpPr>
        <p:spPr bwMode="auto">
          <a:xfrm>
            <a:off x="5715001" y="6400800"/>
            <a:ext cx="1846263"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1" dirty="0">
                <a:latin typeface="Courier New" charset="0"/>
                <a:ea typeface="ＭＳ Ｐゴシック" charset="0"/>
              </a:rPr>
              <a:t>Data for k</a:t>
            </a:r>
            <a:r>
              <a:rPr lang="en-US" b="1" baseline="-25000" dirty="0">
                <a:latin typeface="Courier New" charset="0"/>
                <a:ea typeface="ＭＳ Ｐゴシック" charset="0"/>
              </a:rPr>
              <a:t>j-1</a:t>
            </a:r>
          </a:p>
        </p:txBody>
      </p:sp>
      <p:sp>
        <p:nvSpPr>
          <p:cNvPr id="329" name="Text Box 193">
            <a:extLst>
              <a:ext uri="{FF2B5EF4-FFF2-40B4-BE49-F238E27FC236}">
                <a16:creationId xmlns:a16="http://schemas.microsoft.com/office/drawing/2014/main" id="{CBF08F32-439B-4960-83DE-4EE4DA6EF7EE}"/>
              </a:ext>
            </a:extLst>
          </p:cNvPr>
          <p:cNvSpPr txBox="1">
            <a:spLocks noChangeArrowheads="1"/>
          </p:cNvSpPr>
          <p:nvPr/>
        </p:nvSpPr>
        <p:spPr bwMode="auto">
          <a:xfrm>
            <a:off x="3352801" y="6488114"/>
            <a:ext cx="1662113"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1" dirty="0">
                <a:latin typeface="Courier New" charset="0"/>
                <a:ea typeface="ＭＳ Ｐゴシック" charset="0"/>
              </a:rPr>
              <a:t>Data for k</a:t>
            </a:r>
            <a:r>
              <a:rPr lang="en-US" b="1" baseline="-25000" dirty="0">
                <a:latin typeface="Courier New" charset="0"/>
                <a:ea typeface="ＭＳ Ｐゴシック" charset="0"/>
              </a:rPr>
              <a:t>2</a:t>
            </a:r>
          </a:p>
        </p:txBody>
      </p:sp>
      <p:grpSp>
        <p:nvGrpSpPr>
          <p:cNvPr id="330" name="Group 153">
            <a:extLst>
              <a:ext uri="{FF2B5EF4-FFF2-40B4-BE49-F238E27FC236}">
                <a16:creationId xmlns:a16="http://schemas.microsoft.com/office/drawing/2014/main" id="{7BF8051D-072C-4955-BB9A-ECFF75EF7BD8}"/>
              </a:ext>
            </a:extLst>
          </p:cNvPr>
          <p:cNvGrpSpPr>
            <a:grpSpLocks/>
          </p:cNvGrpSpPr>
          <p:nvPr/>
        </p:nvGrpSpPr>
        <p:grpSpPr bwMode="auto">
          <a:xfrm>
            <a:off x="7540364" y="5410200"/>
            <a:ext cx="2076450" cy="673100"/>
            <a:chOff x="4272" y="2400"/>
            <a:chExt cx="192" cy="192"/>
          </a:xfrm>
        </p:grpSpPr>
        <p:sp>
          <p:nvSpPr>
            <p:cNvPr id="331" name="Rectangle 154">
              <a:extLst>
                <a:ext uri="{FF2B5EF4-FFF2-40B4-BE49-F238E27FC236}">
                  <a16:creationId xmlns:a16="http://schemas.microsoft.com/office/drawing/2014/main" id="{B0DCC7B4-BD99-424C-B7B6-A3677CD79AB4}"/>
                </a:ext>
              </a:extLst>
            </p:cNvPr>
            <p:cNvSpPr>
              <a:spLocks noChangeArrowheads="1"/>
            </p:cNvSpPr>
            <p:nvPr/>
          </p:nvSpPr>
          <p:spPr bwMode="auto">
            <a:xfrm>
              <a:off x="4272" y="2400"/>
              <a:ext cx="192" cy="192"/>
            </a:xfrm>
            <a:prstGeom prst="rect">
              <a:avLst/>
            </a:prstGeom>
            <a:ln w="28575">
              <a:solidFill>
                <a:schemeClr val="accent6">
                  <a:lumMod val="75000"/>
                </a:schemeClr>
              </a:solidFill>
              <a:headEnd/>
              <a:tailEn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2000" b="1">
                  <a:latin typeface="Courier New" panose="02070309020205020404" pitchFamily="49" charset="0"/>
                </a:rPr>
                <a:t> </a:t>
              </a:r>
              <a:r>
                <a:rPr lang="en-US" altLang="en-US" sz="5400" b="1">
                  <a:latin typeface="Courier New" panose="02070309020205020404" pitchFamily="49" charset="0"/>
                </a:rPr>
                <a:t>…</a:t>
              </a:r>
              <a:endParaRPr lang="en-US" altLang="en-US" sz="6600" b="1">
                <a:latin typeface="Courier New" panose="02070309020205020404" pitchFamily="49" charset="0"/>
              </a:endParaRPr>
            </a:p>
            <a:p>
              <a:pPr algn="ctr" eaLnBrk="1" hangingPunct="1"/>
              <a:endParaRPr lang="en-US" altLang="en-US" sz="1200" b="1">
                <a:latin typeface="Courier New" panose="02070309020205020404" pitchFamily="49" charset="0"/>
              </a:endParaRPr>
            </a:p>
            <a:p>
              <a:pPr algn="ctr" eaLnBrk="1" hangingPunct="1"/>
              <a:endParaRPr lang="en-US" altLang="en-US" sz="2000" b="1">
                <a:latin typeface="Courier New" panose="02070309020205020404" pitchFamily="49" charset="0"/>
              </a:endParaRPr>
            </a:p>
          </p:txBody>
        </p:sp>
        <p:grpSp>
          <p:nvGrpSpPr>
            <p:cNvPr id="332" name="Group 155">
              <a:extLst>
                <a:ext uri="{FF2B5EF4-FFF2-40B4-BE49-F238E27FC236}">
                  <a16:creationId xmlns:a16="http://schemas.microsoft.com/office/drawing/2014/main" id="{E4146787-488A-4A60-948F-5082997B1AEF}"/>
                </a:ext>
              </a:extLst>
            </p:cNvPr>
            <p:cNvGrpSpPr>
              <a:grpSpLocks/>
            </p:cNvGrpSpPr>
            <p:nvPr/>
          </p:nvGrpSpPr>
          <p:grpSpPr bwMode="auto">
            <a:xfrm>
              <a:off x="4272" y="2400"/>
              <a:ext cx="192" cy="192"/>
              <a:chOff x="4414" y="2400"/>
              <a:chExt cx="192" cy="192"/>
            </a:xfrm>
          </p:grpSpPr>
          <p:sp>
            <p:nvSpPr>
              <p:cNvPr id="333" name="Line 156">
                <a:extLst>
                  <a:ext uri="{FF2B5EF4-FFF2-40B4-BE49-F238E27FC236}">
                    <a16:creationId xmlns:a16="http://schemas.microsoft.com/office/drawing/2014/main" id="{DFE572F4-1B89-4298-8F23-5358A5BF72E2}"/>
                  </a:ext>
                </a:extLst>
              </p:cNvPr>
              <p:cNvSpPr>
                <a:spLocks noChangeShapeType="1"/>
              </p:cNvSpPr>
              <p:nvPr/>
            </p:nvSpPr>
            <p:spPr bwMode="auto">
              <a:xfrm>
                <a:off x="4414" y="2496"/>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34" name="Line 157">
                <a:extLst>
                  <a:ext uri="{FF2B5EF4-FFF2-40B4-BE49-F238E27FC236}">
                    <a16:creationId xmlns:a16="http://schemas.microsoft.com/office/drawing/2014/main" id="{59F8F959-7B0B-405B-A60E-88D503F37C98}"/>
                  </a:ext>
                </a:extLst>
              </p:cNvPr>
              <p:cNvSpPr>
                <a:spLocks noChangeShapeType="1"/>
              </p:cNvSpPr>
              <p:nvPr/>
            </p:nvSpPr>
            <p:spPr bwMode="auto">
              <a:xfrm>
                <a:off x="4414" y="2400"/>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35" name="Line 158">
                <a:extLst>
                  <a:ext uri="{FF2B5EF4-FFF2-40B4-BE49-F238E27FC236}">
                    <a16:creationId xmlns:a16="http://schemas.microsoft.com/office/drawing/2014/main" id="{FB6C2F76-308F-4498-B7FC-C5D88B81E4E6}"/>
                  </a:ext>
                </a:extLst>
              </p:cNvPr>
              <p:cNvSpPr>
                <a:spLocks noChangeShapeType="1"/>
              </p:cNvSpPr>
              <p:nvPr/>
            </p:nvSpPr>
            <p:spPr bwMode="auto">
              <a:xfrm>
                <a:off x="4606" y="2496"/>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36" name="Line 159">
                <a:extLst>
                  <a:ext uri="{FF2B5EF4-FFF2-40B4-BE49-F238E27FC236}">
                    <a16:creationId xmlns:a16="http://schemas.microsoft.com/office/drawing/2014/main" id="{DE25745C-DED8-48AC-AF61-5912452D7C82}"/>
                  </a:ext>
                </a:extLst>
              </p:cNvPr>
              <p:cNvSpPr>
                <a:spLocks noChangeShapeType="1"/>
              </p:cNvSpPr>
              <p:nvPr/>
            </p:nvSpPr>
            <p:spPr bwMode="auto">
              <a:xfrm>
                <a:off x="4606" y="2400"/>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37" name="Line 160">
                <a:extLst>
                  <a:ext uri="{FF2B5EF4-FFF2-40B4-BE49-F238E27FC236}">
                    <a16:creationId xmlns:a16="http://schemas.microsoft.com/office/drawing/2014/main" id="{EA2D4029-CDBE-477F-88BB-AB3C56B936C1}"/>
                  </a:ext>
                </a:extLst>
              </p:cNvPr>
              <p:cNvSpPr>
                <a:spLocks noChangeShapeType="1"/>
              </p:cNvSpPr>
              <p:nvPr/>
            </p:nvSpPr>
            <p:spPr bwMode="auto">
              <a:xfrm rot="-5400000">
                <a:off x="4558" y="2544"/>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38" name="Line 161">
                <a:extLst>
                  <a:ext uri="{FF2B5EF4-FFF2-40B4-BE49-F238E27FC236}">
                    <a16:creationId xmlns:a16="http://schemas.microsoft.com/office/drawing/2014/main" id="{9210243C-385F-4C1F-968C-D1D75DA3213C}"/>
                  </a:ext>
                </a:extLst>
              </p:cNvPr>
              <p:cNvSpPr>
                <a:spLocks noChangeShapeType="1"/>
              </p:cNvSpPr>
              <p:nvPr/>
            </p:nvSpPr>
            <p:spPr bwMode="auto">
              <a:xfrm rot="-5400000">
                <a:off x="4462" y="2544"/>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39" name="Line 162">
                <a:extLst>
                  <a:ext uri="{FF2B5EF4-FFF2-40B4-BE49-F238E27FC236}">
                    <a16:creationId xmlns:a16="http://schemas.microsoft.com/office/drawing/2014/main" id="{F8C4C994-94D3-466F-9BAC-A13DB52FAF9C}"/>
                  </a:ext>
                </a:extLst>
              </p:cNvPr>
              <p:cNvSpPr>
                <a:spLocks noChangeShapeType="1"/>
              </p:cNvSpPr>
              <p:nvPr/>
            </p:nvSpPr>
            <p:spPr bwMode="auto">
              <a:xfrm rot="-5400000">
                <a:off x="4558" y="2352"/>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40" name="Line 163">
                <a:extLst>
                  <a:ext uri="{FF2B5EF4-FFF2-40B4-BE49-F238E27FC236}">
                    <a16:creationId xmlns:a16="http://schemas.microsoft.com/office/drawing/2014/main" id="{E3CE5305-08F7-43AB-A2DF-72454239A982}"/>
                  </a:ext>
                </a:extLst>
              </p:cNvPr>
              <p:cNvSpPr>
                <a:spLocks noChangeShapeType="1"/>
              </p:cNvSpPr>
              <p:nvPr/>
            </p:nvSpPr>
            <p:spPr bwMode="auto">
              <a:xfrm rot="-5400000">
                <a:off x="4462" y="2352"/>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grpSp>
      </p:grpSp>
      <p:grpSp>
        <p:nvGrpSpPr>
          <p:cNvPr id="341" name="Group 164">
            <a:extLst>
              <a:ext uri="{FF2B5EF4-FFF2-40B4-BE49-F238E27FC236}">
                <a16:creationId xmlns:a16="http://schemas.microsoft.com/office/drawing/2014/main" id="{E10FFF07-8413-4496-9B24-72D04AF91616}"/>
              </a:ext>
            </a:extLst>
          </p:cNvPr>
          <p:cNvGrpSpPr>
            <a:grpSpLocks/>
          </p:cNvGrpSpPr>
          <p:nvPr/>
        </p:nvGrpSpPr>
        <p:grpSpPr bwMode="auto">
          <a:xfrm>
            <a:off x="6867264" y="5410200"/>
            <a:ext cx="673100" cy="673100"/>
            <a:chOff x="4272" y="2400"/>
            <a:chExt cx="192" cy="192"/>
          </a:xfrm>
        </p:grpSpPr>
        <p:sp>
          <p:nvSpPr>
            <p:cNvPr id="342" name="Rectangle 165">
              <a:extLst>
                <a:ext uri="{FF2B5EF4-FFF2-40B4-BE49-F238E27FC236}">
                  <a16:creationId xmlns:a16="http://schemas.microsoft.com/office/drawing/2014/main" id="{74743BAF-0529-4F51-AC34-0A6F36B52CA0}"/>
                </a:ext>
              </a:extLst>
            </p:cNvPr>
            <p:cNvSpPr>
              <a:spLocks noChangeArrowheads="1"/>
            </p:cNvSpPr>
            <p:nvPr/>
          </p:nvSpPr>
          <p:spPr bwMode="auto">
            <a:xfrm>
              <a:off x="4272" y="2400"/>
              <a:ext cx="192" cy="192"/>
            </a:xfrm>
            <a:prstGeom prst="rect">
              <a:avLst/>
            </a:prstGeom>
            <a:ln w="28575">
              <a:solidFill>
                <a:schemeClr val="accent6">
                  <a:lumMod val="75000"/>
                </a:schemeClr>
              </a:solidFill>
              <a:headEnd/>
              <a:tailEn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en-US" sz="2000" b="1" baseline="30000">
                  <a:latin typeface="Courier New" charset="0"/>
                  <a:ea typeface="ＭＳ Ｐゴシック" charset="0"/>
                </a:rPr>
                <a:t>__</a:t>
              </a:r>
              <a:endParaRPr lang="en-US" sz="2000" b="1">
                <a:latin typeface="Courier New" charset="0"/>
                <a:ea typeface="ＭＳ Ｐゴシック" charset="0"/>
              </a:endParaRPr>
            </a:p>
          </p:txBody>
        </p:sp>
        <p:grpSp>
          <p:nvGrpSpPr>
            <p:cNvPr id="343" name="Group 166">
              <a:extLst>
                <a:ext uri="{FF2B5EF4-FFF2-40B4-BE49-F238E27FC236}">
                  <a16:creationId xmlns:a16="http://schemas.microsoft.com/office/drawing/2014/main" id="{5F036431-5C6B-4CE3-BC0F-534F90F34B3A}"/>
                </a:ext>
              </a:extLst>
            </p:cNvPr>
            <p:cNvGrpSpPr>
              <a:grpSpLocks/>
            </p:cNvGrpSpPr>
            <p:nvPr/>
          </p:nvGrpSpPr>
          <p:grpSpPr bwMode="auto">
            <a:xfrm>
              <a:off x="4272" y="2400"/>
              <a:ext cx="192" cy="192"/>
              <a:chOff x="4414" y="2400"/>
              <a:chExt cx="192" cy="192"/>
            </a:xfrm>
          </p:grpSpPr>
          <p:sp>
            <p:nvSpPr>
              <p:cNvPr id="344" name="Line 167">
                <a:extLst>
                  <a:ext uri="{FF2B5EF4-FFF2-40B4-BE49-F238E27FC236}">
                    <a16:creationId xmlns:a16="http://schemas.microsoft.com/office/drawing/2014/main" id="{63923817-B0B1-4770-AF43-A9D9F6AB3ED5}"/>
                  </a:ext>
                </a:extLst>
              </p:cNvPr>
              <p:cNvSpPr>
                <a:spLocks noChangeShapeType="1"/>
              </p:cNvSpPr>
              <p:nvPr/>
            </p:nvSpPr>
            <p:spPr bwMode="auto">
              <a:xfrm>
                <a:off x="4414" y="2496"/>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45" name="Line 168">
                <a:extLst>
                  <a:ext uri="{FF2B5EF4-FFF2-40B4-BE49-F238E27FC236}">
                    <a16:creationId xmlns:a16="http://schemas.microsoft.com/office/drawing/2014/main" id="{60A7A7D1-A0EB-4761-8D2E-D5BB6CFC4C6C}"/>
                  </a:ext>
                </a:extLst>
              </p:cNvPr>
              <p:cNvSpPr>
                <a:spLocks noChangeShapeType="1"/>
              </p:cNvSpPr>
              <p:nvPr/>
            </p:nvSpPr>
            <p:spPr bwMode="auto">
              <a:xfrm>
                <a:off x="4414" y="2400"/>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46" name="Line 169">
                <a:extLst>
                  <a:ext uri="{FF2B5EF4-FFF2-40B4-BE49-F238E27FC236}">
                    <a16:creationId xmlns:a16="http://schemas.microsoft.com/office/drawing/2014/main" id="{456F75EB-1B9D-4D16-9B54-710F29CD5D57}"/>
                  </a:ext>
                </a:extLst>
              </p:cNvPr>
              <p:cNvSpPr>
                <a:spLocks noChangeShapeType="1"/>
              </p:cNvSpPr>
              <p:nvPr/>
            </p:nvSpPr>
            <p:spPr bwMode="auto">
              <a:xfrm>
                <a:off x="4606" y="2496"/>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47" name="Line 170">
                <a:extLst>
                  <a:ext uri="{FF2B5EF4-FFF2-40B4-BE49-F238E27FC236}">
                    <a16:creationId xmlns:a16="http://schemas.microsoft.com/office/drawing/2014/main" id="{1CC1409B-96DE-463E-A2DA-6DE1F43D5DA0}"/>
                  </a:ext>
                </a:extLst>
              </p:cNvPr>
              <p:cNvSpPr>
                <a:spLocks noChangeShapeType="1"/>
              </p:cNvSpPr>
              <p:nvPr/>
            </p:nvSpPr>
            <p:spPr bwMode="auto">
              <a:xfrm>
                <a:off x="4606" y="2400"/>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48" name="Line 171">
                <a:extLst>
                  <a:ext uri="{FF2B5EF4-FFF2-40B4-BE49-F238E27FC236}">
                    <a16:creationId xmlns:a16="http://schemas.microsoft.com/office/drawing/2014/main" id="{C5741945-0136-4A41-A269-3A761ED0F5A1}"/>
                  </a:ext>
                </a:extLst>
              </p:cNvPr>
              <p:cNvSpPr>
                <a:spLocks noChangeShapeType="1"/>
              </p:cNvSpPr>
              <p:nvPr/>
            </p:nvSpPr>
            <p:spPr bwMode="auto">
              <a:xfrm rot="-5400000">
                <a:off x="4558" y="2544"/>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49" name="Line 172">
                <a:extLst>
                  <a:ext uri="{FF2B5EF4-FFF2-40B4-BE49-F238E27FC236}">
                    <a16:creationId xmlns:a16="http://schemas.microsoft.com/office/drawing/2014/main" id="{FE0C7B53-C95B-424F-AE2E-A62BF5FB014D}"/>
                  </a:ext>
                </a:extLst>
              </p:cNvPr>
              <p:cNvSpPr>
                <a:spLocks noChangeShapeType="1"/>
              </p:cNvSpPr>
              <p:nvPr/>
            </p:nvSpPr>
            <p:spPr bwMode="auto">
              <a:xfrm rot="-5400000">
                <a:off x="4462" y="2544"/>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50" name="Line 173">
                <a:extLst>
                  <a:ext uri="{FF2B5EF4-FFF2-40B4-BE49-F238E27FC236}">
                    <a16:creationId xmlns:a16="http://schemas.microsoft.com/office/drawing/2014/main" id="{56076C85-9288-4143-8345-476DCAA24802}"/>
                  </a:ext>
                </a:extLst>
              </p:cNvPr>
              <p:cNvSpPr>
                <a:spLocks noChangeShapeType="1"/>
              </p:cNvSpPr>
              <p:nvPr/>
            </p:nvSpPr>
            <p:spPr bwMode="auto">
              <a:xfrm rot="-5400000">
                <a:off x="4558" y="2352"/>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51" name="Line 174">
                <a:extLst>
                  <a:ext uri="{FF2B5EF4-FFF2-40B4-BE49-F238E27FC236}">
                    <a16:creationId xmlns:a16="http://schemas.microsoft.com/office/drawing/2014/main" id="{B042760B-9DD6-40BA-8A12-B8D6CE52CA03}"/>
                  </a:ext>
                </a:extLst>
              </p:cNvPr>
              <p:cNvSpPr>
                <a:spLocks noChangeShapeType="1"/>
              </p:cNvSpPr>
              <p:nvPr/>
            </p:nvSpPr>
            <p:spPr bwMode="auto">
              <a:xfrm rot="-5400000">
                <a:off x="4462" y="2352"/>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grpSp>
      </p:grpSp>
      <p:grpSp>
        <p:nvGrpSpPr>
          <p:cNvPr id="352" name="Group 175">
            <a:extLst>
              <a:ext uri="{FF2B5EF4-FFF2-40B4-BE49-F238E27FC236}">
                <a16:creationId xmlns:a16="http://schemas.microsoft.com/office/drawing/2014/main" id="{FDA339B5-81C1-46F5-AD57-FAC83B082642}"/>
              </a:ext>
            </a:extLst>
          </p:cNvPr>
          <p:cNvGrpSpPr>
            <a:grpSpLocks/>
          </p:cNvGrpSpPr>
          <p:nvPr/>
        </p:nvGrpSpPr>
        <p:grpSpPr bwMode="auto">
          <a:xfrm>
            <a:off x="9616814" y="5410200"/>
            <a:ext cx="673100" cy="673100"/>
            <a:chOff x="4272" y="2400"/>
            <a:chExt cx="192" cy="192"/>
          </a:xfrm>
        </p:grpSpPr>
        <p:sp>
          <p:nvSpPr>
            <p:cNvPr id="353" name="Rectangle 176">
              <a:extLst>
                <a:ext uri="{FF2B5EF4-FFF2-40B4-BE49-F238E27FC236}">
                  <a16:creationId xmlns:a16="http://schemas.microsoft.com/office/drawing/2014/main" id="{6266654A-41B2-4400-A9B1-09512DE9A85B}"/>
                </a:ext>
              </a:extLst>
            </p:cNvPr>
            <p:cNvSpPr>
              <a:spLocks noChangeArrowheads="1"/>
            </p:cNvSpPr>
            <p:nvPr/>
          </p:nvSpPr>
          <p:spPr bwMode="auto">
            <a:xfrm>
              <a:off x="4272" y="2400"/>
              <a:ext cx="192" cy="192"/>
            </a:xfrm>
            <a:prstGeom prst="rect">
              <a:avLst/>
            </a:prstGeom>
            <a:ln w="28575">
              <a:solidFill>
                <a:schemeClr val="accent6">
                  <a:lumMod val="75000"/>
                </a:schemeClr>
              </a:solidFill>
              <a:headEnd/>
              <a:tailEnd/>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lgn="ctr">
                <a:defRPr/>
              </a:pPr>
              <a:r>
                <a:rPr lang="en-US" sz="2000" b="1" baseline="30000">
                  <a:latin typeface="Courier New" charset="0"/>
                  <a:ea typeface="ＭＳ Ｐゴシック" charset="0"/>
                </a:rPr>
                <a:t>__</a:t>
              </a:r>
              <a:endParaRPr lang="en-US" sz="2000" b="1">
                <a:latin typeface="Courier New" charset="0"/>
                <a:ea typeface="ＭＳ Ｐゴシック" charset="0"/>
              </a:endParaRPr>
            </a:p>
          </p:txBody>
        </p:sp>
        <p:grpSp>
          <p:nvGrpSpPr>
            <p:cNvPr id="354" name="Group 177">
              <a:extLst>
                <a:ext uri="{FF2B5EF4-FFF2-40B4-BE49-F238E27FC236}">
                  <a16:creationId xmlns:a16="http://schemas.microsoft.com/office/drawing/2014/main" id="{71ABC40C-2B5F-424F-8083-356481BC0855}"/>
                </a:ext>
              </a:extLst>
            </p:cNvPr>
            <p:cNvGrpSpPr>
              <a:grpSpLocks/>
            </p:cNvGrpSpPr>
            <p:nvPr/>
          </p:nvGrpSpPr>
          <p:grpSpPr bwMode="auto">
            <a:xfrm>
              <a:off x="4272" y="2400"/>
              <a:ext cx="192" cy="192"/>
              <a:chOff x="4414" y="2400"/>
              <a:chExt cx="192" cy="192"/>
            </a:xfrm>
          </p:grpSpPr>
          <p:sp>
            <p:nvSpPr>
              <p:cNvPr id="355" name="Line 178">
                <a:extLst>
                  <a:ext uri="{FF2B5EF4-FFF2-40B4-BE49-F238E27FC236}">
                    <a16:creationId xmlns:a16="http://schemas.microsoft.com/office/drawing/2014/main" id="{B69BCB0E-A0F9-4907-B1DE-6607A56402F2}"/>
                  </a:ext>
                </a:extLst>
              </p:cNvPr>
              <p:cNvSpPr>
                <a:spLocks noChangeShapeType="1"/>
              </p:cNvSpPr>
              <p:nvPr/>
            </p:nvSpPr>
            <p:spPr bwMode="auto">
              <a:xfrm>
                <a:off x="4414" y="2496"/>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56" name="Line 179">
                <a:extLst>
                  <a:ext uri="{FF2B5EF4-FFF2-40B4-BE49-F238E27FC236}">
                    <a16:creationId xmlns:a16="http://schemas.microsoft.com/office/drawing/2014/main" id="{10D889FD-3776-431A-8B2A-5CA835D557B5}"/>
                  </a:ext>
                </a:extLst>
              </p:cNvPr>
              <p:cNvSpPr>
                <a:spLocks noChangeShapeType="1"/>
              </p:cNvSpPr>
              <p:nvPr/>
            </p:nvSpPr>
            <p:spPr bwMode="auto">
              <a:xfrm>
                <a:off x="4414" y="2400"/>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57" name="Line 180">
                <a:extLst>
                  <a:ext uri="{FF2B5EF4-FFF2-40B4-BE49-F238E27FC236}">
                    <a16:creationId xmlns:a16="http://schemas.microsoft.com/office/drawing/2014/main" id="{F442D6E7-4C7E-496A-BF7C-F9A7C823611D}"/>
                  </a:ext>
                </a:extLst>
              </p:cNvPr>
              <p:cNvSpPr>
                <a:spLocks noChangeShapeType="1"/>
              </p:cNvSpPr>
              <p:nvPr/>
            </p:nvSpPr>
            <p:spPr bwMode="auto">
              <a:xfrm>
                <a:off x="4606" y="2496"/>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58" name="Line 181">
                <a:extLst>
                  <a:ext uri="{FF2B5EF4-FFF2-40B4-BE49-F238E27FC236}">
                    <a16:creationId xmlns:a16="http://schemas.microsoft.com/office/drawing/2014/main" id="{6D6A5879-62D0-4CC6-88A0-57946E00D4F9}"/>
                  </a:ext>
                </a:extLst>
              </p:cNvPr>
              <p:cNvSpPr>
                <a:spLocks noChangeShapeType="1"/>
              </p:cNvSpPr>
              <p:nvPr/>
            </p:nvSpPr>
            <p:spPr bwMode="auto">
              <a:xfrm>
                <a:off x="4606" y="2400"/>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59" name="Line 182">
                <a:extLst>
                  <a:ext uri="{FF2B5EF4-FFF2-40B4-BE49-F238E27FC236}">
                    <a16:creationId xmlns:a16="http://schemas.microsoft.com/office/drawing/2014/main" id="{4BE3C210-D217-4465-9DAA-4D91CE74973B}"/>
                  </a:ext>
                </a:extLst>
              </p:cNvPr>
              <p:cNvSpPr>
                <a:spLocks noChangeShapeType="1"/>
              </p:cNvSpPr>
              <p:nvPr/>
            </p:nvSpPr>
            <p:spPr bwMode="auto">
              <a:xfrm rot="-5400000">
                <a:off x="4558" y="2544"/>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60" name="Line 183">
                <a:extLst>
                  <a:ext uri="{FF2B5EF4-FFF2-40B4-BE49-F238E27FC236}">
                    <a16:creationId xmlns:a16="http://schemas.microsoft.com/office/drawing/2014/main" id="{7CF9FF0A-EEB0-46D2-9952-31A4EE206A8E}"/>
                  </a:ext>
                </a:extLst>
              </p:cNvPr>
              <p:cNvSpPr>
                <a:spLocks noChangeShapeType="1"/>
              </p:cNvSpPr>
              <p:nvPr/>
            </p:nvSpPr>
            <p:spPr bwMode="auto">
              <a:xfrm rot="-5400000">
                <a:off x="4462" y="2544"/>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61" name="Line 184">
                <a:extLst>
                  <a:ext uri="{FF2B5EF4-FFF2-40B4-BE49-F238E27FC236}">
                    <a16:creationId xmlns:a16="http://schemas.microsoft.com/office/drawing/2014/main" id="{90D2D87B-9264-4AA3-B210-4A8F267F4AB7}"/>
                  </a:ext>
                </a:extLst>
              </p:cNvPr>
              <p:cNvSpPr>
                <a:spLocks noChangeShapeType="1"/>
              </p:cNvSpPr>
              <p:nvPr/>
            </p:nvSpPr>
            <p:spPr bwMode="auto">
              <a:xfrm rot="-5400000">
                <a:off x="4558" y="2352"/>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sp>
            <p:nvSpPr>
              <p:cNvPr id="362" name="Line 185">
                <a:extLst>
                  <a:ext uri="{FF2B5EF4-FFF2-40B4-BE49-F238E27FC236}">
                    <a16:creationId xmlns:a16="http://schemas.microsoft.com/office/drawing/2014/main" id="{054190F5-AA26-4C2A-ABD4-61387134877A}"/>
                  </a:ext>
                </a:extLst>
              </p:cNvPr>
              <p:cNvSpPr>
                <a:spLocks noChangeShapeType="1"/>
              </p:cNvSpPr>
              <p:nvPr/>
            </p:nvSpPr>
            <p:spPr bwMode="auto">
              <a:xfrm rot="-5400000">
                <a:off x="4462" y="2352"/>
                <a:ext cx="0" cy="96"/>
              </a:xfrm>
              <a:prstGeom prst="line">
                <a:avLst/>
              </a:prstGeom>
              <a:ln w="28575">
                <a:solidFill>
                  <a:schemeClr val="accent6">
                    <a:lumMod val="75000"/>
                  </a:schemeClr>
                </a:solidFill>
                <a:headEnd/>
                <a:tailEnd/>
              </a:ln>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latin typeface="Arial" charset="0"/>
                  <a:ea typeface="ＭＳ Ｐゴシック" charset="0"/>
                </a:endParaRP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1739</Words>
  <Application>Microsoft Office PowerPoint</Application>
  <PresentationFormat>Widescreen</PresentationFormat>
  <Paragraphs>290</Paragraphs>
  <Slides>27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ＭＳ Ｐゴシック</vt:lpstr>
      <vt:lpstr>Arial</vt:lpstr>
      <vt:lpstr>Calibri</vt:lpstr>
      <vt:lpstr>Calibri Light</vt:lpstr>
      <vt:lpstr>Courier New</vt:lpstr>
      <vt:lpstr>Symbol</vt:lpstr>
      <vt:lpstr>Wingdings</vt:lpstr>
      <vt:lpstr>Office Theme</vt:lpstr>
      <vt:lpstr>Chart</vt:lpstr>
      <vt:lpstr>B+ Trees</vt:lpstr>
      <vt:lpstr> B+ Trees</vt:lpstr>
      <vt:lpstr>What are B+ Trees Used For?</vt:lpstr>
      <vt:lpstr>M-ary Search Tree- Revision</vt:lpstr>
      <vt:lpstr>B Trees</vt:lpstr>
      <vt:lpstr>B-Tree Properties</vt:lpstr>
      <vt:lpstr>What is a B+ Tree?</vt:lpstr>
      <vt:lpstr>Definition of a B+Tree  </vt:lpstr>
      <vt:lpstr>B+ Tree Nodes</vt:lpstr>
      <vt:lpstr>Example:  B+ Tree with M = 4. Often, leaf nodes linked together </vt:lpstr>
      <vt:lpstr>Advantages of B+ tree usage for databases</vt:lpstr>
      <vt:lpstr>Searching</vt:lpstr>
      <vt:lpstr>Insertion</vt:lpstr>
      <vt:lpstr>Insertion</vt:lpstr>
      <vt:lpstr>Insertion</vt:lpstr>
      <vt:lpstr>Insertion</vt:lpstr>
      <vt:lpstr>Insertion</vt:lpstr>
      <vt:lpstr>Insertion</vt:lpstr>
      <vt:lpstr>Insertion</vt:lpstr>
      <vt:lpstr>Deletion</vt:lpstr>
      <vt:lpstr>Deletion</vt:lpstr>
      <vt:lpstr>Deletion</vt:lpstr>
      <vt:lpstr>Deletion</vt:lpstr>
      <vt:lpstr>Deletion</vt:lpstr>
      <vt:lpstr>Deletion</vt:lpstr>
      <vt:lpstr>Deletion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Trees and B+ Trees</dc:title>
  <dc:creator>annushree bablani</dc:creator>
  <cp:lastModifiedBy>Dr Annushree</cp:lastModifiedBy>
  <cp:revision>36</cp:revision>
  <dcterms:created xsi:type="dcterms:W3CDTF">2021-09-06T04:01:02Z</dcterms:created>
  <dcterms:modified xsi:type="dcterms:W3CDTF">2022-09-26T11:53:54Z</dcterms:modified>
</cp:coreProperties>
</file>