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459" r:id="rId2"/>
    <p:sldId id="457" r:id="rId3"/>
    <p:sldId id="419" r:id="rId4"/>
    <p:sldId id="458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4C8D1-E3F4-4FED-AB52-54926F42A849}" v="4" dt="2022-08-09T17:00:0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737" autoAdjust="0"/>
  </p:normalViewPr>
  <p:slideViewPr>
    <p:cSldViewPr snapToGrid="0">
      <p:cViewPr varScale="1">
        <p:scale>
          <a:sx n="59" d="100"/>
          <a:sy n="59" d="100"/>
        </p:scale>
        <p:origin x="1400" y="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5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38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1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0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66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3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0E9-482A-D7A4-4E51-0ED3FE8F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DATABASE Management SYSYEMs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1A8B-DAA4-0270-7BD2-61419618A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/>
              <a:t>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40763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07105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149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3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7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961738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590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67612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19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D538-5AB2-EF2A-C39A-FEA97ACC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2B18-E469-4706-BF4D-959DD24C3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2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 Sem- 20%</a:t>
            </a:r>
            <a:endParaRPr lang="en-US" dirty="0"/>
          </a:p>
          <a:p>
            <a:pPr>
              <a:spcBef>
                <a:spcPts val="630"/>
              </a:spcBef>
              <a:spcAft>
                <a:spcPts val="0"/>
              </a:spcAft>
              <a:buClr>
                <a:srgbClr val="0070C0"/>
              </a:buClr>
              <a:buSzPts val="162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Sem-40%</a:t>
            </a:r>
            <a:endParaRPr lang="en-US" dirty="0"/>
          </a:p>
          <a:p>
            <a:pPr>
              <a:spcBef>
                <a:spcPts val="630"/>
              </a:spcBef>
              <a:spcAft>
                <a:spcPts val="0"/>
              </a:spcAft>
              <a:buClr>
                <a:srgbClr val="0070C0"/>
              </a:buClr>
              <a:buSzPts val="162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Scheduled Quiz- 10%</a:t>
            </a:r>
            <a:endParaRPr lang="en-US" dirty="0"/>
          </a:p>
          <a:p>
            <a:pPr>
              <a:spcBef>
                <a:spcPts val="630"/>
              </a:spcBef>
              <a:spcAft>
                <a:spcPts val="0"/>
              </a:spcAft>
              <a:buClr>
                <a:srgbClr val="0070C0"/>
              </a:buClr>
              <a:buSzPts val="162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 Assessment -10%</a:t>
            </a:r>
            <a:endParaRPr lang="en-US" dirty="0"/>
          </a:p>
          <a:p>
            <a:pPr>
              <a:spcBef>
                <a:spcPts val="630"/>
              </a:spcBef>
              <a:spcAft>
                <a:spcPts val="0"/>
              </a:spcAft>
              <a:buClr>
                <a:srgbClr val="0070C0"/>
              </a:buClr>
              <a:buSzPts val="162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 Exam-</a:t>
            </a:r>
            <a:r>
              <a:rPr lang="en-US" dirty="0"/>
              <a:t> 2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0%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14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D7C7-E280-9A1D-B829-8E6B35A0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DEFF-E0B3-C1B3-19B2-28609E90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84931"/>
            <a:ext cx="7727518" cy="5230812"/>
          </a:xfrm>
        </p:spPr>
        <p:txBody>
          <a:bodyPr/>
          <a:lstStyle/>
          <a:p>
            <a:pPr algn="just"/>
            <a:r>
              <a:rPr lang="en-IN" sz="1800" b="0" i="0" u="none" strike="noStrike" baseline="0" dirty="0">
                <a:latin typeface="CIDFont+F2"/>
              </a:rPr>
              <a:t>Unit – 1 </a:t>
            </a:r>
            <a:r>
              <a:rPr lang="en-IN" sz="1800" b="0" i="0" u="none" strike="noStrike" baseline="0" dirty="0">
                <a:latin typeface="CIDFont+F3"/>
              </a:rPr>
              <a:t>[4 Hours]: Database System Concepts - Data Models, Schemas, Instances</a:t>
            </a:r>
          </a:p>
          <a:p>
            <a:pPr algn="just"/>
            <a:r>
              <a:rPr lang="en-US" sz="1800" b="0" i="0" u="none" strike="noStrike" baseline="0" dirty="0">
                <a:latin typeface="CIDFont+F2"/>
              </a:rPr>
              <a:t>Unit – 2 </a:t>
            </a:r>
            <a:r>
              <a:rPr lang="en-US" sz="1800" b="0" i="0" u="none" strike="noStrike" baseline="0" dirty="0">
                <a:latin typeface="CIDFont+F3"/>
              </a:rPr>
              <a:t>[8 Hours]: Database system architecture - Three-Level Architecture and Data Independence, Database Languages and Interfaces, Centralized and Client/Server </a:t>
            </a:r>
            <a:r>
              <a:rPr lang="en-IN" sz="1800" b="0" i="0" u="none" strike="noStrike" baseline="0" dirty="0">
                <a:latin typeface="CIDFont+F3"/>
              </a:rPr>
              <a:t>Architectures for DBMS</a:t>
            </a:r>
          </a:p>
          <a:p>
            <a:pPr algn="just"/>
            <a:r>
              <a:rPr lang="en-US" sz="1800" b="0" i="0" u="none" strike="noStrike" baseline="0" dirty="0">
                <a:latin typeface="CIDFont+F2"/>
              </a:rPr>
              <a:t>Unit – 3 </a:t>
            </a:r>
            <a:r>
              <a:rPr lang="en-US" sz="1800" b="0" i="0" u="none" strike="noStrike" baseline="0" dirty="0">
                <a:latin typeface="CIDFont+F3"/>
              </a:rPr>
              <a:t>[8 Hours]: Data Modeling - Entity-Relationship Diagram, Relational Model, Integrity constraints and data manipulation operations, Relational Algebra and Relational </a:t>
            </a:r>
            <a:r>
              <a:rPr lang="en-IN" sz="1800" b="0" i="0" u="none" strike="noStrike" baseline="0" dirty="0">
                <a:latin typeface="CIDFont+F3"/>
              </a:rPr>
              <a:t>Calculus</a:t>
            </a:r>
          </a:p>
          <a:p>
            <a:pPr algn="just"/>
            <a:r>
              <a:rPr lang="en-US" sz="1800" b="0" i="0" u="none" strike="noStrike" baseline="0" dirty="0">
                <a:latin typeface="CIDFont+F2"/>
              </a:rPr>
              <a:t>Unit – 4 </a:t>
            </a:r>
            <a:r>
              <a:rPr lang="en-US" sz="1800" b="0" i="0" u="none" strike="noStrike" baseline="0" dirty="0">
                <a:latin typeface="CIDFont+F3"/>
              </a:rPr>
              <a:t>[10 Hours]: SQL (Structured Query Language) - Data Definition and Data Types, Constraints, Queries, Insert, Delete, and Update Statements, Views, Stored Procedures and Functions, Database Triggers, SQL Injection</a:t>
            </a:r>
          </a:p>
          <a:p>
            <a:pPr algn="just"/>
            <a:r>
              <a:rPr lang="en-US" sz="1800" b="0" i="0" u="none" strike="noStrike" baseline="0" dirty="0">
                <a:latin typeface="CIDFont+F2"/>
              </a:rPr>
              <a:t>Unit – 5 </a:t>
            </a:r>
            <a:r>
              <a:rPr lang="en-US" sz="1800" b="0" i="0" u="none" strike="noStrike" baseline="0" dirty="0">
                <a:latin typeface="CIDFont+F3"/>
              </a:rPr>
              <a:t>[10 Hours]: Normalization for Relational Databases - Functional Dependencies, Normalization; Query Processing, Query Optimization algorithms.</a:t>
            </a:r>
          </a:p>
          <a:p>
            <a:pPr algn="just"/>
            <a:r>
              <a:rPr lang="en-US" sz="1800" b="0" i="0" u="none" strike="noStrike" baseline="0" dirty="0">
                <a:latin typeface="CIDFont+F2"/>
              </a:rPr>
              <a:t>Unit – 6 </a:t>
            </a:r>
            <a:r>
              <a:rPr lang="en-US" sz="1800" b="0" i="0" u="none" strike="noStrike" baseline="0" dirty="0">
                <a:latin typeface="CIDFont+F3"/>
              </a:rPr>
              <a:t>[8 Hours]: Transaction Processing - Transaction Processing, Concurrency Control </a:t>
            </a:r>
            <a:r>
              <a:rPr lang="en-IN" sz="1800" b="0" i="0" u="none" strike="noStrike" baseline="0" dirty="0">
                <a:latin typeface="CIDFont+F3"/>
              </a:rPr>
              <a:t>Techniques; Database Recovery Techniques; Object and Object-Relational Databases; Database Security and Authorization.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9659991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96616</TotalTime>
  <Words>1149</Words>
  <Application>Microsoft Office PowerPoint</Application>
  <PresentationFormat>On-screen Show (4:3)</PresentationFormat>
  <Paragraphs>141</Paragraphs>
  <Slides>17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Arial</vt:lpstr>
      <vt:lpstr>CIDFont+F2</vt:lpstr>
      <vt:lpstr>CIDFont+F3</vt:lpstr>
      <vt:lpstr>Helvetica</vt:lpstr>
      <vt:lpstr>Helvetica Neue</vt:lpstr>
      <vt:lpstr>Monotype Sorts</vt:lpstr>
      <vt:lpstr>Times New Roman</vt:lpstr>
      <vt:lpstr>Webdings</vt:lpstr>
      <vt:lpstr>Wingdings</vt:lpstr>
      <vt:lpstr>2_db-5-grey</vt:lpstr>
      <vt:lpstr>DATABASE Management SYSYEMs</vt:lpstr>
      <vt:lpstr>Evaluation Criteria</vt:lpstr>
      <vt:lpstr>Database Systems</vt:lpstr>
      <vt:lpstr>Syllabus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Priyambada Subudhi</cp:lastModifiedBy>
  <cp:revision>460</cp:revision>
  <cp:lastPrinted>1999-06-28T19:27:31Z</cp:lastPrinted>
  <dcterms:created xsi:type="dcterms:W3CDTF">2009-12-21T15:40:22Z</dcterms:created>
  <dcterms:modified xsi:type="dcterms:W3CDTF">2022-08-10T11:42:08Z</dcterms:modified>
</cp:coreProperties>
</file>