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</p:sldMasterIdLst>
  <p:notesMasterIdLst>
    <p:notesMasterId r:id="rId12"/>
  </p:notesMasterIdLst>
  <p:sldIdLst>
    <p:sldId id="256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997700" cy="92837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UTvIt0T4MsGvsrFFtFvFYri6X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32"/>
      </p:cViewPr>
      <p:guideLst>
        <p:guide orient="horz" pos="67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088008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088008688_0_0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6088008688_0_0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1ed2dd7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61ed2dd7a7_1_0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61ed2dd7a7_1_0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60DC-8B82-D096-0AFF-E413D59C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07C32-BBD9-2076-09B4-D3979587C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5CA4-BBA5-0743-BEC2-9205C6D5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ABAF-AD06-4095-BC92-4D715F5E811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8882-6254-D18D-47E1-1077C0D0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8FF8-5413-242F-0AC2-26F3291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590-C352-413B-854A-FDC76CBFE0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75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37084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75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85A50-1399-F8A5-04ED-EDA91323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84A3-E578-5DC5-6CB5-B9E8A219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7ACD-7FD9-240B-C14E-58C63B13A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BAF-AD06-4095-BC92-4D715F5E811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9DB1-389C-E5EE-97A0-0831C8B0E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1686-4726-D2B8-EC0E-74D4DF20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7590-C352-413B-854A-FDC76CBFE0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1" name="Google Shape;21;p36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</a:t>
            </a:r>
            <a:fld id="{00000000-1234-1234-1234-123412341234}" type="slidenum"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lang="en-US" sz="1000" b="1" i="0" u="none" strike="noStrike" cap="none" baseline="3000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8:  Relational Database Design- Functional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Canonical Cover</a:t>
            </a: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 of functional dependencies may have redundant dependencies that can be inferred from the others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example: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redundant in:   {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A-&gt; 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Parts of a functional dependency may be redundant</a:t>
            </a:r>
            <a:endParaRPr dirty="0"/>
          </a:p>
          <a:p>
            <a:pPr marL="108585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E.g.: on RHS:   {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 can be simplified to 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{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 dirty="0"/>
          </a:p>
          <a:p>
            <a:pPr marL="108585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E.g.: on LHS:    {A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 can be simplified to </a:t>
            </a:r>
            <a:b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{A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Intuitively, a canonical cover of F is a “minimal” set of functional dependencies equivalent to F, having no redundant dependencies or redundant parts of dependencies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Extraneous Attributes</a:t>
            </a: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body" idx="1"/>
          </p:nvPr>
        </p:nvSpPr>
        <p:spPr>
          <a:xfrm>
            <a:off x="927100" y="1163637"/>
            <a:ext cx="75882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set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functional dependencies and the functional dependency α → β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A is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extraneous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α if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α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logically implies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{α → β}) ∪ {(α  –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→ β}.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extraneous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β if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β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and the set of functional dependencies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– {α → β}) ∪ {α →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 logically implies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implication in the opposite direction is trivial in each of the cases above, since a “stronger” functional dependency always implies a weaker one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Given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extraneous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{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logically implies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(I.e. the result of dropping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Given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extraneous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since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inferred even after deleting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1123950" y="66675"/>
            <a:ext cx="76850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if an Attribute is Extraneous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set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functional dependencies and the functional dependency α → β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381000" lvl="0" indent="-3810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test if attribute A ∈ α is extraneous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({α} – A)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the dependencies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check that ({α} – A)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contains β; if it does,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extraneous in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0" lvl="0" indent="-3810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test if attribute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β  is extraneous in β 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α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only the dependencies in 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F’ =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– {α → β}) ∪ {α →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)}, 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check that α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A;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does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extraneous in β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Canonical Cover</a:t>
            </a: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569912" y="1163637"/>
            <a:ext cx="8223250" cy="52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canonical cover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dependencies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that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logically implies all dependencies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logically implies all dependencies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F,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functional dependency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an extraneous attribute, and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left side of functional dependency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unique.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compute a canonical cover for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</a:t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union rule to replace any dependencies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β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α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β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α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β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β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Find a functional dependency α → β with an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extraneous attribute either in α or in β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/* Note: test for extraneous attributes done using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F*/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If an extraneous attribute is found, delete it from α → β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until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does not change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Union rule may become applicable after some extraneous attributes have been deleted, so it has to be re-applied</a:t>
            </a:r>
            <a:endParaRPr/>
          </a:p>
          <a:p>
            <a:pPr marL="342900" lvl="0" indent="-24003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919162" y="223837"/>
            <a:ext cx="8277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Computing a Canonical Cover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927100" y="830262"/>
            <a:ext cx="8220075" cy="57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B, C)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= {A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is now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BC, 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AB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extraneous in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if the result of deleting A from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implied by the other dependencies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Yes: in fact,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already present!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is now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BC, 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6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extraneous in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if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logically implied by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 other dependencies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transitivity on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 and 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C. </a:t>
            </a:r>
            <a:endParaRPr/>
          </a:p>
          <a:p>
            <a:pPr marL="1428750" lvl="3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attribute closure of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more complex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canonical cover is: 	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88008688_0_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 Canonical Cover</a:t>
            </a:r>
            <a:endParaRPr/>
          </a:p>
        </p:txBody>
      </p:sp>
      <p:sp>
        <p:nvSpPr>
          <p:cNvPr id="287" name="Google Shape;287;g16088008688_0_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g1608800868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800"/>
            <a:ext cx="8917418" cy="49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1ed2dd7a7_1_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 Canonical Cover</a:t>
            </a:r>
            <a:endParaRPr/>
          </a:p>
        </p:txBody>
      </p:sp>
      <p:pic>
        <p:nvPicPr>
          <p:cNvPr id="295" name="Google Shape;295;g161ed2dd7a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75" y="1259949"/>
            <a:ext cx="8243149" cy="43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857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 Light</vt:lpstr>
      <vt:lpstr>Arial</vt:lpstr>
      <vt:lpstr>Times New Roman</vt:lpstr>
      <vt:lpstr>Arimo</vt:lpstr>
      <vt:lpstr>Helvetica Neue</vt:lpstr>
      <vt:lpstr>Calibri</vt:lpstr>
      <vt:lpstr>Office Theme</vt:lpstr>
      <vt:lpstr>2_db-5-grey</vt:lpstr>
      <vt:lpstr>Office Theme</vt:lpstr>
      <vt:lpstr>Chapter 8:  Relational Database Design- Functional Dependencies</vt:lpstr>
      <vt:lpstr>Canonical Cover</vt:lpstr>
      <vt:lpstr>Extraneous Attributes</vt:lpstr>
      <vt:lpstr>Testing if an Attribute is Extraneous</vt:lpstr>
      <vt:lpstr>Canonical Cover</vt:lpstr>
      <vt:lpstr>Computing a Canonical Cover</vt:lpstr>
      <vt:lpstr>Computing a Canonical Cover</vt:lpstr>
      <vt:lpstr>Computing a Canonical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Relational Database Design- Functional Dependencies</dc:title>
  <dc:creator>Marilyn Turnamian</dc:creator>
  <cp:lastModifiedBy>Priyambada Subudhi</cp:lastModifiedBy>
  <cp:revision>3</cp:revision>
  <dcterms:created xsi:type="dcterms:W3CDTF">1999-11-04T20:50:09Z</dcterms:created>
  <dcterms:modified xsi:type="dcterms:W3CDTF">2022-10-15T08:01:47Z</dcterms:modified>
</cp:coreProperties>
</file>