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1" r:id="rId3"/>
  </p:sldMasterIdLst>
  <p:notesMasterIdLst>
    <p:notesMasterId r:id="rId10"/>
  </p:notesMasterIdLst>
  <p:sldIdLst>
    <p:sldId id="256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997700" cy="92837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IhTzqXPPWv5uADc+O084d0wx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32"/>
      </p:cViewPr>
      <p:guideLst>
        <p:guide orient="horz" pos="67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  <p:sp>
        <p:nvSpPr>
          <p:cNvPr id="306" name="Google Shape;3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  <p:sp>
        <p:nvSpPr>
          <p:cNvPr id="314" name="Google Shape;3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3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321" name="Google Shape;3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5495771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5495771a7_0_0:notes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900" cy="4176600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75495771a7_0_0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8D81-F153-486B-FB7E-55280C3D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B652-8067-94F3-0A91-0F8E7BBC8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82E7-9614-FBFA-E844-565FFF30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4F72-2C2C-4F52-8821-FAF0AC8F1D9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6C50-1285-031C-437E-CAB87C95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B69-B8C6-C022-338E-4D02C874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632E-212F-4304-BF9D-2E8AC9442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75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37084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75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96721-0D03-368C-9EC1-44B897A3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3468-FFA6-A870-C120-06B7F380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C36D-028F-0E05-8C6B-E10ABA64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4F72-2C2C-4F52-8821-FAF0AC8F1D9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E3BF-DC06-2B75-208A-A4E78313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A2B3-CF6F-173A-3026-161DEC2C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632E-212F-4304-BF9D-2E8AC94421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1" name="Google Shape;21;p36"/>
          <p:cNvSpPr txBox="1"/>
          <p:nvPr/>
        </p:nvSpPr>
        <p:spPr>
          <a:xfrm>
            <a:off x="4481512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8.</a:t>
            </a:r>
            <a:fld id="{00000000-1234-1234-1234-123412341234}" type="slidenum"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lang="en-US" sz="1000" b="1" i="0" u="none" strike="noStrike" cap="none" baseline="30000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8:  Relational Database Design- Functional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Lossless-join Decomposition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27937" cy="49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case of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require that for all possible relations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schema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=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 ∏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R2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decomposition of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lossless join if at least one of the following dependencies is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∩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above functional dependencies are a sufficient condition for lossless join decomposition; the dependencies are a necessary condition only if all constraints are functional dependencies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4283075" y="187325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82" h="182" extrusionOk="0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202487" cy="465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= (A, B, C)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= {A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B, B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decomposed in two different ways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(A, B),   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(B, C)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Lossless-join decomposition: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Dependency preserving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(A, B),   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(A, C)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Lossless-join decomposition: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A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dependency preserving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(cannot check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computing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5048250"/>
            <a:ext cx="234950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709612" y="212725"/>
            <a:ext cx="7993062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Dependency Preservation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456487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the set of dependencies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</a:t>
            </a:r>
            <a:r>
              <a:rPr lang="en-US" sz="2000" b="0" i="1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include only attributes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 decomposition is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dependency preserving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if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</a:t>
            </a:r>
            <a:r>
              <a:rPr lang="en-US" sz="2000" b="0" i="1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is not, then checking updates for violation of functional dependencies may require computing joins, which is expensive.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766762" y="100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Dependency Preservation</a:t>
            </a:r>
            <a:endParaRPr/>
          </a:p>
        </p:txBody>
      </p:sp>
      <p:sp>
        <p:nvSpPr>
          <p:cNvPr id="325" name="Google Shape;325;p32"/>
          <p:cNvSpPr txBox="1">
            <a:spLocks noGrp="1"/>
          </p:cNvSpPr>
          <p:nvPr>
            <p:ph type="body" idx="4294967295"/>
          </p:nvPr>
        </p:nvSpPr>
        <p:spPr>
          <a:xfrm>
            <a:off x="927100" y="1163637"/>
            <a:ext cx="7304087" cy="51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check if a dependency α → β is preserved in a decomposition of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apply the following test (with attribute closure done with respect to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α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(changes to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do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decomposition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(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∩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b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 strike="noStrike" cap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 =  result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contains all attributes in β, then the functional dependency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→ β is preserved.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apply the test on all dependencies in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to check if a decomposition is dependency preserving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procedure takes polynomial time, instead of the exponential time required to compute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1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∪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</a:t>
            </a:r>
            <a:r>
              <a:rPr lang="en-US" sz="1800" b="0" i="0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2000" b="0" i="0" u="none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5495771a7_0_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332" name="Google Shape;332;g175495771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76425"/>
            <a:ext cx="8839200" cy="317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 Light</vt:lpstr>
      <vt:lpstr>Arial</vt:lpstr>
      <vt:lpstr>Times New Roman</vt:lpstr>
      <vt:lpstr>Arimo</vt:lpstr>
      <vt:lpstr>Helvetica Neue</vt:lpstr>
      <vt:lpstr>Calibri</vt:lpstr>
      <vt:lpstr>Office Theme</vt:lpstr>
      <vt:lpstr>2_db-5-grey</vt:lpstr>
      <vt:lpstr>Office Theme</vt:lpstr>
      <vt:lpstr>Chapter 8:  Relational Database Design- Functional Dependencies</vt:lpstr>
      <vt:lpstr>Lossless-join Decomposition</vt:lpstr>
      <vt:lpstr>Example</vt:lpstr>
      <vt:lpstr>Dependency Preservation</vt:lpstr>
      <vt:lpstr>Testing for Dependency Preservation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Relational Database Design- Functional Dependencies</dc:title>
  <dc:creator>Marilyn Turnamian</dc:creator>
  <cp:lastModifiedBy>Priyambada Subudhi</cp:lastModifiedBy>
  <cp:revision>1</cp:revision>
  <dcterms:created xsi:type="dcterms:W3CDTF">1999-11-04T20:50:09Z</dcterms:created>
  <dcterms:modified xsi:type="dcterms:W3CDTF">2022-10-28T07:12:31Z</dcterms:modified>
</cp:coreProperties>
</file>