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32"/>
  </p:notesMasterIdLst>
  <p:handoutMasterIdLst>
    <p:handoutMasterId r:id="rId33"/>
  </p:handoutMasterIdLst>
  <p:sldIdLst>
    <p:sldId id="320" r:id="rId2"/>
    <p:sldId id="257" r:id="rId3"/>
    <p:sldId id="259" r:id="rId4"/>
    <p:sldId id="345" r:id="rId5"/>
    <p:sldId id="260" r:id="rId6"/>
    <p:sldId id="258" r:id="rId7"/>
    <p:sldId id="261" r:id="rId8"/>
    <p:sldId id="262" r:id="rId9"/>
    <p:sldId id="265" r:id="rId10"/>
    <p:sldId id="266" r:id="rId11"/>
    <p:sldId id="267" r:id="rId12"/>
    <p:sldId id="376" r:id="rId13"/>
    <p:sldId id="268" r:id="rId14"/>
    <p:sldId id="269" r:id="rId15"/>
    <p:sldId id="270" r:id="rId16"/>
    <p:sldId id="373" r:id="rId17"/>
    <p:sldId id="271" r:id="rId18"/>
    <p:sldId id="272" r:id="rId19"/>
    <p:sldId id="273" r:id="rId20"/>
    <p:sldId id="325" r:id="rId21"/>
    <p:sldId id="326" r:id="rId22"/>
    <p:sldId id="329" r:id="rId23"/>
    <p:sldId id="381" r:id="rId24"/>
    <p:sldId id="274" r:id="rId25"/>
    <p:sldId id="275" r:id="rId26"/>
    <p:sldId id="276" r:id="rId27"/>
    <p:sldId id="330" r:id="rId28"/>
    <p:sldId id="277" r:id="rId29"/>
    <p:sldId id="278" r:id="rId30"/>
    <p:sldId id="279" r:id="rId3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6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86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84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>
                <a:latin typeface="Arial" panose="020B0604020202020204" pitchFamily="34" charset="0"/>
              </a:rPr>
              <a:t>In Schedules 1, 2 and 3, the sum A + B is preserved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Conflict 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View serializability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  <a:p>
            <a:pPr marL="0" indent="0">
              <a:buNone/>
            </a:pPr>
            <a:r>
              <a:rPr lang="en-US" altLang="en-US" b="1" dirty="0"/>
              <a:t>			</a:t>
            </a:r>
          </a:p>
          <a:p>
            <a:pPr marL="0" indent="0">
              <a:buNone/>
            </a:pPr>
            <a:r>
              <a:rPr lang="en-US" altLang="en-US" b="1" dirty="0"/>
              <a:t>			 Schedule-3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85259-3530-213B-BDD6-27E20D09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680" y="3171126"/>
            <a:ext cx="2499360" cy="27013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1244608" y="4674735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619877" y="4632461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91" y="2024812"/>
            <a:ext cx="2525352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72" y="2095286"/>
            <a:ext cx="2200660" cy="216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996F08-5AB8-E169-1051-6B5F7186A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705" y="1982300"/>
            <a:ext cx="2358705" cy="2387723"/>
          </a:xfrm>
          <a:prstGeom prst="rect">
            <a:avLst/>
          </a:prstGeom>
        </p:spPr>
      </p:pic>
      <p:sp>
        <p:nvSpPr>
          <p:cNvPr id="4" name="Text Box 12">
            <a:extLst>
              <a:ext uri="{FF2B5EF4-FFF2-40B4-BE49-F238E27FC236}">
                <a16:creationId xmlns:a16="http://schemas.microsoft.com/office/drawing/2014/main" id="{E535A417-3D70-D048-281C-ADC8AA6E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298" y="4656533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set of operations to perform a single logical unit of work.</a:t>
            </a:r>
          </a:p>
          <a:p>
            <a:r>
              <a:rPr lang="en-US" altLang="en-US" dirty="0"/>
              <a:t>It accesses and  possibly updates various data items in the database.</a:t>
            </a:r>
          </a:p>
          <a:p>
            <a:r>
              <a:rPr lang="en-US" altLang="en-US" dirty="0"/>
              <a:t>E.g., 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S can be transformed into a schedule S′ by a series of swaps of nonconflicting instructions, we say that S and S′ are conflict equivalent.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Not all serial schedules are conflict equivalent to each other. For example, schedules 1 and 2 are not conflict equivalent.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48" y="2724446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/>
              <a:t>of a precedence graph</a:t>
            </a:r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056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73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F167-7F85-BEDD-D939-50C720EC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3486-F2F2-9EE4-4ECD-10F0DD06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00350" lvl="7" indent="0">
              <a:buNone/>
            </a:pPr>
            <a:r>
              <a:rPr lang="en-IN" b="1" dirty="0"/>
              <a:t>Schedule-8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0E573-F202-ECFC-D1A5-ACE7CA14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46" y="1549945"/>
            <a:ext cx="2476627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5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/>
              <a:t>Thus, 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Cascadeless 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be).</a:t>
            </a:r>
          </a:p>
          <a:p>
            <a:pPr marL="0" indent="0">
              <a:buNone/>
            </a:pP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items. To preserve the integrity of data, the database system must ensure: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Restart the transaction</a:t>
            </a:r>
          </a:p>
          <a:p>
            <a:pPr lvl="2"/>
            <a:r>
              <a:rPr lang="en-US" altLang="en-US" dirty="0"/>
              <a:t> Can be done only if no internal logical error</a:t>
            </a:r>
          </a:p>
          <a:p>
            <a:pPr lvl="1"/>
            <a:r>
              <a:rPr lang="en-US" altLang="en-US" dirty="0"/>
              <a:t>Kill 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E.g.,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55493</TotalTime>
  <Words>2407</Words>
  <Application>Microsoft Office PowerPoint</Application>
  <PresentationFormat>On-screen Show (4:3)</PresentationFormat>
  <Paragraphs>236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Helvetica</vt:lpstr>
      <vt:lpstr>Monotype Sorts</vt:lpstr>
      <vt:lpstr>Times New Roman</vt:lpstr>
      <vt:lpstr>Webdings</vt:lpstr>
      <vt:lpstr>Wingdings</vt:lpstr>
      <vt:lpstr>db</vt:lpstr>
      <vt:lpstr>Transactions 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Testing for Serializability </vt:lpstr>
      <vt:lpstr>Test for Conflict Serializability</vt:lpstr>
      <vt:lpstr>PowerPoint Presentation</vt:lpstr>
      <vt:lpstr>View Serializability</vt:lpstr>
      <vt:lpstr>View Serializability (Cont.)</vt:lpstr>
      <vt:lpstr>Other Notions of Serializability</vt:lpstr>
      <vt:lpstr>Test for View Serializability</vt:lpstr>
      <vt:lpstr>Recoverable Schedules</vt:lpstr>
      <vt:lpstr>Cascading Rollbacks</vt:lpstr>
      <vt:lpstr>Cascadeless Schedules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Priyambada Subudhi</cp:lastModifiedBy>
  <cp:revision>615</cp:revision>
  <cp:lastPrinted>1999-06-28T19:27:31Z</cp:lastPrinted>
  <dcterms:created xsi:type="dcterms:W3CDTF">2009-12-21T15:40:23Z</dcterms:created>
  <dcterms:modified xsi:type="dcterms:W3CDTF">2022-11-25T10:03:46Z</dcterms:modified>
</cp:coreProperties>
</file>