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335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59" d="100"/>
          <a:sy n="59" d="100"/>
        </p:scale>
        <p:origin x="1368" y="5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92681</TotalTime>
  <Words>1658</Words>
  <Application>Microsoft Office PowerPoint</Application>
  <PresentationFormat>On-screen Show (4:3)</PresentationFormat>
  <Paragraphs>157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Priyambada Subudhi</cp:lastModifiedBy>
  <cp:revision>475</cp:revision>
  <cp:lastPrinted>1999-06-28T19:27:31Z</cp:lastPrinted>
  <dcterms:created xsi:type="dcterms:W3CDTF">2009-12-21T15:40:22Z</dcterms:created>
  <dcterms:modified xsi:type="dcterms:W3CDTF">2022-08-10T11:45:55Z</dcterms:modified>
</cp:coreProperties>
</file>