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45" r:id="rId2"/>
    <p:sldId id="356" r:id="rId3"/>
    <p:sldId id="357" r:id="rId4"/>
    <p:sldId id="358" r:id="rId5"/>
    <p:sldId id="359" r:id="rId6"/>
    <p:sldId id="360" r:id="rId7"/>
    <p:sldId id="470" r:id="rId8"/>
    <p:sldId id="362" r:id="rId9"/>
    <p:sldId id="363" r:id="rId10"/>
    <p:sldId id="364" r:id="rId1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368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92900</TotalTime>
  <Words>910</Words>
  <Application>Microsoft Office PowerPoint</Application>
  <PresentationFormat>On-screen Show (4:3)</PresentationFormat>
  <Paragraphs>85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View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Priyambada Subudhi</cp:lastModifiedBy>
  <cp:revision>487</cp:revision>
  <cp:lastPrinted>1999-06-28T19:27:31Z</cp:lastPrinted>
  <dcterms:created xsi:type="dcterms:W3CDTF">2009-12-21T15:40:22Z</dcterms:created>
  <dcterms:modified xsi:type="dcterms:W3CDTF">2022-09-28T09:24:20Z</dcterms:modified>
</cp:coreProperties>
</file>