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4" roundtripDataSignature="AMtx7mjwDOmCdUoc6TxLZBGsgjmwqRlU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customschemas.google.com/relationships/presentationmetadata" Target="metadata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3" name="Google Shape;161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8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7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6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8" name="Google Shape;2008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7" name="Google Shape;2087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4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6" name="Google Shape;2166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3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5" name="Google Shape;2245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2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4" name="Google Shape;2324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" name="Google Shape;240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3" name="Google Shape;2403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0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Google Shape;248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2" name="Google Shape;2482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9" name="Shape 2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Google Shape;256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1" name="Google Shape;2561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0" name="Shape 2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" name="Google Shape;264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2" name="Google Shape;2642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4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6" name="Google Shape;2726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Minimax and Alpha Beta Pruning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oogle Shape;430;p10"/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431" name="Google Shape;431;p10"/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432" name="Google Shape;432;p10"/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0"/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0"/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0"/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0"/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0"/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0"/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0"/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0"/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0"/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0"/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0"/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0"/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0"/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0"/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0"/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………</a:t>
                </a:r>
                <a:endParaRPr b="1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48" name="Google Shape;448;p10"/>
              <p:cNvCxnSpPr>
                <a:stCxn id="433" idx="3"/>
                <a:endCxn id="437" idx="0"/>
              </p:cNvCxnSpPr>
              <p:nvPr/>
            </p:nvCxnSpPr>
            <p:spPr>
              <a:xfrm flipH="1">
                <a:off x="460189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49" name="Google Shape;449;p10"/>
              <p:cNvCxnSpPr>
                <a:endCxn id="436" idx="0"/>
              </p:cNvCxnSpPr>
              <p:nvPr/>
            </p:nvCxnSpPr>
            <p:spPr>
              <a:xfrm>
                <a:off x="1030017" y="5239462"/>
                <a:ext cx="285600" cy="75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450" name="Google Shape;450;p10"/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51" name="Google Shape;451;p10"/>
              <p:cNvCxnSpPr>
                <a:stCxn id="450" idx="3"/>
              </p:cNvCxnSpPr>
              <p:nvPr/>
            </p:nvCxnSpPr>
            <p:spPr>
              <a:xfrm flipH="1">
                <a:off x="2242335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52" name="Google Shape;452;p10"/>
              <p:cNvCxnSpPr/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453" name="Google Shape;453;p10"/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54" name="Google Shape;454;p10"/>
              <p:cNvCxnSpPr>
                <a:stCxn id="453" idx="3"/>
              </p:cNvCxnSpPr>
              <p:nvPr/>
            </p:nvCxnSpPr>
            <p:spPr>
              <a:xfrm flipH="1">
                <a:off x="4074645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55" name="Google Shape;455;p10"/>
              <p:cNvCxnSpPr/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456" name="Google Shape;456;p10"/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57" name="Google Shape;457;p10"/>
              <p:cNvCxnSpPr>
                <a:stCxn id="456" idx="3"/>
              </p:cNvCxnSpPr>
              <p:nvPr/>
            </p:nvCxnSpPr>
            <p:spPr>
              <a:xfrm flipH="1">
                <a:off x="5875060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58" name="Google Shape;458;p10"/>
              <p:cNvCxnSpPr/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459" name="Google Shape;459;p10"/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60" name="Google Shape;460;p10"/>
              <p:cNvCxnSpPr>
                <a:stCxn id="459" idx="3"/>
              </p:cNvCxnSpPr>
              <p:nvPr/>
            </p:nvCxnSpPr>
            <p:spPr>
              <a:xfrm flipH="1">
                <a:off x="7750533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61" name="Google Shape;461;p10"/>
              <p:cNvCxnSpPr/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462" name="Google Shape;462;p10"/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63" name="Google Shape;463;p10"/>
              <p:cNvCxnSpPr>
                <a:stCxn id="462" idx="3"/>
              </p:cNvCxnSpPr>
              <p:nvPr/>
            </p:nvCxnSpPr>
            <p:spPr>
              <a:xfrm flipH="1">
                <a:off x="9433146" y="5342170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64" name="Google Shape;464;p10"/>
              <p:cNvCxnSpPr/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465" name="Google Shape;465;p10"/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66" name="Google Shape;466;p10"/>
              <p:cNvCxnSpPr>
                <a:stCxn id="465" idx="3"/>
              </p:cNvCxnSpPr>
              <p:nvPr/>
            </p:nvCxnSpPr>
            <p:spPr>
              <a:xfrm flipH="1">
                <a:off x="11083566" y="5396539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67" name="Google Shape;467;p10"/>
              <p:cNvCxnSpPr/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468" name="Google Shape;468;p10"/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69" name="Google Shape;469;p10"/>
              <p:cNvCxnSpPr>
                <a:stCxn id="468" idx="3"/>
              </p:cNvCxnSpPr>
              <p:nvPr/>
            </p:nvCxnSpPr>
            <p:spPr>
              <a:xfrm flipH="1">
                <a:off x="10505799" y="5382543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70" name="Google Shape;470;p10"/>
              <p:cNvCxnSpPr/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471" name="Google Shape;471;p10"/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10"/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10"/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74" name="Google Shape;474;p10"/>
              <p:cNvCxnSpPr>
                <a:stCxn id="473" idx="3"/>
                <a:endCxn id="471" idx="0"/>
              </p:cNvCxnSpPr>
              <p:nvPr/>
            </p:nvCxnSpPr>
            <p:spPr>
              <a:xfrm flipH="1">
                <a:off x="1788480" y="2189771"/>
                <a:ext cx="1202400" cy="123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75" name="Google Shape;475;p10"/>
              <p:cNvCxnSpPr>
                <a:endCxn id="434" idx="0"/>
              </p:cNvCxnSpPr>
              <p:nvPr/>
            </p:nvCxnSpPr>
            <p:spPr>
              <a:xfrm>
                <a:off x="3372024" y="2099426"/>
                <a:ext cx="1843800" cy="133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476" name="Google Shape;476;p10"/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77" name="Google Shape;477;p10"/>
              <p:cNvCxnSpPr>
                <a:stCxn id="476" idx="3"/>
                <a:endCxn id="472" idx="0"/>
              </p:cNvCxnSpPr>
              <p:nvPr/>
            </p:nvCxnSpPr>
            <p:spPr>
              <a:xfrm flipH="1">
                <a:off x="8643142" y="2320599"/>
                <a:ext cx="1068900" cy="111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78" name="Google Shape;478;p10"/>
              <p:cNvCxnSpPr>
                <a:endCxn id="432" idx="0"/>
              </p:cNvCxnSpPr>
              <p:nvPr/>
            </p:nvCxnSpPr>
            <p:spPr>
              <a:xfrm>
                <a:off x="10093000" y="2230526"/>
                <a:ext cx="982500" cy="120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479" name="Google Shape;479;p10"/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80" name="Google Shape;480;p10"/>
              <p:cNvCxnSpPr/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81" name="Google Shape;481;p10"/>
              <p:cNvCxnSpPr/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82" name="Google Shape;482;p10"/>
              <p:cNvCxnSpPr/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83" name="Google Shape;483;p10"/>
              <p:cNvCxnSpPr/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84" name="Google Shape;484;p10"/>
              <p:cNvCxnSpPr>
                <a:endCxn id="450" idx="0"/>
              </p:cNvCxnSpPr>
              <p:nvPr/>
            </p:nvCxnSpPr>
            <p:spPr>
              <a:xfrm>
                <a:off x="1807554" y="3967634"/>
                <a:ext cx="861000" cy="82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85" name="Google Shape;485;p10"/>
              <p:cNvCxnSpPr/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86" name="Google Shape;486;p10"/>
              <p:cNvCxnSpPr/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87" name="Google Shape;487;p10"/>
              <p:cNvCxnSpPr>
                <a:endCxn id="465" idx="0"/>
              </p:cNvCxnSpPr>
              <p:nvPr/>
            </p:nvCxnSpPr>
            <p:spPr>
              <a:xfrm>
                <a:off x="11108685" y="4027739"/>
                <a:ext cx="401100" cy="83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88" name="Google Shape;488;p10"/>
              <p:cNvCxnSpPr/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89" name="Google Shape;489;p10"/>
              <p:cNvCxnSpPr>
                <a:endCxn id="476" idx="1"/>
              </p:cNvCxnSpPr>
              <p:nvPr/>
            </p:nvCxnSpPr>
            <p:spPr>
              <a:xfrm>
                <a:off x="6431842" y="864550"/>
                <a:ext cx="3280200" cy="101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490" name="Google Shape;490;p10"/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/>
            </a:p>
          </p:txBody>
        </p:sp>
        <p:sp>
          <p:nvSpPr>
            <p:cNvPr id="491" name="Google Shape;491;p10"/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0"/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+∞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0"/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0"/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0"/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0"/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B =9</a:t>
              </a:r>
              <a:endParaRPr b="1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0"/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0"/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0"/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0"/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0"/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- Alpha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– Beta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- Max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- Min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0"/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0"/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4" name="Google Shape;504;p10"/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-∞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=+∞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p11"/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510" name="Google Shape;510;p11"/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511" name="Google Shape;511;p11"/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1"/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1"/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11"/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11"/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11"/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11"/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11"/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11"/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11"/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11"/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11"/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11"/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11"/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11"/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11"/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………</a:t>
                </a:r>
                <a:endParaRPr b="1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27" name="Google Shape;527;p11"/>
              <p:cNvCxnSpPr>
                <a:stCxn id="512" idx="3"/>
                <a:endCxn id="516" idx="0"/>
              </p:cNvCxnSpPr>
              <p:nvPr/>
            </p:nvCxnSpPr>
            <p:spPr>
              <a:xfrm flipH="1">
                <a:off x="460189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28" name="Google Shape;528;p11"/>
              <p:cNvCxnSpPr>
                <a:endCxn id="515" idx="0"/>
              </p:cNvCxnSpPr>
              <p:nvPr/>
            </p:nvCxnSpPr>
            <p:spPr>
              <a:xfrm>
                <a:off x="1030017" y="5239462"/>
                <a:ext cx="285600" cy="75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529" name="Google Shape;529;p11"/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30" name="Google Shape;530;p11"/>
              <p:cNvCxnSpPr>
                <a:stCxn id="529" idx="3"/>
              </p:cNvCxnSpPr>
              <p:nvPr/>
            </p:nvCxnSpPr>
            <p:spPr>
              <a:xfrm flipH="1">
                <a:off x="2242335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31" name="Google Shape;531;p11"/>
              <p:cNvCxnSpPr/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532" name="Google Shape;532;p11"/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33" name="Google Shape;533;p11"/>
              <p:cNvCxnSpPr>
                <a:stCxn id="532" idx="3"/>
              </p:cNvCxnSpPr>
              <p:nvPr/>
            </p:nvCxnSpPr>
            <p:spPr>
              <a:xfrm flipH="1">
                <a:off x="4074645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34" name="Google Shape;534;p11"/>
              <p:cNvCxnSpPr/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535" name="Google Shape;535;p11"/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36" name="Google Shape;536;p11"/>
              <p:cNvCxnSpPr>
                <a:stCxn id="535" idx="3"/>
              </p:cNvCxnSpPr>
              <p:nvPr/>
            </p:nvCxnSpPr>
            <p:spPr>
              <a:xfrm flipH="1">
                <a:off x="5875060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37" name="Google Shape;537;p11"/>
              <p:cNvCxnSpPr/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538" name="Google Shape;538;p11"/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39" name="Google Shape;539;p11"/>
              <p:cNvCxnSpPr>
                <a:stCxn id="538" idx="3"/>
              </p:cNvCxnSpPr>
              <p:nvPr/>
            </p:nvCxnSpPr>
            <p:spPr>
              <a:xfrm flipH="1">
                <a:off x="7750533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40" name="Google Shape;540;p11"/>
              <p:cNvCxnSpPr/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541" name="Google Shape;541;p11"/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42" name="Google Shape;542;p11"/>
              <p:cNvCxnSpPr>
                <a:stCxn id="541" idx="3"/>
              </p:cNvCxnSpPr>
              <p:nvPr/>
            </p:nvCxnSpPr>
            <p:spPr>
              <a:xfrm flipH="1">
                <a:off x="9433146" y="5342170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43" name="Google Shape;543;p11"/>
              <p:cNvCxnSpPr/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544" name="Google Shape;544;p11"/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45" name="Google Shape;545;p11"/>
              <p:cNvCxnSpPr>
                <a:stCxn id="544" idx="3"/>
              </p:cNvCxnSpPr>
              <p:nvPr/>
            </p:nvCxnSpPr>
            <p:spPr>
              <a:xfrm flipH="1">
                <a:off x="11083566" y="5396539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46" name="Google Shape;546;p11"/>
              <p:cNvCxnSpPr/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547" name="Google Shape;547;p11"/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48" name="Google Shape;548;p11"/>
              <p:cNvCxnSpPr>
                <a:stCxn id="547" idx="3"/>
              </p:cNvCxnSpPr>
              <p:nvPr/>
            </p:nvCxnSpPr>
            <p:spPr>
              <a:xfrm flipH="1">
                <a:off x="10505799" y="5382543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49" name="Google Shape;549;p11"/>
              <p:cNvCxnSpPr/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550" name="Google Shape;550;p11"/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11"/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11"/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53" name="Google Shape;553;p11"/>
              <p:cNvCxnSpPr>
                <a:stCxn id="552" idx="3"/>
                <a:endCxn id="550" idx="0"/>
              </p:cNvCxnSpPr>
              <p:nvPr/>
            </p:nvCxnSpPr>
            <p:spPr>
              <a:xfrm flipH="1">
                <a:off x="1788480" y="2189771"/>
                <a:ext cx="1202400" cy="123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54" name="Google Shape;554;p11"/>
              <p:cNvCxnSpPr>
                <a:endCxn id="513" idx="0"/>
              </p:cNvCxnSpPr>
              <p:nvPr/>
            </p:nvCxnSpPr>
            <p:spPr>
              <a:xfrm>
                <a:off x="3372024" y="2099426"/>
                <a:ext cx="1843800" cy="133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555" name="Google Shape;555;p11"/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56" name="Google Shape;556;p11"/>
              <p:cNvCxnSpPr>
                <a:stCxn id="555" idx="3"/>
                <a:endCxn id="551" idx="0"/>
              </p:cNvCxnSpPr>
              <p:nvPr/>
            </p:nvCxnSpPr>
            <p:spPr>
              <a:xfrm flipH="1">
                <a:off x="8643142" y="2320599"/>
                <a:ext cx="1068900" cy="111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57" name="Google Shape;557;p11"/>
              <p:cNvCxnSpPr>
                <a:endCxn id="511" idx="0"/>
              </p:cNvCxnSpPr>
              <p:nvPr/>
            </p:nvCxnSpPr>
            <p:spPr>
              <a:xfrm>
                <a:off x="10093000" y="2230526"/>
                <a:ext cx="982500" cy="120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558" name="Google Shape;558;p11"/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59" name="Google Shape;559;p11"/>
              <p:cNvCxnSpPr/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60" name="Google Shape;560;p11"/>
              <p:cNvCxnSpPr/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61" name="Google Shape;561;p11"/>
              <p:cNvCxnSpPr/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62" name="Google Shape;562;p11"/>
              <p:cNvCxnSpPr/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63" name="Google Shape;563;p11"/>
              <p:cNvCxnSpPr>
                <a:endCxn id="529" idx="0"/>
              </p:cNvCxnSpPr>
              <p:nvPr/>
            </p:nvCxnSpPr>
            <p:spPr>
              <a:xfrm>
                <a:off x="1807554" y="3967634"/>
                <a:ext cx="861000" cy="82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64" name="Google Shape;564;p11"/>
              <p:cNvCxnSpPr/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65" name="Google Shape;565;p11"/>
              <p:cNvCxnSpPr/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66" name="Google Shape;566;p11"/>
              <p:cNvCxnSpPr>
                <a:endCxn id="544" idx="0"/>
              </p:cNvCxnSpPr>
              <p:nvPr/>
            </p:nvCxnSpPr>
            <p:spPr>
              <a:xfrm>
                <a:off x="11108685" y="4027739"/>
                <a:ext cx="401100" cy="83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67" name="Google Shape;567;p11"/>
              <p:cNvCxnSpPr/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568" name="Google Shape;568;p11"/>
              <p:cNvCxnSpPr>
                <a:endCxn id="555" idx="1"/>
              </p:cNvCxnSpPr>
              <p:nvPr/>
            </p:nvCxnSpPr>
            <p:spPr>
              <a:xfrm>
                <a:off x="6431842" y="864550"/>
                <a:ext cx="3280200" cy="101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569" name="Google Shape;569;p11"/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/>
            </a:p>
          </p:txBody>
        </p:sp>
        <p:sp>
          <p:nvSpPr>
            <p:cNvPr id="570" name="Google Shape;570;p11"/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11"/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+∞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11"/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1"/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1"/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1"/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1"/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1"/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1"/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1"/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1"/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- Alpha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– Beta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- Max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- Min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3" name="Google Shape;583;p11"/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-∞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=+∞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12"/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589" name="Google Shape;589;p12"/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590" name="Google Shape;590;p12"/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12"/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12"/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12"/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12"/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12"/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12"/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12"/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12"/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12"/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12"/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12"/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12"/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12"/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12"/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12"/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………</a:t>
                </a:r>
                <a:endParaRPr b="1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06" name="Google Shape;606;p12"/>
              <p:cNvCxnSpPr>
                <a:stCxn id="591" idx="3"/>
                <a:endCxn id="595" idx="0"/>
              </p:cNvCxnSpPr>
              <p:nvPr/>
            </p:nvCxnSpPr>
            <p:spPr>
              <a:xfrm flipH="1">
                <a:off x="460189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607" name="Google Shape;607;p12"/>
              <p:cNvCxnSpPr>
                <a:endCxn id="594" idx="0"/>
              </p:cNvCxnSpPr>
              <p:nvPr/>
            </p:nvCxnSpPr>
            <p:spPr>
              <a:xfrm>
                <a:off x="1030017" y="5239462"/>
                <a:ext cx="285600" cy="75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608" name="Google Shape;608;p12"/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09" name="Google Shape;609;p12"/>
              <p:cNvCxnSpPr>
                <a:stCxn id="608" idx="3"/>
              </p:cNvCxnSpPr>
              <p:nvPr/>
            </p:nvCxnSpPr>
            <p:spPr>
              <a:xfrm flipH="1">
                <a:off x="2242335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610" name="Google Shape;610;p12"/>
              <p:cNvCxnSpPr/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611" name="Google Shape;611;p12"/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12" name="Google Shape;612;p12"/>
              <p:cNvCxnSpPr>
                <a:stCxn id="611" idx="3"/>
              </p:cNvCxnSpPr>
              <p:nvPr/>
            </p:nvCxnSpPr>
            <p:spPr>
              <a:xfrm flipH="1">
                <a:off x="4074645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613" name="Google Shape;613;p12"/>
              <p:cNvCxnSpPr/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614" name="Google Shape;614;p12"/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15" name="Google Shape;615;p12"/>
              <p:cNvCxnSpPr>
                <a:stCxn id="614" idx="3"/>
              </p:cNvCxnSpPr>
              <p:nvPr/>
            </p:nvCxnSpPr>
            <p:spPr>
              <a:xfrm flipH="1">
                <a:off x="5875060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616" name="Google Shape;616;p12"/>
              <p:cNvCxnSpPr/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617" name="Google Shape;617;p12"/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18" name="Google Shape;618;p12"/>
              <p:cNvCxnSpPr>
                <a:stCxn id="617" idx="3"/>
              </p:cNvCxnSpPr>
              <p:nvPr/>
            </p:nvCxnSpPr>
            <p:spPr>
              <a:xfrm flipH="1">
                <a:off x="7750533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619" name="Google Shape;619;p12"/>
              <p:cNvCxnSpPr/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620" name="Google Shape;620;p12"/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21" name="Google Shape;621;p12"/>
              <p:cNvCxnSpPr>
                <a:stCxn id="620" idx="3"/>
              </p:cNvCxnSpPr>
              <p:nvPr/>
            </p:nvCxnSpPr>
            <p:spPr>
              <a:xfrm flipH="1">
                <a:off x="9433146" y="5342170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622" name="Google Shape;622;p12"/>
              <p:cNvCxnSpPr/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623" name="Google Shape;623;p12"/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24" name="Google Shape;624;p12"/>
              <p:cNvCxnSpPr>
                <a:stCxn id="623" idx="3"/>
              </p:cNvCxnSpPr>
              <p:nvPr/>
            </p:nvCxnSpPr>
            <p:spPr>
              <a:xfrm flipH="1">
                <a:off x="11083566" y="5396539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625" name="Google Shape;625;p12"/>
              <p:cNvCxnSpPr/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626" name="Google Shape;626;p12"/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27" name="Google Shape;627;p12"/>
              <p:cNvCxnSpPr>
                <a:stCxn id="626" idx="3"/>
              </p:cNvCxnSpPr>
              <p:nvPr/>
            </p:nvCxnSpPr>
            <p:spPr>
              <a:xfrm flipH="1">
                <a:off x="10505799" y="5382543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628" name="Google Shape;628;p12"/>
              <p:cNvCxnSpPr/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629" name="Google Shape;629;p12"/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12"/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12"/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32" name="Google Shape;632;p12"/>
              <p:cNvCxnSpPr>
                <a:stCxn id="631" idx="3"/>
                <a:endCxn id="629" idx="0"/>
              </p:cNvCxnSpPr>
              <p:nvPr/>
            </p:nvCxnSpPr>
            <p:spPr>
              <a:xfrm flipH="1">
                <a:off x="1788480" y="2189771"/>
                <a:ext cx="1202400" cy="123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633" name="Google Shape;633;p12"/>
              <p:cNvCxnSpPr>
                <a:endCxn id="592" idx="0"/>
              </p:cNvCxnSpPr>
              <p:nvPr/>
            </p:nvCxnSpPr>
            <p:spPr>
              <a:xfrm>
                <a:off x="3372024" y="2099426"/>
                <a:ext cx="1843800" cy="133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634" name="Google Shape;634;p12"/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35" name="Google Shape;635;p12"/>
              <p:cNvCxnSpPr>
                <a:stCxn id="634" idx="3"/>
                <a:endCxn id="630" idx="0"/>
              </p:cNvCxnSpPr>
              <p:nvPr/>
            </p:nvCxnSpPr>
            <p:spPr>
              <a:xfrm flipH="1">
                <a:off x="8643142" y="2320599"/>
                <a:ext cx="1068900" cy="111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636" name="Google Shape;636;p12"/>
              <p:cNvCxnSpPr>
                <a:endCxn id="590" idx="0"/>
              </p:cNvCxnSpPr>
              <p:nvPr/>
            </p:nvCxnSpPr>
            <p:spPr>
              <a:xfrm>
                <a:off x="10093000" y="2230526"/>
                <a:ext cx="982500" cy="120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637" name="Google Shape;637;p12"/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38" name="Google Shape;638;p12"/>
              <p:cNvCxnSpPr/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639" name="Google Shape;639;p12"/>
              <p:cNvCxnSpPr/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640" name="Google Shape;640;p12"/>
              <p:cNvCxnSpPr/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641" name="Google Shape;641;p12"/>
              <p:cNvCxnSpPr/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642" name="Google Shape;642;p12"/>
              <p:cNvCxnSpPr>
                <a:endCxn id="608" idx="0"/>
              </p:cNvCxnSpPr>
              <p:nvPr/>
            </p:nvCxnSpPr>
            <p:spPr>
              <a:xfrm>
                <a:off x="1807554" y="3967634"/>
                <a:ext cx="861000" cy="82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643" name="Google Shape;643;p12"/>
              <p:cNvCxnSpPr/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644" name="Google Shape;644;p12"/>
              <p:cNvCxnSpPr/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645" name="Google Shape;645;p12"/>
              <p:cNvCxnSpPr>
                <a:endCxn id="623" idx="0"/>
              </p:cNvCxnSpPr>
              <p:nvPr/>
            </p:nvCxnSpPr>
            <p:spPr>
              <a:xfrm>
                <a:off x="11108685" y="4027739"/>
                <a:ext cx="401100" cy="83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646" name="Google Shape;646;p12"/>
              <p:cNvCxnSpPr/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647" name="Google Shape;647;p12"/>
              <p:cNvCxnSpPr>
                <a:endCxn id="634" idx="1"/>
              </p:cNvCxnSpPr>
              <p:nvPr/>
            </p:nvCxnSpPr>
            <p:spPr>
              <a:xfrm>
                <a:off x="6431842" y="864550"/>
                <a:ext cx="3280200" cy="101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648" name="Google Shape;648;p12"/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/>
            </a:p>
          </p:txBody>
        </p:sp>
        <p:sp>
          <p:nvSpPr>
            <p:cNvPr id="649" name="Google Shape;649;p12"/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12"/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+∞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12"/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12"/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12"/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12"/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=9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12"/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12"/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12"/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12"/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12"/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- Alpha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– Beta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- Max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- Min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12"/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12"/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2" name="Google Shape;662;p12"/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-∞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=+∞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13"/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668" name="Google Shape;668;p13"/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669" name="Google Shape;669;p13"/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13"/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13"/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13"/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13"/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13"/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13"/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13"/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13"/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13"/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13"/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13"/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13"/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13"/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13"/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13"/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………</a:t>
                </a:r>
                <a:endParaRPr b="1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85" name="Google Shape;685;p13"/>
              <p:cNvCxnSpPr>
                <a:stCxn id="670" idx="3"/>
                <a:endCxn id="674" idx="0"/>
              </p:cNvCxnSpPr>
              <p:nvPr/>
            </p:nvCxnSpPr>
            <p:spPr>
              <a:xfrm flipH="1">
                <a:off x="460189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686" name="Google Shape;686;p13"/>
              <p:cNvCxnSpPr>
                <a:endCxn id="673" idx="0"/>
              </p:cNvCxnSpPr>
              <p:nvPr/>
            </p:nvCxnSpPr>
            <p:spPr>
              <a:xfrm>
                <a:off x="1030017" y="5239462"/>
                <a:ext cx="285600" cy="75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687" name="Google Shape;687;p13"/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88" name="Google Shape;688;p13"/>
              <p:cNvCxnSpPr>
                <a:stCxn id="687" idx="3"/>
              </p:cNvCxnSpPr>
              <p:nvPr/>
            </p:nvCxnSpPr>
            <p:spPr>
              <a:xfrm flipH="1">
                <a:off x="2242335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689" name="Google Shape;689;p13"/>
              <p:cNvCxnSpPr/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690" name="Google Shape;690;p13"/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91" name="Google Shape;691;p13"/>
              <p:cNvCxnSpPr>
                <a:stCxn id="690" idx="3"/>
              </p:cNvCxnSpPr>
              <p:nvPr/>
            </p:nvCxnSpPr>
            <p:spPr>
              <a:xfrm flipH="1">
                <a:off x="4074645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692" name="Google Shape;692;p13"/>
              <p:cNvCxnSpPr/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693" name="Google Shape;693;p13"/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94" name="Google Shape;694;p13"/>
              <p:cNvCxnSpPr>
                <a:stCxn id="693" idx="3"/>
              </p:cNvCxnSpPr>
              <p:nvPr/>
            </p:nvCxnSpPr>
            <p:spPr>
              <a:xfrm flipH="1">
                <a:off x="5875060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695" name="Google Shape;695;p13"/>
              <p:cNvCxnSpPr/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696" name="Google Shape;696;p13"/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97" name="Google Shape;697;p13"/>
              <p:cNvCxnSpPr>
                <a:stCxn id="696" idx="3"/>
              </p:cNvCxnSpPr>
              <p:nvPr/>
            </p:nvCxnSpPr>
            <p:spPr>
              <a:xfrm flipH="1">
                <a:off x="7750533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698" name="Google Shape;698;p13"/>
              <p:cNvCxnSpPr/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699" name="Google Shape;699;p13"/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00" name="Google Shape;700;p13"/>
              <p:cNvCxnSpPr>
                <a:stCxn id="699" idx="3"/>
              </p:cNvCxnSpPr>
              <p:nvPr/>
            </p:nvCxnSpPr>
            <p:spPr>
              <a:xfrm flipH="1">
                <a:off x="9433146" y="5342170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701" name="Google Shape;701;p13"/>
              <p:cNvCxnSpPr/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702" name="Google Shape;702;p13"/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03" name="Google Shape;703;p13"/>
              <p:cNvCxnSpPr>
                <a:stCxn id="702" idx="3"/>
              </p:cNvCxnSpPr>
              <p:nvPr/>
            </p:nvCxnSpPr>
            <p:spPr>
              <a:xfrm flipH="1">
                <a:off x="11083566" y="5396539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704" name="Google Shape;704;p13"/>
              <p:cNvCxnSpPr/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705" name="Google Shape;705;p13"/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06" name="Google Shape;706;p13"/>
              <p:cNvCxnSpPr>
                <a:stCxn id="705" idx="3"/>
              </p:cNvCxnSpPr>
              <p:nvPr/>
            </p:nvCxnSpPr>
            <p:spPr>
              <a:xfrm flipH="1">
                <a:off x="10505799" y="5382543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707" name="Google Shape;707;p13"/>
              <p:cNvCxnSpPr/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708" name="Google Shape;708;p13"/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13"/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13"/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11" name="Google Shape;711;p13"/>
              <p:cNvCxnSpPr>
                <a:stCxn id="710" idx="3"/>
                <a:endCxn id="708" idx="0"/>
              </p:cNvCxnSpPr>
              <p:nvPr/>
            </p:nvCxnSpPr>
            <p:spPr>
              <a:xfrm flipH="1">
                <a:off x="1788480" y="2189771"/>
                <a:ext cx="1202400" cy="123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712" name="Google Shape;712;p13"/>
              <p:cNvCxnSpPr>
                <a:endCxn id="671" idx="0"/>
              </p:cNvCxnSpPr>
              <p:nvPr/>
            </p:nvCxnSpPr>
            <p:spPr>
              <a:xfrm>
                <a:off x="3372024" y="2099426"/>
                <a:ext cx="1843800" cy="133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713" name="Google Shape;713;p13"/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14" name="Google Shape;714;p13"/>
              <p:cNvCxnSpPr>
                <a:stCxn id="713" idx="3"/>
                <a:endCxn id="709" idx="0"/>
              </p:cNvCxnSpPr>
              <p:nvPr/>
            </p:nvCxnSpPr>
            <p:spPr>
              <a:xfrm flipH="1">
                <a:off x="8643142" y="2320599"/>
                <a:ext cx="1068900" cy="111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715" name="Google Shape;715;p13"/>
              <p:cNvCxnSpPr>
                <a:endCxn id="669" idx="0"/>
              </p:cNvCxnSpPr>
              <p:nvPr/>
            </p:nvCxnSpPr>
            <p:spPr>
              <a:xfrm>
                <a:off x="10093000" y="2230526"/>
                <a:ext cx="982500" cy="120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716" name="Google Shape;716;p13"/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17" name="Google Shape;717;p13"/>
              <p:cNvCxnSpPr/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718" name="Google Shape;718;p13"/>
              <p:cNvCxnSpPr/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719" name="Google Shape;719;p13"/>
              <p:cNvCxnSpPr/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720" name="Google Shape;720;p13"/>
              <p:cNvCxnSpPr/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721" name="Google Shape;721;p13"/>
              <p:cNvCxnSpPr>
                <a:endCxn id="687" idx="0"/>
              </p:cNvCxnSpPr>
              <p:nvPr/>
            </p:nvCxnSpPr>
            <p:spPr>
              <a:xfrm>
                <a:off x="1807554" y="3967634"/>
                <a:ext cx="861000" cy="82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722" name="Google Shape;722;p13"/>
              <p:cNvCxnSpPr/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723" name="Google Shape;723;p13"/>
              <p:cNvCxnSpPr/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724" name="Google Shape;724;p13"/>
              <p:cNvCxnSpPr>
                <a:endCxn id="702" idx="0"/>
              </p:cNvCxnSpPr>
              <p:nvPr/>
            </p:nvCxnSpPr>
            <p:spPr>
              <a:xfrm>
                <a:off x="11108685" y="4027739"/>
                <a:ext cx="401100" cy="83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725" name="Google Shape;725;p13"/>
              <p:cNvCxnSpPr/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726" name="Google Shape;726;p13"/>
              <p:cNvCxnSpPr>
                <a:endCxn id="713" idx="1"/>
              </p:cNvCxnSpPr>
              <p:nvPr/>
            </p:nvCxnSpPr>
            <p:spPr>
              <a:xfrm>
                <a:off x="6431842" y="864550"/>
                <a:ext cx="3280200" cy="101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727" name="Google Shape;727;p13"/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/>
            </a:p>
          </p:txBody>
        </p:sp>
        <p:sp>
          <p:nvSpPr>
            <p:cNvPr id="728" name="Google Shape;728;p13"/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3"/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+∞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3"/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3"/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3"/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3"/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=9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13"/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13"/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13"/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13"/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13"/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- Alpha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– Beta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- Max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- Min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1" name="Google Shape;741;p13"/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-∞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=+∞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6" name="Google Shape;746;p14"/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747" name="Google Shape;747;p14"/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748" name="Google Shape;748;p14"/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14"/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14"/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14"/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14"/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14"/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14"/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14"/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14"/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14"/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14"/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14"/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14"/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14"/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14"/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14"/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………</a:t>
                </a:r>
                <a:endParaRPr b="1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64" name="Google Shape;764;p14"/>
              <p:cNvCxnSpPr>
                <a:stCxn id="749" idx="3"/>
                <a:endCxn id="753" idx="0"/>
              </p:cNvCxnSpPr>
              <p:nvPr/>
            </p:nvCxnSpPr>
            <p:spPr>
              <a:xfrm flipH="1">
                <a:off x="460189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765" name="Google Shape;765;p14"/>
              <p:cNvCxnSpPr>
                <a:endCxn id="752" idx="0"/>
              </p:cNvCxnSpPr>
              <p:nvPr/>
            </p:nvCxnSpPr>
            <p:spPr>
              <a:xfrm>
                <a:off x="1030017" y="5239462"/>
                <a:ext cx="285600" cy="75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766" name="Google Shape;766;p14"/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67" name="Google Shape;767;p14"/>
              <p:cNvCxnSpPr>
                <a:stCxn id="766" idx="3"/>
              </p:cNvCxnSpPr>
              <p:nvPr/>
            </p:nvCxnSpPr>
            <p:spPr>
              <a:xfrm flipH="1">
                <a:off x="2242335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768" name="Google Shape;768;p14"/>
              <p:cNvCxnSpPr/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769" name="Google Shape;769;p14"/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70" name="Google Shape;770;p14"/>
              <p:cNvCxnSpPr>
                <a:stCxn id="769" idx="3"/>
              </p:cNvCxnSpPr>
              <p:nvPr/>
            </p:nvCxnSpPr>
            <p:spPr>
              <a:xfrm flipH="1">
                <a:off x="4074645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771" name="Google Shape;771;p14"/>
              <p:cNvCxnSpPr/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772" name="Google Shape;772;p14"/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73" name="Google Shape;773;p14"/>
              <p:cNvCxnSpPr>
                <a:stCxn id="772" idx="3"/>
              </p:cNvCxnSpPr>
              <p:nvPr/>
            </p:nvCxnSpPr>
            <p:spPr>
              <a:xfrm flipH="1">
                <a:off x="5875060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774" name="Google Shape;774;p14"/>
              <p:cNvCxnSpPr/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775" name="Google Shape;775;p14"/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76" name="Google Shape;776;p14"/>
              <p:cNvCxnSpPr>
                <a:stCxn id="775" idx="3"/>
              </p:cNvCxnSpPr>
              <p:nvPr/>
            </p:nvCxnSpPr>
            <p:spPr>
              <a:xfrm flipH="1">
                <a:off x="7750533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777" name="Google Shape;777;p14"/>
              <p:cNvCxnSpPr/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778" name="Google Shape;778;p14"/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79" name="Google Shape;779;p14"/>
              <p:cNvCxnSpPr>
                <a:stCxn id="778" idx="3"/>
              </p:cNvCxnSpPr>
              <p:nvPr/>
            </p:nvCxnSpPr>
            <p:spPr>
              <a:xfrm flipH="1">
                <a:off x="9433146" y="5342170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780" name="Google Shape;780;p14"/>
              <p:cNvCxnSpPr/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781" name="Google Shape;781;p14"/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82" name="Google Shape;782;p14"/>
              <p:cNvCxnSpPr>
                <a:stCxn id="781" idx="3"/>
              </p:cNvCxnSpPr>
              <p:nvPr/>
            </p:nvCxnSpPr>
            <p:spPr>
              <a:xfrm flipH="1">
                <a:off x="11083566" y="5396539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783" name="Google Shape;783;p14"/>
              <p:cNvCxnSpPr/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784" name="Google Shape;784;p14"/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85" name="Google Shape;785;p14"/>
              <p:cNvCxnSpPr>
                <a:stCxn id="784" idx="3"/>
              </p:cNvCxnSpPr>
              <p:nvPr/>
            </p:nvCxnSpPr>
            <p:spPr>
              <a:xfrm flipH="1">
                <a:off x="10505799" y="5382543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786" name="Google Shape;786;p14"/>
              <p:cNvCxnSpPr/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787" name="Google Shape;787;p14"/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14"/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14"/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90" name="Google Shape;790;p14"/>
              <p:cNvCxnSpPr>
                <a:stCxn id="789" idx="3"/>
                <a:endCxn id="787" idx="0"/>
              </p:cNvCxnSpPr>
              <p:nvPr/>
            </p:nvCxnSpPr>
            <p:spPr>
              <a:xfrm flipH="1">
                <a:off x="1788480" y="2189771"/>
                <a:ext cx="1202400" cy="123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791" name="Google Shape;791;p14"/>
              <p:cNvCxnSpPr>
                <a:endCxn id="750" idx="0"/>
              </p:cNvCxnSpPr>
              <p:nvPr/>
            </p:nvCxnSpPr>
            <p:spPr>
              <a:xfrm>
                <a:off x="3372024" y="2099426"/>
                <a:ext cx="1843800" cy="133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792" name="Google Shape;792;p14"/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93" name="Google Shape;793;p14"/>
              <p:cNvCxnSpPr>
                <a:stCxn id="792" idx="3"/>
                <a:endCxn id="788" idx="0"/>
              </p:cNvCxnSpPr>
              <p:nvPr/>
            </p:nvCxnSpPr>
            <p:spPr>
              <a:xfrm flipH="1">
                <a:off x="8643142" y="2320599"/>
                <a:ext cx="1068900" cy="111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794" name="Google Shape;794;p14"/>
              <p:cNvCxnSpPr>
                <a:endCxn id="748" idx="0"/>
              </p:cNvCxnSpPr>
              <p:nvPr/>
            </p:nvCxnSpPr>
            <p:spPr>
              <a:xfrm>
                <a:off x="10093000" y="2230526"/>
                <a:ext cx="982500" cy="120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795" name="Google Shape;795;p14"/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96" name="Google Shape;796;p14"/>
              <p:cNvCxnSpPr/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797" name="Google Shape;797;p14"/>
              <p:cNvCxnSpPr/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798" name="Google Shape;798;p14"/>
              <p:cNvCxnSpPr/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799" name="Google Shape;799;p14"/>
              <p:cNvCxnSpPr/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800" name="Google Shape;800;p14"/>
              <p:cNvCxnSpPr>
                <a:endCxn id="766" idx="0"/>
              </p:cNvCxnSpPr>
              <p:nvPr/>
            </p:nvCxnSpPr>
            <p:spPr>
              <a:xfrm>
                <a:off x="1807554" y="3967634"/>
                <a:ext cx="861000" cy="82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801" name="Google Shape;801;p14"/>
              <p:cNvCxnSpPr/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802" name="Google Shape;802;p14"/>
              <p:cNvCxnSpPr/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803" name="Google Shape;803;p14"/>
              <p:cNvCxnSpPr>
                <a:endCxn id="781" idx="0"/>
              </p:cNvCxnSpPr>
              <p:nvPr/>
            </p:nvCxnSpPr>
            <p:spPr>
              <a:xfrm>
                <a:off x="11108685" y="4027739"/>
                <a:ext cx="401100" cy="83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804" name="Google Shape;804;p14"/>
              <p:cNvCxnSpPr/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805" name="Google Shape;805;p14"/>
              <p:cNvCxnSpPr>
                <a:endCxn id="792" idx="1"/>
              </p:cNvCxnSpPr>
              <p:nvPr/>
            </p:nvCxnSpPr>
            <p:spPr>
              <a:xfrm>
                <a:off x="6431842" y="864550"/>
                <a:ext cx="3280200" cy="101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806" name="Google Shape;806;p14"/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/>
            </a:p>
          </p:txBody>
        </p:sp>
        <p:sp>
          <p:nvSpPr>
            <p:cNvPr id="807" name="Google Shape;807;p14"/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4"/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+∞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4"/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4"/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4"/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4"/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=9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4"/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4"/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4"/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4"/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4"/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- Alpha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– Beta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- Max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- Min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4"/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14"/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0" name="Google Shape;820;p14"/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-∞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=+∞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5" name="Google Shape;825;p15"/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826" name="Google Shape;826;p15"/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5"/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15"/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15"/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5"/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5"/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5"/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5"/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15"/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15"/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15"/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15"/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15"/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15"/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15"/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15"/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………</a:t>
                </a:r>
                <a:endParaRPr b="1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43" name="Google Shape;843;p15"/>
              <p:cNvCxnSpPr>
                <a:stCxn id="828" idx="3"/>
                <a:endCxn id="832" idx="0"/>
              </p:cNvCxnSpPr>
              <p:nvPr/>
            </p:nvCxnSpPr>
            <p:spPr>
              <a:xfrm flipH="1">
                <a:off x="460189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844" name="Google Shape;844;p15"/>
              <p:cNvCxnSpPr>
                <a:endCxn id="831" idx="0"/>
              </p:cNvCxnSpPr>
              <p:nvPr/>
            </p:nvCxnSpPr>
            <p:spPr>
              <a:xfrm>
                <a:off x="1030017" y="5239462"/>
                <a:ext cx="285600" cy="75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845" name="Google Shape;845;p15"/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46" name="Google Shape;846;p15"/>
              <p:cNvCxnSpPr>
                <a:stCxn id="845" idx="3"/>
              </p:cNvCxnSpPr>
              <p:nvPr/>
            </p:nvCxnSpPr>
            <p:spPr>
              <a:xfrm flipH="1">
                <a:off x="2242335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847" name="Google Shape;847;p15"/>
              <p:cNvCxnSpPr/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848" name="Google Shape;848;p15"/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49" name="Google Shape;849;p15"/>
              <p:cNvCxnSpPr>
                <a:stCxn id="848" idx="3"/>
              </p:cNvCxnSpPr>
              <p:nvPr/>
            </p:nvCxnSpPr>
            <p:spPr>
              <a:xfrm flipH="1">
                <a:off x="4074645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850" name="Google Shape;850;p15"/>
              <p:cNvCxnSpPr/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851" name="Google Shape;851;p15"/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52" name="Google Shape;852;p15"/>
              <p:cNvCxnSpPr>
                <a:stCxn id="851" idx="3"/>
              </p:cNvCxnSpPr>
              <p:nvPr/>
            </p:nvCxnSpPr>
            <p:spPr>
              <a:xfrm flipH="1">
                <a:off x="5875060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853" name="Google Shape;853;p15"/>
              <p:cNvCxnSpPr/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854" name="Google Shape;854;p15"/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55" name="Google Shape;855;p15"/>
              <p:cNvCxnSpPr>
                <a:stCxn id="854" idx="3"/>
              </p:cNvCxnSpPr>
              <p:nvPr/>
            </p:nvCxnSpPr>
            <p:spPr>
              <a:xfrm flipH="1">
                <a:off x="7750533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856" name="Google Shape;856;p15"/>
              <p:cNvCxnSpPr/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857" name="Google Shape;857;p15"/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58" name="Google Shape;858;p15"/>
              <p:cNvCxnSpPr>
                <a:stCxn id="857" idx="3"/>
              </p:cNvCxnSpPr>
              <p:nvPr/>
            </p:nvCxnSpPr>
            <p:spPr>
              <a:xfrm flipH="1">
                <a:off x="9433146" y="5342170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859" name="Google Shape;859;p15"/>
              <p:cNvCxnSpPr/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860" name="Google Shape;860;p15"/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61" name="Google Shape;861;p15"/>
              <p:cNvCxnSpPr>
                <a:stCxn id="860" idx="3"/>
              </p:cNvCxnSpPr>
              <p:nvPr/>
            </p:nvCxnSpPr>
            <p:spPr>
              <a:xfrm flipH="1">
                <a:off x="11083566" y="5396539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862" name="Google Shape;862;p15"/>
              <p:cNvCxnSpPr/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863" name="Google Shape;863;p15"/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64" name="Google Shape;864;p15"/>
              <p:cNvCxnSpPr>
                <a:stCxn id="863" idx="3"/>
              </p:cNvCxnSpPr>
              <p:nvPr/>
            </p:nvCxnSpPr>
            <p:spPr>
              <a:xfrm flipH="1">
                <a:off x="10505799" y="5382543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865" name="Google Shape;865;p15"/>
              <p:cNvCxnSpPr/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866" name="Google Shape;866;p15"/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15"/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15"/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69" name="Google Shape;869;p15"/>
              <p:cNvCxnSpPr>
                <a:stCxn id="868" idx="3"/>
                <a:endCxn id="866" idx="0"/>
              </p:cNvCxnSpPr>
              <p:nvPr/>
            </p:nvCxnSpPr>
            <p:spPr>
              <a:xfrm flipH="1">
                <a:off x="1788480" y="2189771"/>
                <a:ext cx="1202400" cy="123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870" name="Google Shape;870;p15"/>
              <p:cNvCxnSpPr>
                <a:endCxn id="829" idx="0"/>
              </p:cNvCxnSpPr>
              <p:nvPr/>
            </p:nvCxnSpPr>
            <p:spPr>
              <a:xfrm>
                <a:off x="3372024" y="2099426"/>
                <a:ext cx="1843800" cy="133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871" name="Google Shape;871;p15"/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72" name="Google Shape;872;p15"/>
              <p:cNvCxnSpPr>
                <a:stCxn id="871" idx="3"/>
                <a:endCxn id="867" idx="0"/>
              </p:cNvCxnSpPr>
              <p:nvPr/>
            </p:nvCxnSpPr>
            <p:spPr>
              <a:xfrm flipH="1">
                <a:off x="8643142" y="2320599"/>
                <a:ext cx="1068900" cy="111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873" name="Google Shape;873;p15"/>
              <p:cNvCxnSpPr>
                <a:endCxn id="827" idx="0"/>
              </p:cNvCxnSpPr>
              <p:nvPr/>
            </p:nvCxnSpPr>
            <p:spPr>
              <a:xfrm>
                <a:off x="10093000" y="2230526"/>
                <a:ext cx="982500" cy="120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874" name="Google Shape;874;p15"/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75" name="Google Shape;875;p15"/>
              <p:cNvCxnSpPr/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876" name="Google Shape;876;p15"/>
              <p:cNvCxnSpPr/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877" name="Google Shape;877;p15"/>
              <p:cNvCxnSpPr/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878" name="Google Shape;878;p15"/>
              <p:cNvCxnSpPr/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879" name="Google Shape;879;p15"/>
              <p:cNvCxnSpPr>
                <a:endCxn id="845" idx="0"/>
              </p:cNvCxnSpPr>
              <p:nvPr/>
            </p:nvCxnSpPr>
            <p:spPr>
              <a:xfrm>
                <a:off x="1807554" y="3967634"/>
                <a:ext cx="861000" cy="82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880" name="Google Shape;880;p15"/>
              <p:cNvCxnSpPr/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881" name="Google Shape;881;p15"/>
              <p:cNvCxnSpPr/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882" name="Google Shape;882;p15"/>
              <p:cNvCxnSpPr>
                <a:endCxn id="860" idx="0"/>
              </p:cNvCxnSpPr>
              <p:nvPr/>
            </p:nvCxnSpPr>
            <p:spPr>
              <a:xfrm>
                <a:off x="11108685" y="4027739"/>
                <a:ext cx="401100" cy="83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883" name="Google Shape;883;p15"/>
              <p:cNvCxnSpPr/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884" name="Google Shape;884;p15"/>
              <p:cNvCxnSpPr>
                <a:endCxn id="871" idx="1"/>
              </p:cNvCxnSpPr>
              <p:nvPr/>
            </p:nvCxnSpPr>
            <p:spPr>
              <a:xfrm>
                <a:off x="6431842" y="864550"/>
                <a:ext cx="3280200" cy="101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885" name="Google Shape;885;p15"/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/>
            </a:p>
          </p:txBody>
        </p:sp>
        <p:sp>
          <p:nvSpPr>
            <p:cNvPr id="886" name="Google Shape;886;p15"/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5"/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+∞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5"/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5"/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5"/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5"/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=9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5"/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5"/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5"/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5"/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5"/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- Alpha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– Beta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- Max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- Min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5"/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5"/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9" name="Google Shape;899;p15"/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-∞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=+∞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4" name="Google Shape;904;p16"/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905" name="Google Shape;905;p16"/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906" name="Google Shape;906;p16"/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6"/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6"/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6"/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6"/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6"/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6"/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6"/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16"/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16"/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16"/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16"/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16"/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16"/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16"/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16"/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………</a:t>
                </a:r>
                <a:endParaRPr b="1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22" name="Google Shape;922;p16"/>
              <p:cNvCxnSpPr>
                <a:stCxn id="907" idx="3"/>
                <a:endCxn id="911" idx="0"/>
              </p:cNvCxnSpPr>
              <p:nvPr/>
            </p:nvCxnSpPr>
            <p:spPr>
              <a:xfrm flipH="1">
                <a:off x="460189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923" name="Google Shape;923;p16"/>
              <p:cNvCxnSpPr>
                <a:endCxn id="910" idx="0"/>
              </p:cNvCxnSpPr>
              <p:nvPr/>
            </p:nvCxnSpPr>
            <p:spPr>
              <a:xfrm>
                <a:off x="1030017" y="5239462"/>
                <a:ext cx="285600" cy="75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924" name="Google Shape;924;p16"/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25" name="Google Shape;925;p16"/>
              <p:cNvCxnSpPr>
                <a:stCxn id="924" idx="3"/>
              </p:cNvCxnSpPr>
              <p:nvPr/>
            </p:nvCxnSpPr>
            <p:spPr>
              <a:xfrm flipH="1">
                <a:off x="2242335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926" name="Google Shape;926;p16"/>
              <p:cNvCxnSpPr/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927" name="Google Shape;927;p16"/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28" name="Google Shape;928;p16"/>
              <p:cNvCxnSpPr>
                <a:stCxn id="927" idx="3"/>
              </p:cNvCxnSpPr>
              <p:nvPr/>
            </p:nvCxnSpPr>
            <p:spPr>
              <a:xfrm flipH="1">
                <a:off x="4074645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929" name="Google Shape;929;p16"/>
              <p:cNvCxnSpPr/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930" name="Google Shape;930;p16"/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31" name="Google Shape;931;p16"/>
              <p:cNvCxnSpPr>
                <a:stCxn id="930" idx="3"/>
              </p:cNvCxnSpPr>
              <p:nvPr/>
            </p:nvCxnSpPr>
            <p:spPr>
              <a:xfrm flipH="1">
                <a:off x="5875060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932" name="Google Shape;932;p16"/>
              <p:cNvCxnSpPr/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933" name="Google Shape;933;p16"/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34" name="Google Shape;934;p16"/>
              <p:cNvCxnSpPr>
                <a:stCxn id="933" idx="3"/>
              </p:cNvCxnSpPr>
              <p:nvPr/>
            </p:nvCxnSpPr>
            <p:spPr>
              <a:xfrm flipH="1">
                <a:off x="7750533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935" name="Google Shape;935;p16"/>
              <p:cNvCxnSpPr/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936" name="Google Shape;936;p16"/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37" name="Google Shape;937;p16"/>
              <p:cNvCxnSpPr>
                <a:stCxn id="936" idx="3"/>
              </p:cNvCxnSpPr>
              <p:nvPr/>
            </p:nvCxnSpPr>
            <p:spPr>
              <a:xfrm flipH="1">
                <a:off x="9433146" y="5342170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938" name="Google Shape;938;p16"/>
              <p:cNvCxnSpPr/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939" name="Google Shape;939;p16"/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40" name="Google Shape;940;p16"/>
              <p:cNvCxnSpPr>
                <a:stCxn id="939" idx="3"/>
              </p:cNvCxnSpPr>
              <p:nvPr/>
            </p:nvCxnSpPr>
            <p:spPr>
              <a:xfrm flipH="1">
                <a:off x="11083566" y="5396539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941" name="Google Shape;941;p16"/>
              <p:cNvCxnSpPr/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942" name="Google Shape;942;p16"/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43" name="Google Shape;943;p16"/>
              <p:cNvCxnSpPr>
                <a:stCxn id="942" idx="3"/>
              </p:cNvCxnSpPr>
              <p:nvPr/>
            </p:nvCxnSpPr>
            <p:spPr>
              <a:xfrm flipH="1">
                <a:off x="10505799" y="5382543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944" name="Google Shape;944;p16"/>
              <p:cNvCxnSpPr/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945" name="Google Shape;945;p16"/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946;p16"/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947;p16"/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48" name="Google Shape;948;p16"/>
              <p:cNvCxnSpPr>
                <a:stCxn id="947" idx="3"/>
                <a:endCxn id="945" idx="0"/>
              </p:cNvCxnSpPr>
              <p:nvPr/>
            </p:nvCxnSpPr>
            <p:spPr>
              <a:xfrm flipH="1">
                <a:off x="1788480" y="2189771"/>
                <a:ext cx="1202400" cy="123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949" name="Google Shape;949;p16"/>
              <p:cNvCxnSpPr>
                <a:endCxn id="908" idx="0"/>
              </p:cNvCxnSpPr>
              <p:nvPr/>
            </p:nvCxnSpPr>
            <p:spPr>
              <a:xfrm>
                <a:off x="3372024" y="2099426"/>
                <a:ext cx="1843800" cy="133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950" name="Google Shape;950;p16"/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51" name="Google Shape;951;p16"/>
              <p:cNvCxnSpPr>
                <a:stCxn id="950" idx="3"/>
                <a:endCxn id="946" idx="0"/>
              </p:cNvCxnSpPr>
              <p:nvPr/>
            </p:nvCxnSpPr>
            <p:spPr>
              <a:xfrm flipH="1">
                <a:off x="8643142" y="2320599"/>
                <a:ext cx="1068900" cy="111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952" name="Google Shape;952;p16"/>
              <p:cNvCxnSpPr>
                <a:endCxn id="906" idx="0"/>
              </p:cNvCxnSpPr>
              <p:nvPr/>
            </p:nvCxnSpPr>
            <p:spPr>
              <a:xfrm>
                <a:off x="10093000" y="2230526"/>
                <a:ext cx="982500" cy="120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953" name="Google Shape;953;p16"/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54" name="Google Shape;954;p16"/>
              <p:cNvCxnSpPr/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955" name="Google Shape;955;p16"/>
              <p:cNvCxnSpPr/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956" name="Google Shape;956;p16"/>
              <p:cNvCxnSpPr/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957" name="Google Shape;957;p16"/>
              <p:cNvCxnSpPr/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958" name="Google Shape;958;p16"/>
              <p:cNvCxnSpPr>
                <a:endCxn id="924" idx="0"/>
              </p:cNvCxnSpPr>
              <p:nvPr/>
            </p:nvCxnSpPr>
            <p:spPr>
              <a:xfrm>
                <a:off x="1807554" y="3967634"/>
                <a:ext cx="861000" cy="82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959" name="Google Shape;959;p16"/>
              <p:cNvCxnSpPr/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960" name="Google Shape;960;p16"/>
              <p:cNvCxnSpPr/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961" name="Google Shape;961;p16"/>
              <p:cNvCxnSpPr>
                <a:endCxn id="939" idx="0"/>
              </p:cNvCxnSpPr>
              <p:nvPr/>
            </p:nvCxnSpPr>
            <p:spPr>
              <a:xfrm>
                <a:off x="11108685" y="4027739"/>
                <a:ext cx="401100" cy="83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962" name="Google Shape;962;p16"/>
              <p:cNvCxnSpPr/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963" name="Google Shape;963;p16"/>
              <p:cNvCxnSpPr>
                <a:endCxn id="950" idx="1"/>
              </p:cNvCxnSpPr>
              <p:nvPr/>
            </p:nvCxnSpPr>
            <p:spPr>
              <a:xfrm>
                <a:off x="6431842" y="864550"/>
                <a:ext cx="3280200" cy="101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964" name="Google Shape;964;p16"/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/>
            </a:p>
          </p:txBody>
        </p:sp>
        <p:sp>
          <p:nvSpPr>
            <p:cNvPr id="965" name="Google Shape;965;p16"/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16"/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+∞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16"/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16"/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16"/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16"/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=9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16"/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16"/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16"/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16"/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16"/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- Alpha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– Beta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- Max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- Min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16"/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16"/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8" name="Google Shape;978;p16"/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-∞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=+∞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" name="Google Shape;983;p17"/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984" name="Google Shape;984;p17"/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985" name="Google Shape;985;p17"/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986;p17"/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87;p17"/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17"/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89;p17"/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990;p17"/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91;p17"/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92;p17"/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17"/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17"/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17"/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17"/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97;p17"/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98;p17"/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17"/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17"/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………</a:t>
                </a:r>
                <a:endParaRPr b="1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01" name="Google Shape;1001;p17"/>
              <p:cNvCxnSpPr>
                <a:stCxn id="986" idx="3"/>
                <a:endCxn id="990" idx="0"/>
              </p:cNvCxnSpPr>
              <p:nvPr/>
            </p:nvCxnSpPr>
            <p:spPr>
              <a:xfrm flipH="1">
                <a:off x="460189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02" name="Google Shape;1002;p17"/>
              <p:cNvCxnSpPr>
                <a:endCxn id="989" idx="0"/>
              </p:cNvCxnSpPr>
              <p:nvPr/>
            </p:nvCxnSpPr>
            <p:spPr>
              <a:xfrm>
                <a:off x="1030017" y="5239462"/>
                <a:ext cx="285600" cy="75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003" name="Google Shape;1003;p17"/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04" name="Google Shape;1004;p17"/>
              <p:cNvCxnSpPr>
                <a:stCxn id="1003" idx="3"/>
              </p:cNvCxnSpPr>
              <p:nvPr/>
            </p:nvCxnSpPr>
            <p:spPr>
              <a:xfrm flipH="1">
                <a:off x="2242335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05" name="Google Shape;1005;p17"/>
              <p:cNvCxnSpPr/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006" name="Google Shape;1006;p17"/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07" name="Google Shape;1007;p17"/>
              <p:cNvCxnSpPr>
                <a:stCxn id="1006" idx="3"/>
              </p:cNvCxnSpPr>
              <p:nvPr/>
            </p:nvCxnSpPr>
            <p:spPr>
              <a:xfrm flipH="1">
                <a:off x="4074645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08" name="Google Shape;1008;p17"/>
              <p:cNvCxnSpPr/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009" name="Google Shape;1009;p17"/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10" name="Google Shape;1010;p17"/>
              <p:cNvCxnSpPr>
                <a:stCxn id="1009" idx="3"/>
              </p:cNvCxnSpPr>
              <p:nvPr/>
            </p:nvCxnSpPr>
            <p:spPr>
              <a:xfrm flipH="1">
                <a:off x="5875060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11" name="Google Shape;1011;p17"/>
              <p:cNvCxnSpPr/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012" name="Google Shape;1012;p17"/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13" name="Google Shape;1013;p17"/>
              <p:cNvCxnSpPr>
                <a:stCxn id="1012" idx="3"/>
              </p:cNvCxnSpPr>
              <p:nvPr/>
            </p:nvCxnSpPr>
            <p:spPr>
              <a:xfrm flipH="1">
                <a:off x="7750533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14" name="Google Shape;1014;p17"/>
              <p:cNvCxnSpPr/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015" name="Google Shape;1015;p17"/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16" name="Google Shape;1016;p17"/>
              <p:cNvCxnSpPr>
                <a:stCxn id="1015" idx="3"/>
              </p:cNvCxnSpPr>
              <p:nvPr/>
            </p:nvCxnSpPr>
            <p:spPr>
              <a:xfrm flipH="1">
                <a:off x="9433146" y="5342170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17" name="Google Shape;1017;p17"/>
              <p:cNvCxnSpPr/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018" name="Google Shape;1018;p17"/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19" name="Google Shape;1019;p17"/>
              <p:cNvCxnSpPr>
                <a:stCxn id="1018" idx="3"/>
              </p:cNvCxnSpPr>
              <p:nvPr/>
            </p:nvCxnSpPr>
            <p:spPr>
              <a:xfrm flipH="1">
                <a:off x="11083566" y="5396539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20" name="Google Shape;1020;p17"/>
              <p:cNvCxnSpPr/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021" name="Google Shape;1021;p17"/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22" name="Google Shape;1022;p17"/>
              <p:cNvCxnSpPr>
                <a:stCxn id="1021" idx="3"/>
              </p:cNvCxnSpPr>
              <p:nvPr/>
            </p:nvCxnSpPr>
            <p:spPr>
              <a:xfrm flipH="1">
                <a:off x="10505799" y="5382543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23" name="Google Shape;1023;p17"/>
              <p:cNvCxnSpPr/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024" name="Google Shape;1024;p17"/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17"/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17"/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27" name="Google Shape;1027;p17"/>
              <p:cNvCxnSpPr>
                <a:stCxn id="1026" idx="3"/>
                <a:endCxn id="1024" idx="0"/>
              </p:cNvCxnSpPr>
              <p:nvPr/>
            </p:nvCxnSpPr>
            <p:spPr>
              <a:xfrm flipH="1">
                <a:off x="1788480" y="2189771"/>
                <a:ext cx="1202400" cy="123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28" name="Google Shape;1028;p17"/>
              <p:cNvCxnSpPr>
                <a:endCxn id="987" idx="0"/>
              </p:cNvCxnSpPr>
              <p:nvPr/>
            </p:nvCxnSpPr>
            <p:spPr>
              <a:xfrm>
                <a:off x="3372024" y="2099426"/>
                <a:ext cx="1843800" cy="133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029" name="Google Shape;1029;p17"/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30" name="Google Shape;1030;p17"/>
              <p:cNvCxnSpPr>
                <a:stCxn id="1029" idx="3"/>
                <a:endCxn id="1025" idx="0"/>
              </p:cNvCxnSpPr>
              <p:nvPr/>
            </p:nvCxnSpPr>
            <p:spPr>
              <a:xfrm flipH="1">
                <a:off x="8643142" y="2320599"/>
                <a:ext cx="1068900" cy="111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31" name="Google Shape;1031;p17"/>
              <p:cNvCxnSpPr>
                <a:endCxn id="985" idx="0"/>
              </p:cNvCxnSpPr>
              <p:nvPr/>
            </p:nvCxnSpPr>
            <p:spPr>
              <a:xfrm>
                <a:off x="10093000" y="2230526"/>
                <a:ext cx="982500" cy="120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032" name="Google Shape;1032;p17"/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33" name="Google Shape;1033;p17"/>
              <p:cNvCxnSpPr/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34" name="Google Shape;1034;p17"/>
              <p:cNvCxnSpPr/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35" name="Google Shape;1035;p17"/>
              <p:cNvCxnSpPr/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36" name="Google Shape;1036;p17"/>
              <p:cNvCxnSpPr/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37" name="Google Shape;1037;p17"/>
              <p:cNvCxnSpPr>
                <a:endCxn id="1003" idx="0"/>
              </p:cNvCxnSpPr>
              <p:nvPr/>
            </p:nvCxnSpPr>
            <p:spPr>
              <a:xfrm>
                <a:off x="1807554" y="3967634"/>
                <a:ext cx="861000" cy="82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38" name="Google Shape;1038;p17"/>
              <p:cNvCxnSpPr/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39" name="Google Shape;1039;p17"/>
              <p:cNvCxnSpPr/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40" name="Google Shape;1040;p17"/>
              <p:cNvCxnSpPr>
                <a:endCxn id="1018" idx="0"/>
              </p:cNvCxnSpPr>
              <p:nvPr/>
            </p:nvCxnSpPr>
            <p:spPr>
              <a:xfrm>
                <a:off x="11108685" y="4027739"/>
                <a:ext cx="401100" cy="83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41" name="Google Shape;1041;p17"/>
              <p:cNvCxnSpPr/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42" name="Google Shape;1042;p17"/>
              <p:cNvCxnSpPr>
                <a:endCxn id="1029" idx="1"/>
              </p:cNvCxnSpPr>
              <p:nvPr/>
            </p:nvCxnSpPr>
            <p:spPr>
              <a:xfrm>
                <a:off x="6431842" y="864550"/>
                <a:ext cx="3280200" cy="101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1043" name="Google Shape;1043;p17"/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/>
            </a:p>
          </p:txBody>
        </p:sp>
        <p:sp>
          <p:nvSpPr>
            <p:cNvPr id="1044" name="Google Shape;1044;p17"/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17"/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+∞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17"/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17"/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 = 14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b="1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17"/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17"/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=9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17"/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17"/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17"/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17"/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17"/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- Alpha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– Beta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- Max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- Min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17"/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17"/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7" name="Google Shape;1057;p17"/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-∞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=+∞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18"/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1063" name="Google Shape;1063;p18"/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1064" name="Google Shape;1064;p18"/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18"/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18"/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18"/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18"/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18"/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18"/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18"/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18"/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18"/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18"/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18"/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18"/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18"/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18"/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18"/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………</a:t>
                </a:r>
                <a:endParaRPr b="1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80" name="Google Shape;1080;p18"/>
              <p:cNvCxnSpPr>
                <a:stCxn id="1065" idx="3"/>
                <a:endCxn id="1069" idx="0"/>
              </p:cNvCxnSpPr>
              <p:nvPr/>
            </p:nvCxnSpPr>
            <p:spPr>
              <a:xfrm flipH="1">
                <a:off x="460189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81" name="Google Shape;1081;p18"/>
              <p:cNvCxnSpPr>
                <a:endCxn id="1068" idx="0"/>
              </p:cNvCxnSpPr>
              <p:nvPr/>
            </p:nvCxnSpPr>
            <p:spPr>
              <a:xfrm>
                <a:off x="1030017" y="5239462"/>
                <a:ext cx="285600" cy="75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082" name="Google Shape;1082;p18"/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83" name="Google Shape;1083;p18"/>
              <p:cNvCxnSpPr>
                <a:stCxn id="1082" idx="3"/>
              </p:cNvCxnSpPr>
              <p:nvPr/>
            </p:nvCxnSpPr>
            <p:spPr>
              <a:xfrm flipH="1">
                <a:off x="2242335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84" name="Google Shape;1084;p18"/>
              <p:cNvCxnSpPr/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085" name="Google Shape;1085;p18"/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86" name="Google Shape;1086;p18"/>
              <p:cNvCxnSpPr>
                <a:stCxn id="1085" idx="3"/>
              </p:cNvCxnSpPr>
              <p:nvPr/>
            </p:nvCxnSpPr>
            <p:spPr>
              <a:xfrm flipH="1">
                <a:off x="4074645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87" name="Google Shape;1087;p18"/>
              <p:cNvCxnSpPr/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088" name="Google Shape;1088;p18"/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89" name="Google Shape;1089;p18"/>
              <p:cNvCxnSpPr>
                <a:stCxn id="1088" idx="3"/>
              </p:cNvCxnSpPr>
              <p:nvPr/>
            </p:nvCxnSpPr>
            <p:spPr>
              <a:xfrm flipH="1">
                <a:off x="5875060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90" name="Google Shape;1090;p18"/>
              <p:cNvCxnSpPr/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091" name="Google Shape;1091;p18"/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92" name="Google Shape;1092;p18"/>
              <p:cNvCxnSpPr>
                <a:stCxn id="1091" idx="3"/>
              </p:cNvCxnSpPr>
              <p:nvPr/>
            </p:nvCxnSpPr>
            <p:spPr>
              <a:xfrm flipH="1">
                <a:off x="7750533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93" name="Google Shape;1093;p18"/>
              <p:cNvCxnSpPr/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094" name="Google Shape;1094;p18"/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95" name="Google Shape;1095;p18"/>
              <p:cNvCxnSpPr>
                <a:stCxn id="1094" idx="3"/>
              </p:cNvCxnSpPr>
              <p:nvPr/>
            </p:nvCxnSpPr>
            <p:spPr>
              <a:xfrm flipH="1">
                <a:off x="9433146" y="5342170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96" name="Google Shape;1096;p18"/>
              <p:cNvCxnSpPr/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097" name="Google Shape;1097;p18"/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98" name="Google Shape;1098;p18"/>
              <p:cNvCxnSpPr>
                <a:stCxn id="1097" idx="3"/>
              </p:cNvCxnSpPr>
              <p:nvPr/>
            </p:nvCxnSpPr>
            <p:spPr>
              <a:xfrm flipH="1">
                <a:off x="11083566" y="5396539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099" name="Google Shape;1099;p18"/>
              <p:cNvCxnSpPr/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100" name="Google Shape;1100;p18"/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01" name="Google Shape;1101;p18"/>
              <p:cNvCxnSpPr>
                <a:stCxn id="1100" idx="3"/>
              </p:cNvCxnSpPr>
              <p:nvPr/>
            </p:nvCxnSpPr>
            <p:spPr>
              <a:xfrm flipH="1">
                <a:off x="10505799" y="5382543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02" name="Google Shape;1102;p18"/>
              <p:cNvCxnSpPr/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103" name="Google Shape;1103;p18"/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18"/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18"/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06" name="Google Shape;1106;p18"/>
              <p:cNvCxnSpPr>
                <a:stCxn id="1105" idx="3"/>
                <a:endCxn id="1103" idx="0"/>
              </p:cNvCxnSpPr>
              <p:nvPr/>
            </p:nvCxnSpPr>
            <p:spPr>
              <a:xfrm flipH="1">
                <a:off x="1788480" y="2189771"/>
                <a:ext cx="1202400" cy="123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07" name="Google Shape;1107;p18"/>
              <p:cNvCxnSpPr>
                <a:endCxn id="1066" idx="0"/>
              </p:cNvCxnSpPr>
              <p:nvPr/>
            </p:nvCxnSpPr>
            <p:spPr>
              <a:xfrm>
                <a:off x="3372024" y="2099426"/>
                <a:ext cx="1843800" cy="133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108" name="Google Shape;1108;p18"/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09" name="Google Shape;1109;p18"/>
              <p:cNvCxnSpPr>
                <a:stCxn id="1108" idx="3"/>
                <a:endCxn id="1104" idx="0"/>
              </p:cNvCxnSpPr>
              <p:nvPr/>
            </p:nvCxnSpPr>
            <p:spPr>
              <a:xfrm flipH="1">
                <a:off x="8643142" y="2320599"/>
                <a:ext cx="1068900" cy="111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10" name="Google Shape;1110;p18"/>
              <p:cNvCxnSpPr>
                <a:endCxn id="1064" idx="0"/>
              </p:cNvCxnSpPr>
              <p:nvPr/>
            </p:nvCxnSpPr>
            <p:spPr>
              <a:xfrm>
                <a:off x="10093000" y="2230526"/>
                <a:ext cx="982500" cy="120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111" name="Google Shape;1111;p18"/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12" name="Google Shape;1112;p18"/>
              <p:cNvCxnSpPr/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13" name="Google Shape;1113;p18"/>
              <p:cNvCxnSpPr/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14" name="Google Shape;1114;p18"/>
              <p:cNvCxnSpPr/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15" name="Google Shape;1115;p18"/>
              <p:cNvCxnSpPr/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16" name="Google Shape;1116;p18"/>
              <p:cNvCxnSpPr>
                <a:endCxn id="1082" idx="0"/>
              </p:cNvCxnSpPr>
              <p:nvPr/>
            </p:nvCxnSpPr>
            <p:spPr>
              <a:xfrm>
                <a:off x="1807554" y="3967634"/>
                <a:ext cx="861000" cy="82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17" name="Google Shape;1117;p18"/>
              <p:cNvCxnSpPr/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18" name="Google Shape;1118;p18"/>
              <p:cNvCxnSpPr/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19" name="Google Shape;1119;p18"/>
              <p:cNvCxnSpPr>
                <a:endCxn id="1097" idx="0"/>
              </p:cNvCxnSpPr>
              <p:nvPr/>
            </p:nvCxnSpPr>
            <p:spPr>
              <a:xfrm>
                <a:off x="11108685" y="4027739"/>
                <a:ext cx="401100" cy="83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20" name="Google Shape;1120;p18"/>
              <p:cNvCxnSpPr/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21" name="Google Shape;1121;p18"/>
              <p:cNvCxnSpPr>
                <a:endCxn id="1108" idx="1"/>
              </p:cNvCxnSpPr>
              <p:nvPr/>
            </p:nvCxnSpPr>
            <p:spPr>
              <a:xfrm>
                <a:off x="6431842" y="864550"/>
                <a:ext cx="3280200" cy="101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1122" name="Google Shape;1122;p18"/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/>
            </a:p>
          </p:txBody>
        </p:sp>
        <p:sp>
          <p:nvSpPr>
            <p:cNvPr id="1123" name="Google Shape;1123;p18"/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18"/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+∞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18"/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18"/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14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18"/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18"/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=9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18"/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18"/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18"/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18"/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18"/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- Alpha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– Beta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- Max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- Min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18"/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18"/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6" name="Google Shape;1136;p18"/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-∞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=+∞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1" name="Google Shape;1141;p19"/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1142" name="Google Shape;1142;p19"/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1143" name="Google Shape;1143;p19"/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19"/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19"/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19"/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19"/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19"/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19"/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1150;p19"/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19"/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19"/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3" name="Google Shape;1153;p19"/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1154;p19"/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5" name="Google Shape;1155;p19"/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6" name="Google Shape;1156;p19"/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7" name="Google Shape;1157;p19"/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8" name="Google Shape;1158;p19"/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………</a:t>
                </a:r>
                <a:endParaRPr b="1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59" name="Google Shape;1159;p19"/>
              <p:cNvCxnSpPr>
                <a:stCxn id="1144" idx="3"/>
                <a:endCxn id="1148" idx="0"/>
              </p:cNvCxnSpPr>
              <p:nvPr/>
            </p:nvCxnSpPr>
            <p:spPr>
              <a:xfrm flipH="1">
                <a:off x="460189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60" name="Google Shape;1160;p19"/>
              <p:cNvCxnSpPr>
                <a:endCxn id="1147" idx="0"/>
              </p:cNvCxnSpPr>
              <p:nvPr/>
            </p:nvCxnSpPr>
            <p:spPr>
              <a:xfrm>
                <a:off x="1030017" y="5239462"/>
                <a:ext cx="285600" cy="75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161" name="Google Shape;1161;p19"/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62" name="Google Shape;1162;p19"/>
              <p:cNvCxnSpPr>
                <a:stCxn id="1161" idx="3"/>
              </p:cNvCxnSpPr>
              <p:nvPr/>
            </p:nvCxnSpPr>
            <p:spPr>
              <a:xfrm flipH="1">
                <a:off x="2242335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63" name="Google Shape;1163;p19"/>
              <p:cNvCxnSpPr/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164" name="Google Shape;1164;p19"/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65" name="Google Shape;1165;p19"/>
              <p:cNvCxnSpPr>
                <a:stCxn id="1164" idx="3"/>
              </p:cNvCxnSpPr>
              <p:nvPr/>
            </p:nvCxnSpPr>
            <p:spPr>
              <a:xfrm flipH="1">
                <a:off x="4074645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66" name="Google Shape;1166;p19"/>
              <p:cNvCxnSpPr/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167" name="Google Shape;1167;p19"/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68" name="Google Shape;1168;p19"/>
              <p:cNvCxnSpPr>
                <a:stCxn id="1167" idx="3"/>
              </p:cNvCxnSpPr>
              <p:nvPr/>
            </p:nvCxnSpPr>
            <p:spPr>
              <a:xfrm flipH="1">
                <a:off x="5875060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69" name="Google Shape;1169;p19"/>
              <p:cNvCxnSpPr/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170" name="Google Shape;1170;p19"/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71" name="Google Shape;1171;p19"/>
              <p:cNvCxnSpPr>
                <a:stCxn id="1170" idx="3"/>
              </p:cNvCxnSpPr>
              <p:nvPr/>
            </p:nvCxnSpPr>
            <p:spPr>
              <a:xfrm flipH="1">
                <a:off x="7750533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72" name="Google Shape;1172;p19"/>
              <p:cNvCxnSpPr/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173" name="Google Shape;1173;p19"/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74" name="Google Shape;1174;p19"/>
              <p:cNvCxnSpPr>
                <a:stCxn id="1173" idx="3"/>
              </p:cNvCxnSpPr>
              <p:nvPr/>
            </p:nvCxnSpPr>
            <p:spPr>
              <a:xfrm flipH="1">
                <a:off x="9433146" y="5342170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75" name="Google Shape;1175;p19"/>
              <p:cNvCxnSpPr/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176" name="Google Shape;1176;p19"/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77" name="Google Shape;1177;p19"/>
              <p:cNvCxnSpPr>
                <a:stCxn id="1176" idx="3"/>
              </p:cNvCxnSpPr>
              <p:nvPr/>
            </p:nvCxnSpPr>
            <p:spPr>
              <a:xfrm flipH="1">
                <a:off x="11083566" y="5396539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78" name="Google Shape;1178;p19"/>
              <p:cNvCxnSpPr/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179" name="Google Shape;1179;p19"/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80" name="Google Shape;1180;p19"/>
              <p:cNvCxnSpPr>
                <a:stCxn id="1179" idx="3"/>
              </p:cNvCxnSpPr>
              <p:nvPr/>
            </p:nvCxnSpPr>
            <p:spPr>
              <a:xfrm flipH="1">
                <a:off x="10505799" y="5382543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81" name="Google Shape;1181;p19"/>
              <p:cNvCxnSpPr/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182" name="Google Shape;1182;p19"/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19"/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19"/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85" name="Google Shape;1185;p19"/>
              <p:cNvCxnSpPr>
                <a:stCxn id="1184" idx="3"/>
                <a:endCxn id="1182" idx="0"/>
              </p:cNvCxnSpPr>
              <p:nvPr/>
            </p:nvCxnSpPr>
            <p:spPr>
              <a:xfrm flipH="1">
                <a:off x="1788480" y="2189771"/>
                <a:ext cx="1202400" cy="123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86" name="Google Shape;1186;p19"/>
              <p:cNvCxnSpPr>
                <a:endCxn id="1145" idx="0"/>
              </p:cNvCxnSpPr>
              <p:nvPr/>
            </p:nvCxnSpPr>
            <p:spPr>
              <a:xfrm>
                <a:off x="3372024" y="2099426"/>
                <a:ext cx="1843800" cy="133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187" name="Google Shape;1187;p19"/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88" name="Google Shape;1188;p19"/>
              <p:cNvCxnSpPr>
                <a:stCxn id="1187" idx="3"/>
                <a:endCxn id="1183" idx="0"/>
              </p:cNvCxnSpPr>
              <p:nvPr/>
            </p:nvCxnSpPr>
            <p:spPr>
              <a:xfrm flipH="1">
                <a:off x="8643142" y="2320599"/>
                <a:ext cx="1068900" cy="111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89" name="Google Shape;1189;p19"/>
              <p:cNvCxnSpPr>
                <a:endCxn id="1143" idx="0"/>
              </p:cNvCxnSpPr>
              <p:nvPr/>
            </p:nvCxnSpPr>
            <p:spPr>
              <a:xfrm>
                <a:off x="10093000" y="2230526"/>
                <a:ext cx="982500" cy="120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190" name="Google Shape;1190;p19"/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91" name="Google Shape;1191;p19"/>
              <p:cNvCxnSpPr/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92" name="Google Shape;1192;p19"/>
              <p:cNvCxnSpPr/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93" name="Google Shape;1193;p19"/>
              <p:cNvCxnSpPr/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94" name="Google Shape;1194;p19"/>
              <p:cNvCxnSpPr/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95" name="Google Shape;1195;p19"/>
              <p:cNvCxnSpPr>
                <a:endCxn id="1161" idx="0"/>
              </p:cNvCxnSpPr>
              <p:nvPr/>
            </p:nvCxnSpPr>
            <p:spPr>
              <a:xfrm>
                <a:off x="1807554" y="3967634"/>
                <a:ext cx="861000" cy="82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96" name="Google Shape;1196;p19"/>
              <p:cNvCxnSpPr/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97" name="Google Shape;1197;p19"/>
              <p:cNvCxnSpPr/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98" name="Google Shape;1198;p19"/>
              <p:cNvCxnSpPr>
                <a:endCxn id="1176" idx="0"/>
              </p:cNvCxnSpPr>
              <p:nvPr/>
            </p:nvCxnSpPr>
            <p:spPr>
              <a:xfrm>
                <a:off x="11108685" y="4027739"/>
                <a:ext cx="401100" cy="83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199" name="Google Shape;1199;p19"/>
              <p:cNvCxnSpPr/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200" name="Google Shape;1200;p19"/>
              <p:cNvCxnSpPr>
                <a:endCxn id="1187" idx="1"/>
              </p:cNvCxnSpPr>
              <p:nvPr/>
            </p:nvCxnSpPr>
            <p:spPr>
              <a:xfrm>
                <a:off x="6431842" y="864550"/>
                <a:ext cx="3280200" cy="101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1201" name="Google Shape;1201;p19"/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/>
            </a:p>
          </p:txBody>
        </p:sp>
        <p:sp>
          <p:nvSpPr>
            <p:cNvPr id="1202" name="Google Shape;1202;p19"/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19"/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+∞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19"/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19"/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14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19"/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19"/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=9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19"/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19"/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19"/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19"/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19"/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- Alpha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– Beta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- Max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- Min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19"/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19"/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5" name="Google Shape;1215;p19"/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-∞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=+∞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Game tree for Tic-Tac-Toe</a:t>
            </a:r>
            <a:endParaRPr/>
          </a:p>
        </p:txBody>
      </p:sp>
      <p:pic>
        <p:nvPicPr>
          <p:cNvPr id="91" name="Google Shape;91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5413" y="1690688"/>
            <a:ext cx="6521173" cy="4704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0" name="Google Shape;1220;p20"/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1221" name="Google Shape;1221;p20"/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1222" name="Google Shape;1222;p20"/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20"/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20"/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20"/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20"/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20"/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8" name="Google Shape;1228;p20"/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" name="Google Shape;1229;p20"/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20"/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20"/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20"/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20"/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20"/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20"/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20"/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20"/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………</a:t>
                </a:r>
                <a:endParaRPr b="1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38" name="Google Shape;1238;p20"/>
              <p:cNvCxnSpPr>
                <a:stCxn id="1223" idx="3"/>
                <a:endCxn id="1227" idx="0"/>
              </p:cNvCxnSpPr>
              <p:nvPr/>
            </p:nvCxnSpPr>
            <p:spPr>
              <a:xfrm flipH="1">
                <a:off x="460189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239" name="Google Shape;1239;p20"/>
              <p:cNvCxnSpPr>
                <a:endCxn id="1226" idx="0"/>
              </p:cNvCxnSpPr>
              <p:nvPr/>
            </p:nvCxnSpPr>
            <p:spPr>
              <a:xfrm>
                <a:off x="1030017" y="5239462"/>
                <a:ext cx="285600" cy="75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240" name="Google Shape;1240;p20"/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41" name="Google Shape;1241;p20"/>
              <p:cNvCxnSpPr>
                <a:stCxn id="1240" idx="3"/>
              </p:cNvCxnSpPr>
              <p:nvPr/>
            </p:nvCxnSpPr>
            <p:spPr>
              <a:xfrm flipH="1">
                <a:off x="2242335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242" name="Google Shape;1242;p20"/>
              <p:cNvCxnSpPr/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243" name="Google Shape;1243;p20"/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44" name="Google Shape;1244;p20"/>
              <p:cNvCxnSpPr>
                <a:stCxn id="1243" idx="3"/>
              </p:cNvCxnSpPr>
              <p:nvPr/>
            </p:nvCxnSpPr>
            <p:spPr>
              <a:xfrm flipH="1">
                <a:off x="4074645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245" name="Google Shape;1245;p20"/>
              <p:cNvCxnSpPr/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246" name="Google Shape;1246;p20"/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47" name="Google Shape;1247;p20"/>
              <p:cNvCxnSpPr>
                <a:stCxn id="1246" idx="3"/>
              </p:cNvCxnSpPr>
              <p:nvPr/>
            </p:nvCxnSpPr>
            <p:spPr>
              <a:xfrm flipH="1">
                <a:off x="5875060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248" name="Google Shape;1248;p20"/>
              <p:cNvCxnSpPr/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249" name="Google Shape;1249;p20"/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50" name="Google Shape;1250;p20"/>
              <p:cNvCxnSpPr>
                <a:stCxn id="1249" idx="3"/>
              </p:cNvCxnSpPr>
              <p:nvPr/>
            </p:nvCxnSpPr>
            <p:spPr>
              <a:xfrm flipH="1">
                <a:off x="7750533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251" name="Google Shape;1251;p20"/>
              <p:cNvCxnSpPr/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252" name="Google Shape;1252;p20"/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53" name="Google Shape;1253;p20"/>
              <p:cNvCxnSpPr>
                <a:stCxn id="1252" idx="3"/>
              </p:cNvCxnSpPr>
              <p:nvPr/>
            </p:nvCxnSpPr>
            <p:spPr>
              <a:xfrm flipH="1">
                <a:off x="9433146" y="5342170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254" name="Google Shape;1254;p20"/>
              <p:cNvCxnSpPr/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255" name="Google Shape;1255;p20"/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56" name="Google Shape;1256;p20"/>
              <p:cNvCxnSpPr>
                <a:stCxn id="1255" idx="3"/>
              </p:cNvCxnSpPr>
              <p:nvPr/>
            </p:nvCxnSpPr>
            <p:spPr>
              <a:xfrm flipH="1">
                <a:off x="11083566" y="5396539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257" name="Google Shape;1257;p20"/>
              <p:cNvCxnSpPr/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258" name="Google Shape;1258;p20"/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59" name="Google Shape;1259;p20"/>
              <p:cNvCxnSpPr>
                <a:stCxn id="1258" idx="3"/>
              </p:cNvCxnSpPr>
              <p:nvPr/>
            </p:nvCxnSpPr>
            <p:spPr>
              <a:xfrm flipH="1">
                <a:off x="10505799" y="5382543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260" name="Google Shape;1260;p20"/>
              <p:cNvCxnSpPr/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261" name="Google Shape;1261;p20"/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20"/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20"/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64" name="Google Shape;1264;p20"/>
              <p:cNvCxnSpPr>
                <a:stCxn id="1263" idx="3"/>
                <a:endCxn id="1261" idx="0"/>
              </p:cNvCxnSpPr>
              <p:nvPr/>
            </p:nvCxnSpPr>
            <p:spPr>
              <a:xfrm flipH="1">
                <a:off x="1788480" y="2189771"/>
                <a:ext cx="1202400" cy="123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265" name="Google Shape;1265;p20"/>
              <p:cNvCxnSpPr>
                <a:endCxn id="1224" idx="0"/>
              </p:cNvCxnSpPr>
              <p:nvPr/>
            </p:nvCxnSpPr>
            <p:spPr>
              <a:xfrm>
                <a:off x="3372024" y="2099426"/>
                <a:ext cx="1843800" cy="133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266" name="Google Shape;1266;p20"/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67" name="Google Shape;1267;p20"/>
              <p:cNvCxnSpPr>
                <a:stCxn id="1266" idx="3"/>
                <a:endCxn id="1262" idx="0"/>
              </p:cNvCxnSpPr>
              <p:nvPr/>
            </p:nvCxnSpPr>
            <p:spPr>
              <a:xfrm flipH="1">
                <a:off x="8643142" y="2320599"/>
                <a:ext cx="1068900" cy="111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268" name="Google Shape;1268;p20"/>
              <p:cNvCxnSpPr>
                <a:endCxn id="1222" idx="0"/>
              </p:cNvCxnSpPr>
              <p:nvPr/>
            </p:nvCxnSpPr>
            <p:spPr>
              <a:xfrm>
                <a:off x="10093000" y="2230526"/>
                <a:ext cx="982500" cy="120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269" name="Google Shape;1269;p20"/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70" name="Google Shape;1270;p20"/>
              <p:cNvCxnSpPr/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271" name="Google Shape;1271;p20"/>
              <p:cNvCxnSpPr/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272" name="Google Shape;1272;p20"/>
              <p:cNvCxnSpPr/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273" name="Google Shape;1273;p20"/>
              <p:cNvCxnSpPr/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274" name="Google Shape;1274;p20"/>
              <p:cNvCxnSpPr>
                <a:endCxn id="1240" idx="0"/>
              </p:cNvCxnSpPr>
              <p:nvPr/>
            </p:nvCxnSpPr>
            <p:spPr>
              <a:xfrm>
                <a:off x="1807554" y="3967634"/>
                <a:ext cx="861000" cy="82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275" name="Google Shape;1275;p20"/>
              <p:cNvCxnSpPr/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276" name="Google Shape;1276;p20"/>
              <p:cNvCxnSpPr/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277" name="Google Shape;1277;p20"/>
              <p:cNvCxnSpPr>
                <a:endCxn id="1255" idx="0"/>
              </p:cNvCxnSpPr>
              <p:nvPr/>
            </p:nvCxnSpPr>
            <p:spPr>
              <a:xfrm>
                <a:off x="11108685" y="4027739"/>
                <a:ext cx="401100" cy="83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278" name="Google Shape;1278;p20"/>
              <p:cNvCxnSpPr/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279" name="Google Shape;1279;p20"/>
              <p:cNvCxnSpPr>
                <a:endCxn id="1266" idx="1"/>
              </p:cNvCxnSpPr>
              <p:nvPr/>
            </p:nvCxnSpPr>
            <p:spPr>
              <a:xfrm>
                <a:off x="6431842" y="864550"/>
                <a:ext cx="3280200" cy="101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1280" name="Google Shape;1280;p20"/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/>
            </a:p>
          </p:txBody>
        </p:sp>
        <p:sp>
          <p:nvSpPr>
            <p:cNvPr id="1281" name="Google Shape;1281;p20"/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20"/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+∞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20"/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20"/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14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20"/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20"/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=9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20"/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20"/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20"/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20"/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20"/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- Alpha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– Beta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- Max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- Min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20"/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20"/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94" name="Google Shape;1294;p20"/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-∞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=+∞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9" name="Google Shape;1299;p21"/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1300" name="Google Shape;1300;p21"/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1301" name="Google Shape;1301;p21"/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1302;p21"/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21"/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21"/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21"/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21"/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21"/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21"/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21"/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21"/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21"/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21"/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21"/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21"/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21"/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21"/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………</a:t>
                </a:r>
                <a:endParaRPr b="1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17" name="Google Shape;1317;p21"/>
              <p:cNvCxnSpPr>
                <a:stCxn id="1302" idx="3"/>
                <a:endCxn id="1306" idx="0"/>
              </p:cNvCxnSpPr>
              <p:nvPr/>
            </p:nvCxnSpPr>
            <p:spPr>
              <a:xfrm flipH="1">
                <a:off x="460189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318" name="Google Shape;1318;p21"/>
              <p:cNvCxnSpPr>
                <a:endCxn id="1305" idx="0"/>
              </p:cNvCxnSpPr>
              <p:nvPr/>
            </p:nvCxnSpPr>
            <p:spPr>
              <a:xfrm>
                <a:off x="1030017" y="5239462"/>
                <a:ext cx="285600" cy="75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319" name="Google Shape;1319;p21"/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20" name="Google Shape;1320;p21"/>
              <p:cNvCxnSpPr>
                <a:stCxn id="1319" idx="3"/>
              </p:cNvCxnSpPr>
              <p:nvPr/>
            </p:nvCxnSpPr>
            <p:spPr>
              <a:xfrm flipH="1">
                <a:off x="2242335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321" name="Google Shape;1321;p21"/>
              <p:cNvCxnSpPr/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322" name="Google Shape;1322;p21"/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23" name="Google Shape;1323;p21"/>
              <p:cNvCxnSpPr>
                <a:stCxn id="1322" idx="3"/>
              </p:cNvCxnSpPr>
              <p:nvPr/>
            </p:nvCxnSpPr>
            <p:spPr>
              <a:xfrm flipH="1">
                <a:off x="4074645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324" name="Google Shape;1324;p21"/>
              <p:cNvCxnSpPr/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325" name="Google Shape;1325;p21"/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26" name="Google Shape;1326;p21"/>
              <p:cNvCxnSpPr>
                <a:stCxn id="1325" idx="3"/>
              </p:cNvCxnSpPr>
              <p:nvPr/>
            </p:nvCxnSpPr>
            <p:spPr>
              <a:xfrm flipH="1">
                <a:off x="5875060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327" name="Google Shape;1327;p21"/>
              <p:cNvCxnSpPr/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328" name="Google Shape;1328;p21"/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29" name="Google Shape;1329;p21"/>
              <p:cNvCxnSpPr>
                <a:stCxn id="1328" idx="3"/>
              </p:cNvCxnSpPr>
              <p:nvPr/>
            </p:nvCxnSpPr>
            <p:spPr>
              <a:xfrm flipH="1">
                <a:off x="7750533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330" name="Google Shape;1330;p21"/>
              <p:cNvCxnSpPr/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331" name="Google Shape;1331;p21"/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32" name="Google Shape;1332;p21"/>
              <p:cNvCxnSpPr>
                <a:stCxn id="1331" idx="3"/>
              </p:cNvCxnSpPr>
              <p:nvPr/>
            </p:nvCxnSpPr>
            <p:spPr>
              <a:xfrm flipH="1">
                <a:off x="9433146" y="5342170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333" name="Google Shape;1333;p21"/>
              <p:cNvCxnSpPr/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334" name="Google Shape;1334;p21"/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35" name="Google Shape;1335;p21"/>
              <p:cNvCxnSpPr>
                <a:stCxn id="1334" idx="3"/>
              </p:cNvCxnSpPr>
              <p:nvPr/>
            </p:nvCxnSpPr>
            <p:spPr>
              <a:xfrm flipH="1">
                <a:off x="11083566" y="5396539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336" name="Google Shape;1336;p21"/>
              <p:cNvCxnSpPr/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337" name="Google Shape;1337;p21"/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38" name="Google Shape;1338;p21"/>
              <p:cNvCxnSpPr>
                <a:stCxn id="1337" idx="3"/>
              </p:cNvCxnSpPr>
              <p:nvPr/>
            </p:nvCxnSpPr>
            <p:spPr>
              <a:xfrm flipH="1">
                <a:off x="10505799" y="5382543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339" name="Google Shape;1339;p21"/>
              <p:cNvCxnSpPr/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340" name="Google Shape;1340;p21"/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21"/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21"/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43" name="Google Shape;1343;p21"/>
              <p:cNvCxnSpPr>
                <a:stCxn id="1342" idx="3"/>
                <a:endCxn id="1340" idx="0"/>
              </p:cNvCxnSpPr>
              <p:nvPr/>
            </p:nvCxnSpPr>
            <p:spPr>
              <a:xfrm flipH="1">
                <a:off x="1788480" y="2189771"/>
                <a:ext cx="1202400" cy="123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344" name="Google Shape;1344;p21"/>
              <p:cNvCxnSpPr>
                <a:endCxn id="1303" idx="0"/>
              </p:cNvCxnSpPr>
              <p:nvPr/>
            </p:nvCxnSpPr>
            <p:spPr>
              <a:xfrm>
                <a:off x="3372024" y="2099426"/>
                <a:ext cx="1843800" cy="133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345" name="Google Shape;1345;p21"/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46" name="Google Shape;1346;p21"/>
              <p:cNvCxnSpPr>
                <a:stCxn id="1345" idx="3"/>
                <a:endCxn id="1341" idx="0"/>
              </p:cNvCxnSpPr>
              <p:nvPr/>
            </p:nvCxnSpPr>
            <p:spPr>
              <a:xfrm flipH="1">
                <a:off x="8643142" y="2320599"/>
                <a:ext cx="1068900" cy="111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347" name="Google Shape;1347;p21"/>
              <p:cNvCxnSpPr>
                <a:endCxn id="1301" idx="0"/>
              </p:cNvCxnSpPr>
              <p:nvPr/>
            </p:nvCxnSpPr>
            <p:spPr>
              <a:xfrm>
                <a:off x="10093000" y="2230526"/>
                <a:ext cx="982500" cy="120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348" name="Google Shape;1348;p21"/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49" name="Google Shape;1349;p21"/>
              <p:cNvCxnSpPr/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350" name="Google Shape;1350;p21"/>
              <p:cNvCxnSpPr/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351" name="Google Shape;1351;p21"/>
              <p:cNvCxnSpPr/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352" name="Google Shape;1352;p21"/>
              <p:cNvCxnSpPr/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353" name="Google Shape;1353;p21"/>
              <p:cNvCxnSpPr>
                <a:endCxn id="1319" idx="0"/>
              </p:cNvCxnSpPr>
              <p:nvPr/>
            </p:nvCxnSpPr>
            <p:spPr>
              <a:xfrm>
                <a:off x="1807554" y="3967634"/>
                <a:ext cx="861000" cy="82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354" name="Google Shape;1354;p21"/>
              <p:cNvCxnSpPr/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355" name="Google Shape;1355;p21"/>
              <p:cNvCxnSpPr/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356" name="Google Shape;1356;p21"/>
              <p:cNvCxnSpPr>
                <a:endCxn id="1334" idx="0"/>
              </p:cNvCxnSpPr>
              <p:nvPr/>
            </p:nvCxnSpPr>
            <p:spPr>
              <a:xfrm>
                <a:off x="11108685" y="4027739"/>
                <a:ext cx="401100" cy="83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357" name="Google Shape;1357;p21"/>
              <p:cNvCxnSpPr/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358" name="Google Shape;1358;p21"/>
              <p:cNvCxnSpPr>
                <a:endCxn id="1345" idx="1"/>
              </p:cNvCxnSpPr>
              <p:nvPr/>
            </p:nvCxnSpPr>
            <p:spPr>
              <a:xfrm>
                <a:off x="6431842" y="864550"/>
                <a:ext cx="3280200" cy="101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1359" name="Google Shape;1359;p21"/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/>
            </a:p>
          </p:txBody>
        </p:sp>
        <p:sp>
          <p:nvSpPr>
            <p:cNvPr id="1360" name="Google Shape;1360;p21"/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21"/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21"/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21"/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14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21"/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21"/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=9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21"/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21"/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21"/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21"/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21"/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- Alpha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– Beta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- Max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- Min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21"/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21"/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3" name="Google Shape;1373;p21"/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=+∞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22"/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1379" name="Google Shape;1379;p22"/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1380" name="Google Shape;1380;p22"/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22"/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22"/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1383;p22"/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22"/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22"/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1386;p22"/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p22"/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22"/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22"/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22"/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22"/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22"/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22"/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4" name="Google Shape;1394;p22"/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22"/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………</a:t>
                </a:r>
                <a:endParaRPr b="1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96" name="Google Shape;1396;p22"/>
              <p:cNvCxnSpPr>
                <a:stCxn id="1381" idx="3"/>
                <a:endCxn id="1385" idx="0"/>
              </p:cNvCxnSpPr>
              <p:nvPr/>
            </p:nvCxnSpPr>
            <p:spPr>
              <a:xfrm flipH="1">
                <a:off x="460189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397" name="Google Shape;1397;p22"/>
              <p:cNvCxnSpPr>
                <a:endCxn id="1384" idx="0"/>
              </p:cNvCxnSpPr>
              <p:nvPr/>
            </p:nvCxnSpPr>
            <p:spPr>
              <a:xfrm>
                <a:off x="1030017" y="5239462"/>
                <a:ext cx="285600" cy="75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398" name="Google Shape;1398;p22"/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99" name="Google Shape;1399;p22"/>
              <p:cNvCxnSpPr>
                <a:stCxn id="1398" idx="3"/>
              </p:cNvCxnSpPr>
              <p:nvPr/>
            </p:nvCxnSpPr>
            <p:spPr>
              <a:xfrm flipH="1">
                <a:off x="2242335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400" name="Google Shape;1400;p22"/>
              <p:cNvCxnSpPr/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401" name="Google Shape;1401;p22"/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02" name="Google Shape;1402;p22"/>
              <p:cNvCxnSpPr>
                <a:stCxn id="1401" idx="3"/>
              </p:cNvCxnSpPr>
              <p:nvPr/>
            </p:nvCxnSpPr>
            <p:spPr>
              <a:xfrm flipH="1">
                <a:off x="4074645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403" name="Google Shape;1403;p22"/>
              <p:cNvCxnSpPr/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404" name="Google Shape;1404;p22"/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05" name="Google Shape;1405;p22"/>
              <p:cNvCxnSpPr>
                <a:stCxn id="1404" idx="3"/>
              </p:cNvCxnSpPr>
              <p:nvPr/>
            </p:nvCxnSpPr>
            <p:spPr>
              <a:xfrm flipH="1">
                <a:off x="5875060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406" name="Google Shape;1406;p22"/>
              <p:cNvCxnSpPr/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407" name="Google Shape;1407;p22"/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08" name="Google Shape;1408;p22"/>
              <p:cNvCxnSpPr>
                <a:stCxn id="1407" idx="3"/>
              </p:cNvCxnSpPr>
              <p:nvPr/>
            </p:nvCxnSpPr>
            <p:spPr>
              <a:xfrm flipH="1">
                <a:off x="7750533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409" name="Google Shape;1409;p22"/>
              <p:cNvCxnSpPr/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410" name="Google Shape;1410;p22"/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11" name="Google Shape;1411;p22"/>
              <p:cNvCxnSpPr>
                <a:stCxn id="1410" idx="3"/>
              </p:cNvCxnSpPr>
              <p:nvPr/>
            </p:nvCxnSpPr>
            <p:spPr>
              <a:xfrm flipH="1">
                <a:off x="9433146" y="5342170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412" name="Google Shape;1412;p22"/>
              <p:cNvCxnSpPr/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413" name="Google Shape;1413;p22"/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14" name="Google Shape;1414;p22"/>
              <p:cNvCxnSpPr>
                <a:stCxn id="1413" idx="3"/>
              </p:cNvCxnSpPr>
              <p:nvPr/>
            </p:nvCxnSpPr>
            <p:spPr>
              <a:xfrm flipH="1">
                <a:off x="11083566" y="5396539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415" name="Google Shape;1415;p22"/>
              <p:cNvCxnSpPr/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416" name="Google Shape;1416;p22"/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17" name="Google Shape;1417;p22"/>
              <p:cNvCxnSpPr>
                <a:stCxn id="1416" idx="3"/>
              </p:cNvCxnSpPr>
              <p:nvPr/>
            </p:nvCxnSpPr>
            <p:spPr>
              <a:xfrm flipH="1">
                <a:off x="10505799" y="5382543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418" name="Google Shape;1418;p22"/>
              <p:cNvCxnSpPr/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419" name="Google Shape;1419;p22"/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0" name="Google Shape;1420;p22"/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1" name="Google Shape;1421;p22"/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22" name="Google Shape;1422;p22"/>
              <p:cNvCxnSpPr>
                <a:stCxn id="1421" idx="3"/>
                <a:endCxn id="1419" idx="0"/>
              </p:cNvCxnSpPr>
              <p:nvPr/>
            </p:nvCxnSpPr>
            <p:spPr>
              <a:xfrm flipH="1">
                <a:off x="1788480" y="2189771"/>
                <a:ext cx="1202400" cy="123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423" name="Google Shape;1423;p22"/>
              <p:cNvCxnSpPr>
                <a:endCxn id="1382" idx="0"/>
              </p:cNvCxnSpPr>
              <p:nvPr/>
            </p:nvCxnSpPr>
            <p:spPr>
              <a:xfrm>
                <a:off x="3372024" y="2099426"/>
                <a:ext cx="1843800" cy="133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424" name="Google Shape;1424;p22"/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25" name="Google Shape;1425;p22"/>
              <p:cNvCxnSpPr>
                <a:stCxn id="1424" idx="3"/>
                <a:endCxn id="1420" idx="0"/>
              </p:cNvCxnSpPr>
              <p:nvPr/>
            </p:nvCxnSpPr>
            <p:spPr>
              <a:xfrm flipH="1">
                <a:off x="8643142" y="2320599"/>
                <a:ext cx="1068900" cy="111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426" name="Google Shape;1426;p22"/>
              <p:cNvCxnSpPr>
                <a:endCxn id="1380" idx="0"/>
              </p:cNvCxnSpPr>
              <p:nvPr/>
            </p:nvCxnSpPr>
            <p:spPr>
              <a:xfrm>
                <a:off x="10093000" y="2230526"/>
                <a:ext cx="982500" cy="120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427" name="Google Shape;1427;p22"/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28" name="Google Shape;1428;p22"/>
              <p:cNvCxnSpPr/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429" name="Google Shape;1429;p22"/>
              <p:cNvCxnSpPr/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430" name="Google Shape;1430;p22"/>
              <p:cNvCxnSpPr/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431" name="Google Shape;1431;p22"/>
              <p:cNvCxnSpPr/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432" name="Google Shape;1432;p22"/>
              <p:cNvCxnSpPr>
                <a:endCxn id="1398" idx="0"/>
              </p:cNvCxnSpPr>
              <p:nvPr/>
            </p:nvCxnSpPr>
            <p:spPr>
              <a:xfrm>
                <a:off x="1807554" y="3967634"/>
                <a:ext cx="861000" cy="82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433" name="Google Shape;1433;p22"/>
              <p:cNvCxnSpPr/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434" name="Google Shape;1434;p22"/>
              <p:cNvCxnSpPr/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435" name="Google Shape;1435;p22"/>
              <p:cNvCxnSpPr>
                <a:endCxn id="1413" idx="0"/>
              </p:cNvCxnSpPr>
              <p:nvPr/>
            </p:nvCxnSpPr>
            <p:spPr>
              <a:xfrm>
                <a:off x="11108685" y="4027739"/>
                <a:ext cx="401100" cy="83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436" name="Google Shape;1436;p22"/>
              <p:cNvCxnSpPr/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437" name="Google Shape;1437;p22"/>
              <p:cNvCxnSpPr>
                <a:endCxn id="1424" idx="1"/>
              </p:cNvCxnSpPr>
              <p:nvPr/>
            </p:nvCxnSpPr>
            <p:spPr>
              <a:xfrm>
                <a:off x="6431842" y="864550"/>
                <a:ext cx="3280200" cy="101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1438" name="Google Shape;1438;p22"/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/>
            </a:p>
          </p:txBody>
        </p:sp>
        <p:sp>
          <p:nvSpPr>
            <p:cNvPr id="1439" name="Google Shape;1439;p22"/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22"/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22"/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22"/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14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22"/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22"/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=9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22"/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22"/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22"/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B =5</a:t>
              </a:r>
              <a:endParaRPr b="1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22"/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22"/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- Alpha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– Beta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- Max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- Min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22"/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22"/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2" name="Google Shape;1452;p22"/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=+∞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7" name="Google Shape;1457;p23"/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1458" name="Google Shape;1458;p23"/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1459" name="Google Shape;1459;p23"/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23"/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23"/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23"/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23"/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23"/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23"/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23"/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23"/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23"/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23"/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23"/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1" name="Google Shape;1471;p23"/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2" name="Google Shape;1472;p23"/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23"/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23"/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………</a:t>
                </a:r>
                <a:endParaRPr b="1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75" name="Google Shape;1475;p23"/>
              <p:cNvCxnSpPr>
                <a:stCxn id="1460" idx="3"/>
                <a:endCxn id="1464" idx="0"/>
              </p:cNvCxnSpPr>
              <p:nvPr/>
            </p:nvCxnSpPr>
            <p:spPr>
              <a:xfrm flipH="1">
                <a:off x="460189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476" name="Google Shape;1476;p23"/>
              <p:cNvCxnSpPr>
                <a:endCxn id="1463" idx="0"/>
              </p:cNvCxnSpPr>
              <p:nvPr/>
            </p:nvCxnSpPr>
            <p:spPr>
              <a:xfrm>
                <a:off x="1030017" y="5239462"/>
                <a:ext cx="285600" cy="75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477" name="Google Shape;1477;p23"/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78" name="Google Shape;1478;p23"/>
              <p:cNvCxnSpPr>
                <a:stCxn id="1477" idx="3"/>
              </p:cNvCxnSpPr>
              <p:nvPr/>
            </p:nvCxnSpPr>
            <p:spPr>
              <a:xfrm flipH="1">
                <a:off x="2242335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479" name="Google Shape;1479;p23"/>
              <p:cNvCxnSpPr/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480" name="Google Shape;1480;p23"/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81" name="Google Shape;1481;p23"/>
              <p:cNvCxnSpPr>
                <a:stCxn id="1480" idx="3"/>
              </p:cNvCxnSpPr>
              <p:nvPr/>
            </p:nvCxnSpPr>
            <p:spPr>
              <a:xfrm flipH="1">
                <a:off x="4074645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482" name="Google Shape;1482;p23"/>
              <p:cNvCxnSpPr/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483" name="Google Shape;1483;p23"/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84" name="Google Shape;1484;p23"/>
              <p:cNvCxnSpPr>
                <a:stCxn id="1483" idx="3"/>
              </p:cNvCxnSpPr>
              <p:nvPr/>
            </p:nvCxnSpPr>
            <p:spPr>
              <a:xfrm flipH="1">
                <a:off x="5875060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485" name="Google Shape;1485;p23"/>
              <p:cNvCxnSpPr/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486" name="Google Shape;1486;p23"/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87" name="Google Shape;1487;p23"/>
              <p:cNvCxnSpPr>
                <a:stCxn id="1486" idx="3"/>
              </p:cNvCxnSpPr>
              <p:nvPr/>
            </p:nvCxnSpPr>
            <p:spPr>
              <a:xfrm flipH="1">
                <a:off x="7750533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488" name="Google Shape;1488;p23"/>
              <p:cNvCxnSpPr/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489" name="Google Shape;1489;p23"/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90" name="Google Shape;1490;p23"/>
              <p:cNvCxnSpPr>
                <a:stCxn id="1489" idx="3"/>
              </p:cNvCxnSpPr>
              <p:nvPr/>
            </p:nvCxnSpPr>
            <p:spPr>
              <a:xfrm flipH="1">
                <a:off x="9433146" y="5342170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491" name="Google Shape;1491;p23"/>
              <p:cNvCxnSpPr/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492" name="Google Shape;1492;p23"/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93" name="Google Shape;1493;p23"/>
              <p:cNvCxnSpPr>
                <a:stCxn id="1492" idx="3"/>
              </p:cNvCxnSpPr>
              <p:nvPr/>
            </p:nvCxnSpPr>
            <p:spPr>
              <a:xfrm flipH="1">
                <a:off x="11083566" y="5396539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494" name="Google Shape;1494;p23"/>
              <p:cNvCxnSpPr/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495" name="Google Shape;1495;p23"/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96" name="Google Shape;1496;p23"/>
              <p:cNvCxnSpPr>
                <a:stCxn id="1495" idx="3"/>
              </p:cNvCxnSpPr>
              <p:nvPr/>
            </p:nvCxnSpPr>
            <p:spPr>
              <a:xfrm flipH="1">
                <a:off x="10505799" y="5382543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497" name="Google Shape;1497;p23"/>
              <p:cNvCxnSpPr/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498" name="Google Shape;1498;p23"/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23"/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23"/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01" name="Google Shape;1501;p23"/>
              <p:cNvCxnSpPr>
                <a:stCxn id="1500" idx="3"/>
                <a:endCxn id="1498" idx="0"/>
              </p:cNvCxnSpPr>
              <p:nvPr/>
            </p:nvCxnSpPr>
            <p:spPr>
              <a:xfrm flipH="1">
                <a:off x="1788480" y="2189771"/>
                <a:ext cx="1202400" cy="123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502" name="Google Shape;1502;p23"/>
              <p:cNvCxnSpPr>
                <a:endCxn id="1461" idx="0"/>
              </p:cNvCxnSpPr>
              <p:nvPr/>
            </p:nvCxnSpPr>
            <p:spPr>
              <a:xfrm>
                <a:off x="3372024" y="2099426"/>
                <a:ext cx="1843800" cy="133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503" name="Google Shape;1503;p23"/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04" name="Google Shape;1504;p23"/>
              <p:cNvCxnSpPr>
                <a:stCxn id="1503" idx="3"/>
                <a:endCxn id="1499" idx="0"/>
              </p:cNvCxnSpPr>
              <p:nvPr/>
            </p:nvCxnSpPr>
            <p:spPr>
              <a:xfrm flipH="1">
                <a:off x="8643142" y="2320599"/>
                <a:ext cx="1068900" cy="111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505" name="Google Shape;1505;p23"/>
              <p:cNvCxnSpPr>
                <a:endCxn id="1459" idx="0"/>
              </p:cNvCxnSpPr>
              <p:nvPr/>
            </p:nvCxnSpPr>
            <p:spPr>
              <a:xfrm>
                <a:off x="10093000" y="2230526"/>
                <a:ext cx="982500" cy="120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506" name="Google Shape;1506;p23"/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07" name="Google Shape;1507;p23"/>
              <p:cNvCxnSpPr/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508" name="Google Shape;1508;p23"/>
              <p:cNvCxnSpPr/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509" name="Google Shape;1509;p23"/>
              <p:cNvCxnSpPr/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510" name="Google Shape;1510;p23"/>
              <p:cNvCxnSpPr/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511" name="Google Shape;1511;p23"/>
              <p:cNvCxnSpPr>
                <a:endCxn id="1477" idx="0"/>
              </p:cNvCxnSpPr>
              <p:nvPr/>
            </p:nvCxnSpPr>
            <p:spPr>
              <a:xfrm>
                <a:off x="1807554" y="3967634"/>
                <a:ext cx="861000" cy="82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512" name="Google Shape;1512;p23"/>
              <p:cNvCxnSpPr/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513" name="Google Shape;1513;p23"/>
              <p:cNvCxnSpPr/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514" name="Google Shape;1514;p23"/>
              <p:cNvCxnSpPr>
                <a:endCxn id="1492" idx="0"/>
              </p:cNvCxnSpPr>
              <p:nvPr/>
            </p:nvCxnSpPr>
            <p:spPr>
              <a:xfrm>
                <a:off x="11108685" y="4027739"/>
                <a:ext cx="401100" cy="83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515" name="Google Shape;1515;p23"/>
              <p:cNvCxnSpPr/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516" name="Google Shape;1516;p23"/>
              <p:cNvCxnSpPr>
                <a:endCxn id="1503" idx="1"/>
              </p:cNvCxnSpPr>
              <p:nvPr/>
            </p:nvCxnSpPr>
            <p:spPr>
              <a:xfrm>
                <a:off x="6431842" y="864550"/>
                <a:ext cx="3280200" cy="101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1517" name="Google Shape;1517;p23"/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/>
            </a:p>
          </p:txBody>
        </p:sp>
        <p:sp>
          <p:nvSpPr>
            <p:cNvPr id="1518" name="Google Shape;1518;p23"/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23"/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23"/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23"/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14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23"/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23"/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=9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23"/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23"/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23"/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=5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23"/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23"/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- Alpha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– Beta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- Max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- Min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23"/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23"/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1" name="Google Shape;1531;p23"/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=+∞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4"/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1537" name="Google Shape;1537;p24"/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1538" name="Google Shape;1538;p24"/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9" name="Google Shape;1539;p24"/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0" name="Google Shape;1540;p24"/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24"/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24"/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24"/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24"/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24"/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24"/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24"/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24"/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24"/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24"/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24"/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24"/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24"/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………</a:t>
                </a:r>
                <a:endParaRPr b="1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54" name="Google Shape;1554;p24"/>
              <p:cNvCxnSpPr>
                <a:stCxn id="1539" idx="3"/>
                <a:endCxn id="1543" idx="0"/>
              </p:cNvCxnSpPr>
              <p:nvPr/>
            </p:nvCxnSpPr>
            <p:spPr>
              <a:xfrm flipH="1">
                <a:off x="460189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555" name="Google Shape;1555;p24"/>
              <p:cNvCxnSpPr>
                <a:endCxn id="1542" idx="0"/>
              </p:cNvCxnSpPr>
              <p:nvPr/>
            </p:nvCxnSpPr>
            <p:spPr>
              <a:xfrm>
                <a:off x="1030017" y="5239462"/>
                <a:ext cx="285600" cy="75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556" name="Google Shape;1556;p24"/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57" name="Google Shape;1557;p24"/>
              <p:cNvCxnSpPr>
                <a:stCxn id="1556" idx="3"/>
              </p:cNvCxnSpPr>
              <p:nvPr/>
            </p:nvCxnSpPr>
            <p:spPr>
              <a:xfrm flipH="1">
                <a:off x="2242335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558" name="Google Shape;1558;p24"/>
              <p:cNvCxnSpPr/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559" name="Google Shape;1559;p24"/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60" name="Google Shape;1560;p24"/>
              <p:cNvCxnSpPr>
                <a:stCxn id="1559" idx="3"/>
              </p:cNvCxnSpPr>
              <p:nvPr/>
            </p:nvCxnSpPr>
            <p:spPr>
              <a:xfrm flipH="1">
                <a:off x="4074645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561" name="Google Shape;1561;p24"/>
              <p:cNvCxnSpPr/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562" name="Google Shape;1562;p24"/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63" name="Google Shape;1563;p24"/>
              <p:cNvCxnSpPr>
                <a:stCxn id="1562" idx="3"/>
              </p:cNvCxnSpPr>
              <p:nvPr/>
            </p:nvCxnSpPr>
            <p:spPr>
              <a:xfrm flipH="1">
                <a:off x="5875060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564" name="Google Shape;1564;p24"/>
              <p:cNvCxnSpPr/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565" name="Google Shape;1565;p24"/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66" name="Google Shape;1566;p24"/>
              <p:cNvCxnSpPr>
                <a:stCxn id="1565" idx="3"/>
              </p:cNvCxnSpPr>
              <p:nvPr/>
            </p:nvCxnSpPr>
            <p:spPr>
              <a:xfrm flipH="1">
                <a:off x="7750533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567" name="Google Shape;1567;p24"/>
              <p:cNvCxnSpPr/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568" name="Google Shape;1568;p24"/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69" name="Google Shape;1569;p24"/>
              <p:cNvCxnSpPr>
                <a:stCxn id="1568" idx="3"/>
              </p:cNvCxnSpPr>
              <p:nvPr/>
            </p:nvCxnSpPr>
            <p:spPr>
              <a:xfrm flipH="1">
                <a:off x="9433146" y="5342170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570" name="Google Shape;1570;p24"/>
              <p:cNvCxnSpPr/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571" name="Google Shape;1571;p24"/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72" name="Google Shape;1572;p24"/>
              <p:cNvCxnSpPr>
                <a:stCxn id="1571" idx="3"/>
              </p:cNvCxnSpPr>
              <p:nvPr/>
            </p:nvCxnSpPr>
            <p:spPr>
              <a:xfrm flipH="1">
                <a:off x="11083566" y="5396539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573" name="Google Shape;1573;p24"/>
              <p:cNvCxnSpPr/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574" name="Google Shape;1574;p24"/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75" name="Google Shape;1575;p24"/>
              <p:cNvCxnSpPr>
                <a:stCxn id="1574" idx="3"/>
              </p:cNvCxnSpPr>
              <p:nvPr/>
            </p:nvCxnSpPr>
            <p:spPr>
              <a:xfrm flipH="1">
                <a:off x="10505799" y="5382543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576" name="Google Shape;1576;p24"/>
              <p:cNvCxnSpPr/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577" name="Google Shape;1577;p24"/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24"/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24"/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80" name="Google Shape;1580;p24"/>
              <p:cNvCxnSpPr>
                <a:stCxn id="1579" idx="3"/>
                <a:endCxn id="1577" idx="0"/>
              </p:cNvCxnSpPr>
              <p:nvPr/>
            </p:nvCxnSpPr>
            <p:spPr>
              <a:xfrm flipH="1">
                <a:off x="1788480" y="2189771"/>
                <a:ext cx="1202400" cy="123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581" name="Google Shape;1581;p24"/>
              <p:cNvCxnSpPr>
                <a:endCxn id="1540" idx="0"/>
              </p:cNvCxnSpPr>
              <p:nvPr/>
            </p:nvCxnSpPr>
            <p:spPr>
              <a:xfrm>
                <a:off x="3372024" y="2099426"/>
                <a:ext cx="1843800" cy="133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582" name="Google Shape;1582;p24"/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83" name="Google Shape;1583;p24"/>
              <p:cNvCxnSpPr>
                <a:stCxn id="1582" idx="3"/>
                <a:endCxn id="1578" idx="0"/>
              </p:cNvCxnSpPr>
              <p:nvPr/>
            </p:nvCxnSpPr>
            <p:spPr>
              <a:xfrm flipH="1">
                <a:off x="8643142" y="2320599"/>
                <a:ext cx="1068900" cy="111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584" name="Google Shape;1584;p24"/>
              <p:cNvCxnSpPr>
                <a:endCxn id="1538" idx="0"/>
              </p:cNvCxnSpPr>
              <p:nvPr/>
            </p:nvCxnSpPr>
            <p:spPr>
              <a:xfrm>
                <a:off x="10093000" y="2230526"/>
                <a:ext cx="982500" cy="120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585" name="Google Shape;1585;p24"/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86" name="Google Shape;1586;p24"/>
              <p:cNvCxnSpPr/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587" name="Google Shape;1587;p24"/>
              <p:cNvCxnSpPr/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588" name="Google Shape;1588;p24"/>
              <p:cNvCxnSpPr/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589" name="Google Shape;1589;p24"/>
              <p:cNvCxnSpPr/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590" name="Google Shape;1590;p24"/>
              <p:cNvCxnSpPr>
                <a:endCxn id="1556" idx="0"/>
              </p:cNvCxnSpPr>
              <p:nvPr/>
            </p:nvCxnSpPr>
            <p:spPr>
              <a:xfrm>
                <a:off x="1807554" y="3967634"/>
                <a:ext cx="861000" cy="82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591" name="Google Shape;1591;p24"/>
              <p:cNvCxnSpPr/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592" name="Google Shape;1592;p24"/>
              <p:cNvCxnSpPr/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593" name="Google Shape;1593;p24"/>
              <p:cNvCxnSpPr>
                <a:endCxn id="1571" idx="0"/>
              </p:cNvCxnSpPr>
              <p:nvPr/>
            </p:nvCxnSpPr>
            <p:spPr>
              <a:xfrm>
                <a:off x="11108685" y="4027739"/>
                <a:ext cx="401100" cy="83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594" name="Google Shape;1594;p24"/>
              <p:cNvCxnSpPr/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595" name="Google Shape;1595;p24"/>
              <p:cNvCxnSpPr>
                <a:endCxn id="1582" idx="1"/>
              </p:cNvCxnSpPr>
              <p:nvPr/>
            </p:nvCxnSpPr>
            <p:spPr>
              <a:xfrm>
                <a:off x="6431842" y="864550"/>
                <a:ext cx="3280200" cy="101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1596" name="Google Shape;1596;p24"/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/>
            </a:p>
          </p:txBody>
        </p:sp>
        <p:sp>
          <p:nvSpPr>
            <p:cNvPr id="1597" name="Google Shape;1597;p24"/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24"/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24"/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24"/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14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24"/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24"/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=9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24"/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24"/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24"/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=5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24"/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24"/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- Alpha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– Beta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- Max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- Min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24"/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24"/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0" name="Google Shape;1610;p24"/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=+∞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5" name="Google Shape;1615;p25"/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1616" name="Google Shape;1616;p25"/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1617" name="Google Shape;1617;p25"/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8" name="Google Shape;1618;p25"/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9" name="Google Shape;1619;p25"/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0" name="Google Shape;1620;p25"/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1" name="Google Shape;1621;p25"/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2" name="Google Shape;1622;p25"/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3" name="Google Shape;1623;p25"/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4" name="Google Shape;1624;p25"/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5" name="Google Shape;1625;p25"/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6" name="Google Shape;1626;p25"/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7" name="Google Shape;1627;p25"/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8" name="Google Shape;1628;p25"/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9" name="Google Shape;1629;p25"/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0" name="Google Shape;1630;p25"/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1" name="Google Shape;1631;p25"/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2" name="Google Shape;1632;p25"/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………</a:t>
                </a:r>
                <a:endParaRPr b="1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33" name="Google Shape;1633;p25"/>
              <p:cNvCxnSpPr>
                <a:stCxn id="1618" idx="3"/>
                <a:endCxn id="1622" idx="0"/>
              </p:cNvCxnSpPr>
              <p:nvPr/>
            </p:nvCxnSpPr>
            <p:spPr>
              <a:xfrm flipH="1">
                <a:off x="460189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634" name="Google Shape;1634;p25"/>
              <p:cNvCxnSpPr>
                <a:endCxn id="1621" idx="0"/>
              </p:cNvCxnSpPr>
              <p:nvPr/>
            </p:nvCxnSpPr>
            <p:spPr>
              <a:xfrm>
                <a:off x="1030017" y="5239462"/>
                <a:ext cx="285600" cy="75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635" name="Google Shape;1635;p25"/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36" name="Google Shape;1636;p25"/>
              <p:cNvCxnSpPr>
                <a:stCxn id="1635" idx="3"/>
              </p:cNvCxnSpPr>
              <p:nvPr/>
            </p:nvCxnSpPr>
            <p:spPr>
              <a:xfrm flipH="1">
                <a:off x="2242335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637" name="Google Shape;1637;p25"/>
              <p:cNvCxnSpPr/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638" name="Google Shape;1638;p25"/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39" name="Google Shape;1639;p25"/>
              <p:cNvCxnSpPr>
                <a:stCxn id="1638" idx="3"/>
              </p:cNvCxnSpPr>
              <p:nvPr/>
            </p:nvCxnSpPr>
            <p:spPr>
              <a:xfrm flipH="1">
                <a:off x="4074645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640" name="Google Shape;1640;p25"/>
              <p:cNvCxnSpPr/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641" name="Google Shape;1641;p25"/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42" name="Google Shape;1642;p25"/>
              <p:cNvCxnSpPr>
                <a:stCxn id="1641" idx="3"/>
              </p:cNvCxnSpPr>
              <p:nvPr/>
            </p:nvCxnSpPr>
            <p:spPr>
              <a:xfrm flipH="1">
                <a:off x="5875060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643" name="Google Shape;1643;p25"/>
              <p:cNvCxnSpPr/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644" name="Google Shape;1644;p25"/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45" name="Google Shape;1645;p25"/>
              <p:cNvCxnSpPr>
                <a:stCxn id="1644" idx="3"/>
              </p:cNvCxnSpPr>
              <p:nvPr/>
            </p:nvCxnSpPr>
            <p:spPr>
              <a:xfrm flipH="1">
                <a:off x="7750533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646" name="Google Shape;1646;p25"/>
              <p:cNvCxnSpPr/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647" name="Google Shape;1647;p25"/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48" name="Google Shape;1648;p25"/>
              <p:cNvCxnSpPr>
                <a:stCxn id="1647" idx="3"/>
              </p:cNvCxnSpPr>
              <p:nvPr/>
            </p:nvCxnSpPr>
            <p:spPr>
              <a:xfrm flipH="1">
                <a:off x="9433146" y="5342170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649" name="Google Shape;1649;p25"/>
              <p:cNvCxnSpPr/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650" name="Google Shape;1650;p25"/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51" name="Google Shape;1651;p25"/>
              <p:cNvCxnSpPr>
                <a:stCxn id="1650" idx="3"/>
              </p:cNvCxnSpPr>
              <p:nvPr/>
            </p:nvCxnSpPr>
            <p:spPr>
              <a:xfrm flipH="1">
                <a:off x="11083566" y="5396539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652" name="Google Shape;1652;p25"/>
              <p:cNvCxnSpPr/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653" name="Google Shape;1653;p25"/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54" name="Google Shape;1654;p25"/>
              <p:cNvCxnSpPr>
                <a:stCxn id="1653" idx="3"/>
              </p:cNvCxnSpPr>
              <p:nvPr/>
            </p:nvCxnSpPr>
            <p:spPr>
              <a:xfrm flipH="1">
                <a:off x="10505799" y="5382543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655" name="Google Shape;1655;p25"/>
              <p:cNvCxnSpPr/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656" name="Google Shape;1656;p25"/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7" name="Google Shape;1657;p25"/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8" name="Google Shape;1658;p25"/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59" name="Google Shape;1659;p25"/>
              <p:cNvCxnSpPr>
                <a:stCxn id="1658" idx="3"/>
                <a:endCxn id="1656" idx="0"/>
              </p:cNvCxnSpPr>
              <p:nvPr/>
            </p:nvCxnSpPr>
            <p:spPr>
              <a:xfrm flipH="1">
                <a:off x="1788480" y="2189771"/>
                <a:ext cx="1202400" cy="123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660" name="Google Shape;1660;p25"/>
              <p:cNvCxnSpPr>
                <a:endCxn id="1619" idx="0"/>
              </p:cNvCxnSpPr>
              <p:nvPr/>
            </p:nvCxnSpPr>
            <p:spPr>
              <a:xfrm>
                <a:off x="3372024" y="2099426"/>
                <a:ext cx="1843800" cy="133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661" name="Google Shape;1661;p25"/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62" name="Google Shape;1662;p25"/>
              <p:cNvCxnSpPr>
                <a:stCxn id="1661" idx="3"/>
                <a:endCxn id="1657" idx="0"/>
              </p:cNvCxnSpPr>
              <p:nvPr/>
            </p:nvCxnSpPr>
            <p:spPr>
              <a:xfrm flipH="1">
                <a:off x="8643142" y="2320599"/>
                <a:ext cx="1068900" cy="111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663" name="Google Shape;1663;p25"/>
              <p:cNvCxnSpPr>
                <a:endCxn id="1617" idx="0"/>
              </p:cNvCxnSpPr>
              <p:nvPr/>
            </p:nvCxnSpPr>
            <p:spPr>
              <a:xfrm>
                <a:off x="10093000" y="2230526"/>
                <a:ext cx="982500" cy="120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664" name="Google Shape;1664;p25"/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65" name="Google Shape;1665;p25"/>
              <p:cNvCxnSpPr/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666" name="Google Shape;1666;p25"/>
              <p:cNvCxnSpPr/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667" name="Google Shape;1667;p25"/>
              <p:cNvCxnSpPr/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668" name="Google Shape;1668;p25"/>
              <p:cNvCxnSpPr/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669" name="Google Shape;1669;p25"/>
              <p:cNvCxnSpPr>
                <a:endCxn id="1635" idx="0"/>
              </p:cNvCxnSpPr>
              <p:nvPr/>
            </p:nvCxnSpPr>
            <p:spPr>
              <a:xfrm>
                <a:off x="1807554" y="3967634"/>
                <a:ext cx="861000" cy="82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670" name="Google Shape;1670;p25"/>
              <p:cNvCxnSpPr/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671" name="Google Shape;1671;p25"/>
              <p:cNvCxnSpPr/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672" name="Google Shape;1672;p25"/>
              <p:cNvCxnSpPr>
                <a:endCxn id="1650" idx="0"/>
              </p:cNvCxnSpPr>
              <p:nvPr/>
            </p:nvCxnSpPr>
            <p:spPr>
              <a:xfrm>
                <a:off x="11108685" y="4027739"/>
                <a:ext cx="401100" cy="83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673" name="Google Shape;1673;p25"/>
              <p:cNvCxnSpPr/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674" name="Google Shape;1674;p25"/>
              <p:cNvCxnSpPr>
                <a:endCxn id="1661" idx="1"/>
              </p:cNvCxnSpPr>
              <p:nvPr/>
            </p:nvCxnSpPr>
            <p:spPr>
              <a:xfrm>
                <a:off x="6431842" y="864550"/>
                <a:ext cx="3280200" cy="101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1675" name="Google Shape;1675;p25"/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/>
            </a:p>
          </p:txBody>
        </p:sp>
        <p:sp>
          <p:nvSpPr>
            <p:cNvPr id="1676" name="Google Shape;1676;p25"/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25"/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25"/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25"/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14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25"/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25"/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=9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25"/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25"/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25"/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=5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25"/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25"/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- Alpha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– Beta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- Max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- Min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25"/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25"/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9" name="Google Shape;1689;p25"/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=+∞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4" name="Google Shape;1694;p26"/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1695" name="Google Shape;1695;p26"/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1696" name="Google Shape;1696;p26"/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7" name="Google Shape;1697;p26"/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8" name="Google Shape;1698;p26"/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9" name="Google Shape;1699;p26"/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0" name="Google Shape;1700;p26"/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1" name="Google Shape;1701;p26"/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2" name="Google Shape;1702;p26"/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3" name="Google Shape;1703;p26"/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4" name="Google Shape;1704;p26"/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5" name="Google Shape;1705;p26"/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6" name="Google Shape;1706;p26"/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7" name="Google Shape;1707;p26"/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8" name="Google Shape;1708;p26"/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9" name="Google Shape;1709;p26"/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0" name="Google Shape;1710;p26"/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1" name="Google Shape;1711;p26"/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………</a:t>
                </a:r>
                <a:endParaRPr b="1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12" name="Google Shape;1712;p26"/>
              <p:cNvCxnSpPr>
                <a:stCxn id="1697" idx="3"/>
                <a:endCxn id="1701" idx="0"/>
              </p:cNvCxnSpPr>
              <p:nvPr/>
            </p:nvCxnSpPr>
            <p:spPr>
              <a:xfrm flipH="1">
                <a:off x="460189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713" name="Google Shape;1713;p26"/>
              <p:cNvCxnSpPr>
                <a:endCxn id="1700" idx="0"/>
              </p:cNvCxnSpPr>
              <p:nvPr/>
            </p:nvCxnSpPr>
            <p:spPr>
              <a:xfrm>
                <a:off x="1030017" y="5239462"/>
                <a:ext cx="285600" cy="75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714" name="Google Shape;1714;p26"/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15" name="Google Shape;1715;p26"/>
              <p:cNvCxnSpPr>
                <a:stCxn id="1714" idx="3"/>
              </p:cNvCxnSpPr>
              <p:nvPr/>
            </p:nvCxnSpPr>
            <p:spPr>
              <a:xfrm flipH="1">
                <a:off x="2242335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716" name="Google Shape;1716;p26"/>
              <p:cNvCxnSpPr/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717" name="Google Shape;1717;p26"/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18" name="Google Shape;1718;p26"/>
              <p:cNvCxnSpPr>
                <a:stCxn id="1717" idx="3"/>
              </p:cNvCxnSpPr>
              <p:nvPr/>
            </p:nvCxnSpPr>
            <p:spPr>
              <a:xfrm flipH="1">
                <a:off x="4074645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719" name="Google Shape;1719;p26"/>
              <p:cNvCxnSpPr/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720" name="Google Shape;1720;p26"/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21" name="Google Shape;1721;p26"/>
              <p:cNvCxnSpPr>
                <a:stCxn id="1720" idx="3"/>
              </p:cNvCxnSpPr>
              <p:nvPr/>
            </p:nvCxnSpPr>
            <p:spPr>
              <a:xfrm flipH="1">
                <a:off x="5875060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722" name="Google Shape;1722;p26"/>
              <p:cNvCxnSpPr/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723" name="Google Shape;1723;p26"/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24" name="Google Shape;1724;p26"/>
              <p:cNvCxnSpPr>
                <a:stCxn id="1723" idx="3"/>
              </p:cNvCxnSpPr>
              <p:nvPr/>
            </p:nvCxnSpPr>
            <p:spPr>
              <a:xfrm flipH="1">
                <a:off x="7750533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725" name="Google Shape;1725;p26"/>
              <p:cNvCxnSpPr/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726" name="Google Shape;1726;p26"/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27" name="Google Shape;1727;p26"/>
              <p:cNvCxnSpPr>
                <a:stCxn id="1726" idx="3"/>
              </p:cNvCxnSpPr>
              <p:nvPr/>
            </p:nvCxnSpPr>
            <p:spPr>
              <a:xfrm flipH="1">
                <a:off x="9433146" y="5342170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728" name="Google Shape;1728;p26"/>
              <p:cNvCxnSpPr/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729" name="Google Shape;1729;p26"/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30" name="Google Shape;1730;p26"/>
              <p:cNvCxnSpPr>
                <a:stCxn id="1729" idx="3"/>
              </p:cNvCxnSpPr>
              <p:nvPr/>
            </p:nvCxnSpPr>
            <p:spPr>
              <a:xfrm flipH="1">
                <a:off x="11083566" y="5396539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731" name="Google Shape;1731;p26"/>
              <p:cNvCxnSpPr/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732" name="Google Shape;1732;p26"/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33" name="Google Shape;1733;p26"/>
              <p:cNvCxnSpPr>
                <a:stCxn id="1732" idx="3"/>
              </p:cNvCxnSpPr>
              <p:nvPr/>
            </p:nvCxnSpPr>
            <p:spPr>
              <a:xfrm flipH="1">
                <a:off x="10505799" y="5382543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734" name="Google Shape;1734;p26"/>
              <p:cNvCxnSpPr/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735" name="Google Shape;1735;p26"/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6" name="Google Shape;1736;p26"/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7" name="Google Shape;1737;p26"/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38" name="Google Shape;1738;p26"/>
              <p:cNvCxnSpPr>
                <a:stCxn id="1737" idx="3"/>
                <a:endCxn id="1735" idx="0"/>
              </p:cNvCxnSpPr>
              <p:nvPr/>
            </p:nvCxnSpPr>
            <p:spPr>
              <a:xfrm flipH="1">
                <a:off x="1788480" y="2189771"/>
                <a:ext cx="1202400" cy="123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739" name="Google Shape;1739;p26"/>
              <p:cNvCxnSpPr>
                <a:endCxn id="1698" idx="0"/>
              </p:cNvCxnSpPr>
              <p:nvPr/>
            </p:nvCxnSpPr>
            <p:spPr>
              <a:xfrm>
                <a:off x="3372024" y="2099426"/>
                <a:ext cx="1843800" cy="133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740" name="Google Shape;1740;p26"/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41" name="Google Shape;1741;p26"/>
              <p:cNvCxnSpPr>
                <a:stCxn id="1740" idx="3"/>
                <a:endCxn id="1736" idx="0"/>
              </p:cNvCxnSpPr>
              <p:nvPr/>
            </p:nvCxnSpPr>
            <p:spPr>
              <a:xfrm flipH="1">
                <a:off x="8643142" y="2320599"/>
                <a:ext cx="1068900" cy="111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742" name="Google Shape;1742;p26"/>
              <p:cNvCxnSpPr>
                <a:endCxn id="1696" idx="0"/>
              </p:cNvCxnSpPr>
              <p:nvPr/>
            </p:nvCxnSpPr>
            <p:spPr>
              <a:xfrm>
                <a:off x="10093000" y="2230526"/>
                <a:ext cx="982500" cy="120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743" name="Google Shape;1743;p26"/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44" name="Google Shape;1744;p26"/>
              <p:cNvCxnSpPr/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745" name="Google Shape;1745;p26"/>
              <p:cNvCxnSpPr/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746" name="Google Shape;1746;p26"/>
              <p:cNvCxnSpPr/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747" name="Google Shape;1747;p26"/>
              <p:cNvCxnSpPr/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748" name="Google Shape;1748;p26"/>
              <p:cNvCxnSpPr>
                <a:endCxn id="1714" idx="0"/>
              </p:cNvCxnSpPr>
              <p:nvPr/>
            </p:nvCxnSpPr>
            <p:spPr>
              <a:xfrm>
                <a:off x="1807554" y="3967634"/>
                <a:ext cx="861000" cy="82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749" name="Google Shape;1749;p26"/>
              <p:cNvCxnSpPr/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750" name="Google Shape;1750;p26"/>
              <p:cNvCxnSpPr/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751" name="Google Shape;1751;p26"/>
              <p:cNvCxnSpPr>
                <a:endCxn id="1729" idx="0"/>
              </p:cNvCxnSpPr>
              <p:nvPr/>
            </p:nvCxnSpPr>
            <p:spPr>
              <a:xfrm>
                <a:off x="11108685" y="4027739"/>
                <a:ext cx="401100" cy="83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752" name="Google Shape;1752;p26"/>
              <p:cNvCxnSpPr/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753" name="Google Shape;1753;p26"/>
              <p:cNvCxnSpPr>
                <a:endCxn id="1740" idx="1"/>
              </p:cNvCxnSpPr>
              <p:nvPr/>
            </p:nvCxnSpPr>
            <p:spPr>
              <a:xfrm>
                <a:off x="6431842" y="864550"/>
                <a:ext cx="3280200" cy="101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1754" name="Google Shape;1754;p26"/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/>
            </a:p>
          </p:txBody>
        </p:sp>
        <p:sp>
          <p:nvSpPr>
            <p:cNvPr id="1755" name="Google Shape;1755;p26"/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26"/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26"/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26"/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14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26"/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0" name="Google Shape;1760;p26"/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=9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26"/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26"/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26"/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=5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26"/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26"/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- Alpha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– Beta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- Max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- Min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26"/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26"/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8" name="Google Shape;1768;p26"/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= 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 =4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3" name="Google Shape;1773;p27"/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1774" name="Google Shape;1774;p27"/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1775" name="Google Shape;1775;p27"/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6" name="Google Shape;1776;p27"/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7" name="Google Shape;1777;p27"/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8" name="Google Shape;1778;p27"/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9" name="Google Shape;1779;p27"/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0" name="Google Shape;1780;p27"/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1" name="Google Shape;1781;p27"/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2" name="Google Shape;1782;p27"/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3" name="Google Shape;1783;p27"/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4" name="Google Shape;1784;p27"/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5" name="Google Shape;1785;p27"/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6" name="Google Shape;1786;p27"/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7" name="Google Shape;1787;p27"/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8" name="Google Shape;1788;p27"/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9" name="Google Shape;1789;p27"/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0" name="Google Shape;1790;p27"/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………</a:t>
                </a:r>
                <a:endParaRPr b="1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91" name="Google Shape;1791;p27"/>
              <p:cNvCxnSpPr>
                <a:stCxn id="1776" idx="3"/>
                <a:endCxn id="1780" idx="0"/>
              </p:cNvCxnSpPr>
              <p:nvPr/>
            </p:nvCxnSpPr>
            <p:spPr>
              <a:xfrm flipH="1">
                <a:off x="460189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792" name="Google Shape;1792;p27"/>
              <p:cNvCxnSpPr>
                <a:endCxn id="1779" idx="0"/>
              </p:cNvCxnSpPr>
              <p:nvPr/>
            </p:nvCxnSpPr>
            <p:spPr>
              <a:xfrm>
                <a:off x="1030017" y="5239462"/>
                <a:ext cx="285600" cy="75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793" name="Google Shape;1793;p27"/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94" name="Google Shape;1794;p27"/>
              <p:cNvCxnSpPr>
                <a:stCxn id="1793" idx="3"/>
              </p:cNvCxnSpPr>
              <p:nvPr/>
            </p:nvCxnSpPr>
            <p:spPr>
              <a:xfrm flipH="1">
                <a:off x="2242335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795" name="Google Shape;1795;p27"/>
              <p:cNvCxnSpPr/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796" name="Google Shape;1796;p27"/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97" name="Google Shape;1797;p27"/>
              <p:cNvCxnSpPr>
                <a:stCxn id="1796" idx="3"/>
              </p:cNvCxnSpPr>
              <p:nvPr/>
            </p:nvCxnSpPr>
            <p:spPr>
              <a:xfrm flipH="1">
                <a:off x="4074645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798" name="Google Shape;1798;p27"/>
              <p:cNvCxnSpPr/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799" name="Google Shape;1799;p27"/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00" name="Google Shape;1800;p27"/>
              <p:cNvCxnSpPr>
                <a:stCxn id="1799" idx="3"/>
              </p:cNvCxnSpPr>
              <p:nvPr/>
            </p:nvCxnSpPr>
            <p:spPr>
              <a:xfrm flipH="1">
                <a:off x="5875060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801" name="Google Shape;1801;p27"/>
              <p:cNvCxnSpPr/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802" name="Google Shape;1802;p27"/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03" name="Google Shape;1803;p27"/>
              <p:cNvCxnSpPr>
                <a:stCxn id="1802" idx="3"/>
              </p:cNvCxnSpPr>
              <p:nvPr/>
            </p:nvCxnSpPr>
            <p:spPr>
              <a:xfrm flipH="1">
                <a:off x="7750533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804" name="Google Shape;1804;p27"/>
              <p:cNvCxnSpPr/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805" name="Google Shape;1805;p27"/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06" name="Google Shape;1806;p27"/>
              <p:cNvCxnSpPr>
                <a:stCxn id="1805" idx="3"/>
              </p:cNvCxnSpPr>
              <p:nvPr/>
            </p:nvCxnSpPr>
            <p:spPr>
              <a:xfrm flipH="1">
                <a:off x="9433146" y="5342170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807" name="Google Shape;1807;p27"/>
              <p:cNvCxnSpPr/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808" name="Google Shape;1808;p27"/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09" name="Google Shape;1809;p27"/>
              <p:cNvCxnSpPr>
                <a:stCxn id="1808" idx="3"/>
              </p:cNvCxnSpPr>
              <p:nvPr/>
            </p:nvCxnSpPr>
            <p:spPr>
              <a:xfrm flipH="1">
                <a:off x="11083566" y="5396539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810" name="Google Shape;1810;p27"/>
              <p:cNvCxnSpPr/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811" name="Google Shape;1811;p27"/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12" name="Google Shape;1812;p27"/>
              <p:cNvCxnSpPr>
                <a:stCxn id="1811" idx="3"/>
              </p:cNvCxnSpPr>
              <p:nvPr/>
            </p:nvCxnSpPr>
            <p:spPr>
              <a:xfrm flipH="1">
                <a:off x="10505799" y="5382543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813" name="Google Shape;1813;p27"/>
              <p:cNvCxnSpPr/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814" name="Google Shape;1814;p27"/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27"/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6" name="Google Shape;1816;p27"/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17" name="Google Shape;1817;p27"/>
              <p:cNvCxnSpPr>
                <a:stCxn id="1816" idx="3"/>
                <a:endCxn id="1814" idx="0"/>
              </p:cNvCxnSpPr>
              <p:nvPr/>
            </p:nvCxnSpPr>
            <p:spPr>
              <a:xfrm flipH="1">
                <a:off x="1788480" y="2189771"/>
                <a:ext cx="1202400" cy="123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818" name="Google Shape;1818;p27"/>
              <p:cNvCxnSpPr>
                <a:endCxn id="1777" idx="0"/>
              </p:cNvCxnSpPr>
              <p:nvPr/>
            </p:nvCxnSpPr>
            <p:spPr>
              <a:xfrm>
                <a:off x="3372024" y="2099426"/>
                <a:ext cx="1843800" cy="133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819" name="Google Shape;1819;p27"/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20" name="Google Shape;1820;p27"/>
              <p:cNvCxnSpPr>
                <a:stCxn id="1819" idx="3"/>
                <a:endCxn id="1815" idx="0"/>
              </p:cNvCxnSpPr>
              <p:nvPr/>
            </p:nvCxnSpPr>
            <p:spPr>
              <a:xfrm flipH="1">
                <a:off x="8643142" y="2320599"/>
                <a:ext cx="1068900" cy="111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821" name="Google Shape;1821;p27"/>
              <p:cNvCxnSpPr>
                <a:endCxn id="1775" idx="0"/>
              </p:cNvCxnSpPr>
              <p:nvPr/>
            </p:nvCxnSpPr>
            <p:spPr>
              <a:xfrm>
                <a:off x="10093000" y="2230526"/>
                <a:ext cx="982500" cy="120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822" name="Google Shape;1822;p27"/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23" name="Google Shape;1823;p27"/>
              <p:cNvCxnSpPr/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824" name="Google Shape;1824;p27"/>
              <p:cNvCxnSpPr/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825" name="Google Shape;1825;p27"/>
              <p:cNvCxnSpPr/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826" name="Google Shape;1826;p27"/>
              <p:cNvCxnSpPr/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827" name="Google Shape;1827;p27"/>
              <p:cNvCxnSpPr>
                <a:endCxn id="1793" idx="0"/>
              </p:cNvCxnSpPr>
              <p:nvPr/>
            </p:nvCxnSpPr>
            <p:spPr>
              <a:xfrm>
                <a:off x="1807554" y="3967634"/>
                <a:ext cx="861000" cy="82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828" name="Google Shape;1828;p27"/>
              <p:cNvCxnSpPr/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829" name="Google Shape;1829;p27"/>
              <p:cNvCxnSpPr/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830" name="Google Shape;1830;p27"/>
              <p:cNvCxnSpPr>
                <a:endCxn id="1808" idx="0"/>
              </p:cNvCxnSpPr>
              <p:nvPr/>
            </p:nvCxnSpPr>
            <p:spPr>
              <a:xfrm>
                <a:off x="11108685" y="4027739"/>
                <a:ext cx="401100" cy="83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831" name="Google Shape;1831;p27"/>
              <p:cNvCxnSpPr/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832" name="Google Shape;1832;p27"/>
              <p:cNvCxnSpPr>
                <a:endCxn id="1819" idx="1"/>
              </p:cNvCxnSpPr>
              <p:nvPr/>
            </p:nvCxnSpPr>
            <p:spPr>
              <a:xfrm>
                <a:off x="6431842" y="864550"/>
                <a:ext cx="3280200" cy="101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1833" name="Google Shape;1833;p27"/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/>
            </a:p>
          </p:txBody>
        </p:sp>
        <p:sp>
          <p:nvSpPr>
            <p:cNvPr id="1834" name="Google Shape;1834;p27"/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5" name="Google Shape;1835;p27"/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27"/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27"/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14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27"/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27"/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=9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27"/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27"/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27"/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=5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27"/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4" name="Google Shape;1844;p27"/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- Alpha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– Beta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- Max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- Min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27"/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27"/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7" name="Google Shape;1847;p27"/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2" name="Google Shape;1852;p28"/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1853" name="Google Shape;1853;p28"/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1854" name="Google Shape;1854;p28"/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5" name="Google Shape;1855;p28"/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6" name="Google Shape;1856;p28"/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7" name="Google Shape;1857;p28"/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8" name="Google Shape;1858;p28"/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9" name="Google Shape;1859;p28"/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0" name="Google Shape;1860;p28"/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1" name="Google Shape;1861;p28"/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2" name="Google Shape;1862;p28"/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3" name="Google Shape;1863;p28"/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4" name="Google Shape;1864;p28"/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5" name="Google Shape;1865;p28"/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6" name="Google Shape;1866;p28"/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7" name="Google Shape;1867;p28"/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8" name="Google Shape;1868;p28"/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9" name="Google Shape;1869;p28"/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………</a:t>
                </a:r>
                <a:endParaRPr b="1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70" name="Google Shape;1870;p28"/>
              <p:cNvCxnSpPr>
                <a:stCxn id="1855" idx="3"/>
                <a:endCxn id="1859" idx="0"/>
              </p:cNvCxnSpPr>
              <p:nvPr/>
            </p:nvCxnSpPr>
            <p:spPr>
              <a:xfrm flipH="1">
                <a:off x="460189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871" name="Google Shape;1871;p28"/>
              <p:cNvCxnSpPr>
                <a:endCxn id="1858" idx="0"/>
              </p:cNvCxnSpPr>
              <p:nvPr/>
            </p:nvCxnSpPr>
            <p:spPr>
              <a:xfrm>
                <a:off x="1030017" y="5239462"/>
                <a:ext cx="285600" cy="75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872" name="Google Shape;1872;p28"/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73" name="Google Shape;1873;p28"/>
              <p:cNvCxnSpPr>
                <a:stCxn id="1872" idx="3"/>
              </p:cNvCxnSpPr>
              <p:nvPr/>
            </p:nvCxnSpPr>
            <p:spPr>
              <a:xfrm flipH="1">
                <a:off x="2242335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874" name="Google Shape;1874;p28"/>
              <p:cNvCxnSpPr/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875" name="Google Shape;1875;p28"/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76" name="Google Shape;1876;p28"/>
              <p:cNvCxnSpPr>
                <a:stCxn id="1875" idx="3"/>
              </p:cNvCxnSpPr>
              <p:nvPr/>
            </p:nvCxnSpPr>
            <p:spPr>
              <a:xfrm flipH="1">
                <a:off x="4074645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877" name="Google Shape;1877;p28"/>
              <p:cNvCxnSpPr/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878" name="Google Shape;1878;p28"/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79" name="Google Shape;1879;p28"/>
              <p:cNvCxnSpPr>
                <a:stCxn id="1878" idx="3"/>
              </p:cNvCxnSpPr>
              <p:nvPr/>
            </p:nvCxnSpPr>
            <p:spPr>
              <a:xfrm flipH="1">
                <a:off x="5875060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880" name="Google Shape;1880;p28"/>
              <p:cNvCxnSpPr/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881" name="Google Shape;1881;p28"/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82" name="Google Shape;1882;p28"/>
              <p:cNvCxnSpPr>
                <a:stCxn id="1881" idx="3"/>
              </p:cNvCxnSpPr>
              <p:nvPr/>
            </p:nvCxnSpPr>
            <p:spPr>
              <a:xfrm flipH="1">
                <a:off x="7750533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883" name="Google Shape;1883;p28"/>
              <p:cNvCxnSpPr/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884" name="Google Shape;1884;p28"/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85" name="Google Shape;1885;p28"/>
              <p:cNvCxnSpPr>
                <a:stCxn id="1884" idx="3"/>
              </p:cNvCxnSpPr>
              <p:nvPr/>
            </p:nvCxnSpPr>
            <p:spPr>
              <a:xfrm flipH="1">
                <a:off x="9433146" y="5342170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886" name="Google Shape;1886;p28"/>
              <p:cNvCxnSpPr/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887" name="Google Shape;1887;p28"/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88" name="Google Shape;1888;p28"/>
              <p:cNvCxnSpPr>
                <a:stCxn id="1887" idx="3"/>
              </p:cNvCxnSpPr>
              <p:nvPr/>
            </p:nvCxnSpPr>
            <p:spPr>
              <a:xfrm flipH="1">
                <a:off x="11083566" y="5396539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889" name="Google Shape;1889;p28"/>
              <p:cNvCxnSpPr/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890" name="Google Shape;1890;p28"/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91" name="Google Shape;1891;p28"/>
              <p:cNvCxnSpPr>
                <a:stCxn id="1890" idx="3"/>
              </p:cNvCxnSpPr>
              <p:nvPr/>
            </p:nvCxnSpPr>
            <p:spPr>
              <a:xfrm flipH="1">
                <a:off x="10505799" y="5382543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892" name="Google Shape;1892;p28"/>
              <p:cNvCxnSpPr/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893" name="Google Shape;1893;p28"/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4" name="Google Shape;1894;p28"/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5" name="Google Shape;1895;p28"/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96" name="Google Shape;1896;p28"/>
              <p:cNvCxnSpPr>
                <a:stCxn id="1895" idx="3"/>
                <a:endCxn id="1893" idx="0"/>
              </p:cNvCxnSpPr>
              <p:nvPr/>
            </p:nvCxnSpPr>
            <p:spPr>
              <a:xfrm flipH="1">
                <a:off x="1788480" y="2189771"/>
                <a:ext cx="1202400" cy="123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897" name="Google Shape;1897;p28"/>
              <p:cNvCxnSpPr>
                <a:endCxn id="1856" idx="0"/>
              </p:cNvCxnSpPr>
              <p:nvPr/>
            </p:nvCxnSpPr>
            <p:spPr>
              <a:xfrm>
                <a:off x="3372024" y="2099426"/>
                <a:ext cx="1843800" cy="133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898" name="Google Shape;1898;p28"/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99" name="Google Shape;1899;p28"/>
              <p:cNvCxnSpPr>
                <a:stCxn id="1898" idx="3"/>
                <a:endCxn id="1894" idx="0"/>
              </p:cNvCxnSpPr>
              <p:nvPr/>
            </p:nvCxnSpPr>
            <p:spPr>
              <a:xfrm flipH="1">
                <a:off x="8643142" y="2320599"/>
                <a:ext cx="1068900" cy="111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900" name="Google Shape;1900;p28"/>
              <p:cNvCxnSpPr>
                <a:endCxn id="1854" idx="0"/>
              </p:cNvCxnSpPr>
              <p:nvPr/>
            </p:nvCxnSpPr>
            <p:spPr>
              <a:xfrm>
                <a:off x="10093000" y="2230526"/>
                <a:ext cx="982500" cy="120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901" name="Google Shape;1901;p28"/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902" name="Google Shape;1902;p28"/>
              <p:cNvCxnSpPr/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903" name="Google Shape;1903;p28"/>
              <p:cNvCxnSpPr/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904" name="Google Shape;1904;p28"/>
              <p:cNvCxnSpPr/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905" name="Google Shape;1905;p28"/>
              <p:cNvCxnSpPr/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906" name="Google Shape;1906;p28"/>
              <p:cNvCxnSpPr>
                <a:endCxn id="1872" idx="0"/>
              </p:cNvCxnSpPr>
              <p:nvPr/>
            </p:nvCxnSpPr>
            <p:spPr>
              <a:xfrm>
                <a:off x="1807554" y="3967634"/>
                <a:ext cx="861000" cy="82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907" name="Google Shape;1907;p28"/>
              <p:cNvCxnSpPr/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908" name="Google Shape;1908;p28"/>
              <p:cNvCxnSpPr/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909" name="Google Shape;1909;p28"/>
              <p:cNvCxnSpPr>
                <a:endCxn id="1887" idx="0"/>
              </p:cNvCxnSpPr>
              <p:nvPr/>
            </p:nvCxnSpPr>
            <p:spPr>
              <a:xfrm>
                <a:off x="11108685" y="4027739"/>
                <a:ext cx="401100" cy="83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910" name="Google Shape;1910;p28"/>
              <p:cNvCxnSpPr/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911" name="Google Shape;1911;p28"/>
              <p:cNvCxnSpPr>
                <a:endCxn id="1898" idx="1"/>
              </p:cNvCxnSpPr>
              <p:nvPr/>
            </p:nvCxnSpPr>
            <p:spPr>
              <a:xfrm>
                <a:off x="6431842" y="864550"/>
                <a:ext cx="3280200" cy="101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1912" name="Google Shape;1912;p28"/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/>
            </a:p>
          </p:txBody>
        </p:sp>
        <p:sp>
          <p:nvSpPr>
            <p:cNvPr id="1913" name="Google Shape;1913;p28"/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4" name="Google Shape;1914;p28"/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5" name="Google Shape;1915;p28"/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6" name="Google Shape;1916;p28"/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14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7" name="Google Shape;1917;p28"/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8" name="Google Shape;1918;p28"/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=9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9" name="Google Shape;1919;p28"/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0" name="Google Shape;1920;p28"/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1" name="Google Shape;1921;p28"/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=5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2" name="Google Shape;1922;p28"/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3" name="Google Shape;1923;p28"/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- Alpha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– Beta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- Max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- Min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4" name="Google Shape;1924;p28"/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5" name="Google Shape;1925;p28"/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6" name="Google Shape;1926;p28"/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1" name="Google Shape;1931;p29"/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1932" name="Google Shape;1932;p29"/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1933" name="Google Shape;1933;p29"/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4" name="Google Shape;1934;p29"/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5" name="Google Shape;1935;p29"/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6" name="Google Shape;1936;p29"/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7" name="Google Shape;1937;p29"/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8" name="Google Shape;1938;p29"/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9" name="Google Shape;1939;p29"/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0" name="Google Shape;1940;p29"/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1" name="Google Shape;1941;p29"/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2" name="Google Shape;1942;p29"/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3" name="Google Shape;1943;p29"/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4" name="Google Shape;1944;p29"/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5" name="Google Shape;1945;p29"/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6" name="Google Shape;1946;p29"/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7" name="Google Shape;1947;p29"/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8" name="Google Shape;1948;p29"/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………</a:t>
                </a:r>
                <a:endParaRPr b="1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949" name="Google Shape;1949;p29"/>
              <p:cNvCxnSpPr>
                <a:stCxn id="1934" idx="3"/>
                <a:endCxn id="1938" idx="0"/>
              </p:cNvCxnSpPr>
              <p:nvPr/>
            </p:nvCxnSpPr>
            <p:spPr>
              <a:xfrm flipH="1">
                <a:off x="460189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950" name="Google Shape;1950;p29"/>
              <p:cNvCxnSpPr>
                <a:endCxn id="1937" idx="0"/>
              </p:cNvCxnSpPr>
              <p:nvPr/>
            </p:nvCxnSpPr>
            <p:spPr>
              <a:xfrm>
                <a:off x="1030017" y="5239462"/>
                <a:ext cx="285600" cy="75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951" name="Google Shape;1951;p29"/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952" name="Google Shape;1952;p29"/>
              <p:cNvCxnSpPr>
                <a:stCxn id="1951" idx="3"/>
              </p:cNvCxnSpPr>
              <p:nvPr/>
            </p:nvCxnSpPr>
            <p:spPr>
              <a:xfrm flipH="1">
                <a:off x="2242335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953" name="Google Shape;1953;p29"/>
              <p:cNvCxnSpPr/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954" name="Google Shape;1954;p29"/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955" name="Google Shape;1955;p29"/>
              <p:cNvCxnSpPr>
                <a:stCxn id="1954" idx="3"/>
              </p:cNvCxnSpPr>
              <p:nvPr/>
            </p:nvCxnSpPr>
            <p:spPr>
              <a:xfrm flipH="1">
                <a:off x="4074645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956" name="Google Shape;1956;p29"/>
              <p:cNvCxnSpPr/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957" name="Google Shape;1957;p29"/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958" name="Google Shape;1958;p29"/>
              <p:cNvCxnSpPr>
                <a:stCxn id="1957" idx="3"/>
              </p:cNvCxnSpPr>
              <p:nvPr/>
            </p:nvCxnSpPr>
            <p:spPr>
              <a:xfrm flipH="1">
                <a:off x="5875060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959" name="Google Shape;1959;p29"/>
              <p:cNvCxnSpPr/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960" name="Google Shape;1960;p29"/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961" name="Google Shape;1961;p29"/>
              <p:cNvCxnSpPr>
                <a:stCxn id="1960" idx="3"/>
              </p:cNvCxnSpPr>
              <p:nvPr/>
            </p:nvCxnSpPr>
            <p:spPr>
              <a:xfrm flipH="1">
                <a:off x="7750533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962" name="Google Shape;1962;p29"/>
              <p:cNvCxnSpPr/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963" name="Google Shape;1963;p29"/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964" name="Google Shape;1964;p29"/>
              <p:cNvCxnSpPr>
                <a:stCxn id="1963" idx="3"/>
              </p:cNvCxnSpPr>
              <p:nvPr/>
            </p:nvCxnSpPr>
            <p:spPr>
              <a:xfrm flipH="1">
                <a:off x="9433146" y="5342170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965" name="Google Shape;1965;p29"/>
              <p:cNvCxnSpPr/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966" name="Google Shape;1966;p29"/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967" name="Google Shape;1967;p29"/>
              <p:cNvCxnSpPr>
                <a:stCxn id="1966" idx="3"/>
              </p:cNvCxnSpPr>
              <p:nvPr/>
            </p:nvCxnSpPr>
            <p:spPr>
              <a:xfrm flipH="1">
                <a:off x="11083566" y="5396539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968" name="Google Shape;1968;p29"/>
              <p:cNvCxnSpPr/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969" name="Google Shape;1969;p29"/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970" name="Google Shape;1970;p29"/>
              <p:cNvCxnSpPr>
                <a:stCxn id="1969" idx="3"/>
              </p:cNvCxnSpPr>
              <p:nvPr/>
            </p:nvCxnSpPr>
            <p:spPr>
              <a:xfrm flipH="1">
                <a:off x="10505799" y="5382543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971" name="Google Shape;1971;p29"/>
              <p:cNvCxnSpPr/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972" name="Google Shape;1972;p29"/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3" name="Google Shape;1973;p29"/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4" name="Google Shape;1974;p29"/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975" name="Google Shape;1975;p29"/>
              <p:cNvCxnSpPr>
                <a:stCxn id="1974" idx="3"/>
                <a:endCxn id="1972" idx="0"/>
              </p:cNvCxnSpPr>
              <p:nvPr/>
            </p:nvCxnSpPr>
            <p:spPr>
              <a:xfrm flipH="1">
                <a:off x="1788480" y="2189771"/>
                <a:ext cx="1202400" cy="123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976" name="Google Shape;1976;p29"/>
              <p:cNvCxnSpPr>
                <a:endCxn id="1935" idx="0"/>
              </p:cNvCxnSpPr>
              <p:nvPr/>
            </p:nvCxnSpPr>
            <p:spPr>
              <a:xfrm>
                <a:off x="3372024" y="2099426"/>
                <a:ext cx="1843800" cy="133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977" name="Google Shape;1977;p29"/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978" name="Google Shape;1978;p29"/>
              <p:cNvCxnSpPr>
                <a:stCxn id="1977" idx="3"/>
                <a:endCxn id="1973" idx="0"/>
              </p:cNvCxnSpPr>
              <p:nvPr/>
            </p:nvCxnSpPr>
            <p:spPr>
              <a:xfrm flipH="1">
                <a:off x="8643142" y="2320599"/>
                <a:ext cx="1068900" cy="111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979" name="Google Shape;1979;p29"/>
              <p:cNvCxnSpPr>
                <a:endCxn id="1933" idx="0"/>
              </p:cNvCxnSpPr>
              <p:nvPr/>
            </p:nvCxnSpPr>
            <p:spPr>
              <a:xfrm>
                <a:off x="10093000" y="2230526"/>
                <a:ext cx="982500" cy="120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980" name="Google Shape;1980;p29"/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981" name="Google Shape;1981;p29"/>
              <p:cNvCxnSpPr/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982" name="Google Shape;1982;p29"/>
              <p:cNvCxnSpPr/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983" name="Google Shape;1983;p29"/>
              <p:cNvCxnSpPr/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984" name="Google Shape;1984;p29"/>
              <p:cNvCxnSpPr/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985" name="Google Shape;1985;p29"/>
              <p:cNvCxnSpPr>
                <a:endCxn id="1951" idx="0"/>
              </p:cNvCxnSpPr>
              <p:nvPr/>
            </p:nvCxnSpPr>
            <p:spPr>
              <a:xfrm>
                <a:off x="1807554" y="3967634"/>
                <a:ext cx="861000" cy="82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986" name="Google Shape;1986;p29"/>
              <p:cNvCxnSpPr/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987" name="Google Shape;1987;p29"/>
              <p:cNvCxnSpPr/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988" name="Google Shape;1988;p29"/>
              <p:cNvCxnSpPr>
                <a:endCxn id="1966" idx="0"/>
              </p:cNvCxnSpPr>
              <p:nvPr/>
            </p:nvCxnSpPr>
            <p:spPr>
              <a:xfrm>
                <a:off x="11108685" y="4027739"/>
                <a:ext cx="401100" cy="83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989" name="Google Shape;1989;p29"/>
              <p:cNvCxnSpPr/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990" name="Google Shape;1990;p29"/>
              <p:cNvCxnSpPr>
                <a:endCxn id="1977" idx="1"/>
              </p:cNvCxnSpPr>
              <p:nvPr/>
            </p:nvCxnSpPr>
            <p:spPr>
              <a:xfrm>
                <a:off x="6431842" y="864550"/>
                <a:ext cx="3280200" cy="101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1991" name="Google Shape;1991;p29"/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/>
            </a:p>
          </p:txBody>
        </p:sp>
        <p:sp>
          <p:nvSpPr>
            <p:cNvPr id="1992" name="Google Shape;1992;p29"/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3" name="Google Shape;1993;p29"/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4" name="Google Shape;1994;p29"/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5" name="Google Shape;1995;p29"/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14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6" name="Google Shape;1996;p29"/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7" name="Google Shape;1997;p29"/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=9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8" name="Google Shape;1998;p29"/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9" name="Google Shape;1999;p29"/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29"/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=5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29"/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29"/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- Alpha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– Beta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- Max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- Min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3" name="Google Shape;2003;p29"/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4" name="Google Shape;2004;p29"/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5" name="Google Shape;2005;p29"/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Minmax Algorithm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minimax(player,board)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if(game over in current board position) 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return winner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children = all legal moves for player from this board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if(max's turn)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return maximal score of calling minimax on all the children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else (min's turn)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return minimal score of calling minimax on all the children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9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0" name="Google Shape;2010;p30"/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2011" name="Google Shape;2011;p30"/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2012" name="Google Shape;2012;p30"/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3" name="Google Shape;2013;p30"/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4" name="Google Shape;2014;p30"/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5" name="Google Shape;2015;p30"/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6" name="Google Shape;2016;p30"/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7" name="Google Shape;2017;p30"/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8" name="Google Shape;2018;p30"/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9" name="Google Shape;2019;p30"/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0" name="Google Shape;2020;p30"/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1" name="Google Shape;2021;p30"/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2" name="Google Shape;2022;p30"/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3" name="Google Shape;2023;p30"/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4" name="Google Shape;2024;p30"/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5" name="Google Shape;2025;p30"/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6" name="Google Shape;2026;p30"/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7" name="Google Shape;2027;p30"/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………</a:t>
                </a:r>
                <a:endParaRPr b="1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028" name="Google Shape;2028;p30"/>
              <p:cNvCxnSpPr>
                <a:stCxn id="2013" idx="3"/>
                <a:endCxn id="2017" idx="0"/>
              </p:cNvCxnSpPr>
              <p:nvPr/>
            </p:nvCxnSpPr>
            <p:spPr>
              <a:xfrm flipH="1">
                <a:off x="460189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029" name="Google Shape;2029;p30"/>
              <p:cNvCxnSpPr>
                <a:endCxn id="2016" idx="0"/>
              </p:cNvCxnSpPr>
              <p:nvPr/>
            </p:nvCxnSpPr>
            <p:spPr>
              <a:xfrm>
                <a:off x="1030017" y="5239462"/>
                <a:ext cx="285600" cy="75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030" name="Google Shape;2030;p30"/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031" name="Google Shape;2031;p30"/>
              <p:cNvCxnSpPr>
                <a:stCxn id="2030" idx="3"/>
              </p:cNvCxnSpPr>
              <p:nvPr/>
            </p:nvCxnSpPr>
            <p:spPr>
              <a:xfrm flipH="1">
                <a:off x="2242335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032" name="Google Shape;2032;p30"/>
              <p:cNvCxnSpPr/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033" name="Google Shape;2033;p30"/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034" name="Google Shape;2034;p30"/>
              <p:cNvCxnSpPr>
                <a:stCxn id="2033" idx="3"/>
              </p:cNvCxnSpPr>
              <p:nvPr/>
            </p:nvCxnSpPr>
            <p:spPr>
              <a:xfrm flipH="1">
                <a:off x="4074645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035" name="Google Shape;2035;p30"/>
              <p:cNvCxnSpPr/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036" name="Google Shape;2036;p30"/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037" name="Google Shape;2037;p30"/>
              <p:cNvCxnSpPr>
                <a:stCxn id="2036" idx="3"/>
              </p:cNvCxnSpPr>
              <p:nvPr/>
            </p:nvCxnSpPr>
            <p:spPr>
              <a:xfrm flipH="1">
                <a:off x="5875060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038" name="Google Shape;2038;p30"/>
              <p:cNvCxnSpPr/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039" name="Google Shape;2039;p30"/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040" name="Google Shape;2040;p30"/>
              <p:cNvCxnSpPr>
                <a:stCxn id="2039" idx="3"/>
              </p:cNvCxnSpPr>
              <p:nvPr/>
            </p:nvCxnSpPr>
            <p:spPr>
              <a:xfrm flipH="1">
                <a:off x="7750533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041" name="Google Shape;2041;p30"/>
              <p:cNvCxnSpPr/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042" name="Google Shape;2042;p30"/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043" name="Google Shape;2043;p30"/>
              <p:cNvCxnSpPr>
                <a:stCxn id="2042" idx="3"/>
              </p:cNvCxnSpPr>
              <p:nvPr/>
            </p:nvCxnSpPr>
            <p:spPr>
              <a:xfrm flipH="1">
                <a:off x="9433146" y="5342170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044" name="Google Shape;2044;p30"/>
              <p:cNvCxnSpPr/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045" name="Google Shape;2045;p30"/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046" name="Google Shape;2046;p30"/>
              <p:cNvCxnSpPr>
                <a:stCxn id="2045" idx="3"/>
              </p:cNvCxnSpPr>
              <p:nvPr/>
            </p:nvCxnSpPr>
            <p:spPr>
              <a:xfrm flipH="1">
                <a:off x="11083566" y="5396539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047" name="Google Shape;2047;p30"/>
              <p:cNvCxnSpPr/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048" name="Google Shape;2048;p30"/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049" name="Google Shape;2049;p30"/>
              <p:cNvCxnSpPr>
                <a:stCxn id="2048" idx="3"/>
              </p:cNvCxnSpPr>
              <p:nvPr/>
            </p:nvCxnSpPr>
            <p:spPr>
              <a:xfrm flipH="1">
                <a:off x="10505799" y="5382543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050" name="Google Shape;2050;p30"/>
              <p:cNvCxnSpPr/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051" name="Google Shape;2051;p30"/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0"/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0"/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054" name="Google Shape;2054;p30"/>
              <p:cNvCxnSpPr>
                <a:stCxn id="2053" idx="3"/>
                <a:endCxn id="2051" idx="0"/>
              </p:cNvCxnSpPr>
              <p:nvPr/>
            </p:nvCxnSpPr>
            <p:spPr>
              <a:xfrm flipH="1">
                <a:off x="1788480" y="2189771"/>
                <a:ext cx="1202400" cy="123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055" name="Google Shape;2055;p30"/>
              <p:cNvCxnSpPr>
                <a:endCxn id="2014" idx="0"/>
              </p:cNvCxnSpPr>
              <p:nvPr/>
            </p:nvCxnSpPr>
            <p:spPr>
              <a:xfrm>
                <a:off x="3372024" y="2099426"/>
                <a:ext cx="1843800" cy="133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056" name="Google Shape;2056;p30"/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057" name="Google Shape;2057;p30"/>
              <p:cNvCxnSpPr>
                <a:stCxn id="2056" idx="3"/>
                <a:endCxn id="2052" idx="0"/>
              </p:cNvCxnSpPr>
              <p:nvPr/>
            </p:nvCxnSpPr>
            <p:spPr>
              <a:xfrm flipH="1">
                <a:off x="8643142" y="2320599"/>
                <a:ext cx="1068900" cy="111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058" name="Google Shape;2058;p30"/>
              <p:cNvCxnSpPr>
                <a:endCxn id="2012" idx="0"/>
              </p:cNvCxnSpPr>
              <p:nvPr/>
            </p:nvCxnSpPr>
            <p:spPr>
              <a:xfrm>
                <a:off x="10093000" y="2230526"/>
                <a:ext cx="982500" cy="120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059" name="Google Shape;2059;p30"/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060" name="Google Shape;2060;p30"/>
              <p:cNvCxnSpPr/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061" name="Google Shape;2061;p30"/>
              <p:cNvCxnSpPr/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062" name="Google Shape;2062;p30"/>
              <p:cNvCxnSpPr/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063" name="Google Shape;2063;p30"/>
              <p:cNvCxnSpPr/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064" name="Google Shape;2064;p30"/>
              <p:cNvCxnSpPr>
                <a:endCxn id="2030" idx="0"/>
              </p:cNvCxnSpPr>
              <p:nvPr/>
            </p:nvCxnSpPr>
            <p:spPr>
              <a:xfrm>
                <a:off x="1807554" y="3967634"/>
                <a:ext cx="861000" cy="82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065" name="Google Shape;2065;p30"/>
              <p:cNvCxnSpPr/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066" name="Google Shape;2066;p30"/>
              <p:cNvCxnSpPr/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067" name="Google Shape;2067;p30"/>
              <p:cNvCxnSpPr>
                <a:endCxn id="2045" idx="0"/>
              </p:cNvCxnSpPr>
              <p:nvPr/>
            </p:nvCxnSpPr>
            <p:spPr>
              <a:xfrm>
                <a:off x="11108685" y="4027739"/>
                <a:ext cx="401100" cy="83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068" name="Google Shape;2068;p30"/>
              <p:cNvCxnSpPr/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069" name="Google Shape;2069;p30"/>
              <p:cNvCxnSpPr>
                <a:endCxn id="2056" idx="1"/>
              </p:cNvCxnSpPr>
              <p:nvPr/>
            </p:nvCxnSpPr>
            <p:spPr>
              <a:xfrm>
                <a:off x="6431842" y="864550"/>
                <a:ext cx="3280200" cy="101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2070" name="Google Shape;2070;p30"/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/>
            </a:p>
          </p:txBody>
        </p:sp>
        <p:sp>
          <p:nvSpPr>
            <p:cNvPr id="2071" name="Google Shape;2071;p30"/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0"/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0"/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0"/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14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0"/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0"/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=9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0"/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0"/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0"/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=5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0"/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0"/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- Alpha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– Beta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- Max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- Min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0"/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0"/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84" name="Google Shape;2084;p30"/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8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9" name="Google Shape;2089;p31"/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2090" name="Google Shape;2090;p31"/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2091" name="Google Shape;2091;p31"/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2" name="Google Shape;2092;p31"/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3" name="Google Shape;2093;p31"/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4" name="Google Shape;2094;p31"/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5" name="Google Shape;2095;p31"/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6" name="Google Shape;2096;p31"/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7" name="Google Shape;2097;p31"/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8" name="Google Shape;2098;p31"/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9" name="Google Shape;2099;p31"/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0" name="Google Shape;2100;p31"/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1" name="Google Shape;2101;p31"/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2" name="Google Shape;2102;p31"/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3" name="Google Shape;2103;p31"/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4" name="Google Shape;2104;p31"/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5" name="Google Shape;2105;p31"/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6" name="Google Shape;2106;p31"/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………</a:t>
                </a:r>
                <a:endParaRPr b="1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07" name="Google Shape;2107;p31"/>
              <p:cNvCxnSpPr>
                <a:stCxn id="2092" idx="3"/>
                <a:endCxn id="2096" idx="0"/>
              </p:cNvCxnSpPr>
              <p:nvPr/>
            </p:nvCxnSpPr>
            <p:spPr>
              <a:xfrm flipH="1">
                <a:off x="460189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108" name="Google Shape;2108;p31"/>
              <p:cNvCxnSpPr>
                <a:endCxn id="2095" idx="0"/>
              </p:cNvCxnSpPr>
              <p:nvPr/>
            </p:nvCxnSpPr>
            <p:spPr>
              <a:xfrm>
                <a:off x="1030017" y="5239462"/>
                <a:ext cx="285600" cy="75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109" name="Google Shape;2109;p31"/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10" name="Google Shape;2110;p31"/>
              <p:cNvCxnSpPr>
                <a:stCxn id="2109" idx="3"/>
              </p:cNvCxnSpPr>
              <p:nvPr/>
            </p:nvCxnSpPr>
            <p:spPr>
              <a:xfrm flipH="1">
                <a:off x="2242335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111" name="Google Shape;2111;p31"/>
              <p:cNvCxnSpPr/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112" name="Google Shape;2112;p31"/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13" name="Google Shape;2113;p31"/>
              <p:cNvCxnSpPr>
                <a:stCxn id="2112" idx="3"/>
              </p:cNvCxnSpPr>
              <p:nvPr/>
            </p:nvCxnSpPr>
            <p:spPr>
              <a:xfrm flipH="1">
                <a:off x="4074645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114" name="Google Shape;2114;p31"/>
              <p:cNvCxnSpPr/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115" name="Google Shape;2115;p31"/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16" name="Google Shape;2116;p31"/>
              <p:cNvCxnSpPr>
                <a:stCxn id="2115" idx="3"/>
              </p:cNvCxnSpPr>
              <p:nvPr/>
            </p:nvCxnSpPr>
            <p:spPr>
              <a:xfrm flipH="1">
                <a:off x="5875060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117" name="Google Shape;2117;p31"/>
              <p:cNvCxnSpPr/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118" name="Google Shape;2118;p31"/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19" name="Google Shape;2119;p31"/>
              <p:cNvCxnSpPr>
                <a:stCxn id="2118" idx="3"/>
              </p:cNvCxnSpPr>
              <p:nvPr/>
            </p:nvCxnSpPr>
            <p:spPr>
              <a:xfrm flipH="1">
                <a:off x="7750533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120" name="Google Shape;2120;p31"/>
              <p:cNvCxnSpPr/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121" name="Google Shape;2121;p31"/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22" name="Google Shape;2122;p31"/>
              <p:cNvCxnSpPr>
                <a:stCxn id="2121" idx="3"/>
              </p:cNvCxnSpPr>
              <p:nvPr/>
            </p:nvCxnSpPr>
            <p:spPr>
              <a:xfrm flipH="1">
                <a:off x="9433146" y="5342170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123" name="Google Shape;2123;p31"/>
              <p:cNvCxnSpPr/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124" name="Google Shape;2124;p31"/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25" name="Google Shape;2125;p31"/>
              <p:cNvCxnSpPr>
                <a:stCxn id="2124" idx="3"/>
              </p:cNvCxnSpPr>
              <p:nvPr/>
            </p:nvCxnSpPr>
            <p:spPr>
              <a:xfrm flipH="1">
                <a:off x="11083566" y="5396539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126" name="Google Shape;2126;p31"/>
              <p:cNvCxnSpPr/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127" name="Google Shape;2127;p31"/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28" name="Google Shape;2128;p31"/>
              <p:cNvCxnSpPr>
                <a:stCxn id="2127" idx="3"/>
              </p:cNvCxnSpPr>
              <p:nvPr/>
            </p:nvCxnSpPr>
            <p:spPr>
              <a:xfrm flipH="1">
                <a:off x="10505799" y="5382543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129" name="Google Shape;2129;p31"/>
              <p:cNvCxnSpPr/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130" name="Google Shape;2130;p31"/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1" name="Google Shape;2131;p31"/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2" name="Google Shape;2132;p31"/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33" name="Google Shape;2133;p31"/>
              <p:cNvCxnSpPr>
                <a:stCxn id="2132" idx="3"/>
                <a:endCxn id="2130" idx="0"/>
              </p:cNvCxnSpPr>
              <p:nvPr/>
            </p:nvCxnSpPr>
            <p:spPr>
              <a:xfrm flipH="1">
                <a:off x="1788480" y="2189771"/>
                <a:ext cx="1202400" cy="123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134" name="Google Shape;2134;p31"/>
              <p:cNvCxnSpPr>
                <a:endCxn id="2093" idx="0"/>
              </p:cNvCxnSpPr>
              <p:nvPr/>
            </p:nvCxnSpPr>
            <p:spPr>
              <a:xfrm>
                <a:off x="3372024" y="2099426"/>
                <a:ext cx="1843800" cy="133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135" name="Google Shape;2135;p31"/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36" name="Google Shape;2136;p31"/>
              <p:cNvCxnSpPr>
                <a:stCxn id="2135" idx="3"/>
                <a:endCxn id="2131" idx="0"/>
              </p:cNvCxnSpPr>
              <p:nvPr/>
            </p:nvCxnSpPr>
            <p:spPr>
              <a:xfrm flipH="1">
                <a:off x="8643142" y="2320599"/>
                <a:ext cx="1068900" cy="111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137" name="Google Shape;2137;p31"/>
              <p:cNvCxnSpPr>
                <a:endCxn id="2091" idx="0"/>
              </p:cNvCxnSpPr>
              <p:nvPr/>
            </p:nvCxnSpPr>
            <p:spPr>
              <a:xfrm>
                <a:off x="10093000" y="2230526"/>
                <a:ext cx="982500" cy="120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138" name="Google Shape;2138;p31"/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39" name="Google Shape;2139;p31"/>
              <p:cNvCxnSpPr/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140" name="Google Shape;2140;p31"/>
              <p:cNvCxnSpPr/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141" name="Google Shape;2141;p31"/>
              <p:cNvCxnSpPr/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142" name="Google Shape;2142;p31"/>
              <p:cNvCxnSpPr/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143" name="Google Shape;2143;p31"/>
              <p:cNvCxnSpPr>
                <a:endCxn id="2109" idx="0"/>
              </p:cNvCxnSpPr>
              <p:nvPr/>
            </p:nvCxnSpPr>
            <p:spPr>
              <a:xfrm>
                <a:off x="1807554" y="3967634"/>
                <a:ext cx="861000" cy="82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144" name="Google Shape;2144;p31"/>
              <p:cNvCxnSpPr/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145" name="Google Shape;2145;p31"/>
              <p:cNvCxnSpPr/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146" name="Google Shape;2146;p31"/>
              <p:cNvCxnSpPr>
                <a:endCxn id="2124" idx="0"/>
              </p:cNvCxnSpPr>
              <p:nvPr/>
            </p:nvCxnSpPr>
            <p:spPr>
              <a:xfrm>
                <a:off x="11108685" y="4027739"/>
                <a:ext cx="401100" cy="83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147" name="Google Shape;2147;p31"/>
              <p:cNvCxnSpPr/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148" name="Google Shape;2148;p31"/>
              <p:cNvCxnSpPr>
                <a:endCxn id="2135" idx="1"/>
              </p:cNvCxnSpPr>
              <p:nvPr/>
            </p:nvCxnSpPr>
            <p:spPr>
              <a:xfrm>
                <a:off x="6431842" y="864550"/>
                <a:ext cx="3280200" cy="101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2149" name="Google Shape;2149;p31"/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/>
            </a:p>
          </p:txBody>
        </p:sp>
        <p:sp>
          <p:nvSpPr>
            <p:cNvPr id="2150" name="Google Shape;2150;p31"/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1" name="Google Shape;2151;p31"/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B =5</a:t>
              </a:r>
              <a:endParaRPr b="1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2" name="Google Shape;2152;p31"/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3" name="Google Shape;2153;p31"/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14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4" name="Google Shape;2154;p31"/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5" name="Google Shape;2155;p31"/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=9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6" name="Google Shape;2156;p31"/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7" name="Google Shape;2157;p31"/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8" name="Google Shape;2158;p31"/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=5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9" name="Google Shape;2159;p31"/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0" name="Google Shape;2160;p31"/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- Alpha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– Beta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- Max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- Min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1" name="Google Shape;2161;p31"/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2" name="Google Shape;2162;p31"/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3" name="Google Shape;2163;p31"/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7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8" name="Google Shape;2168;p32"/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2169" name="Google Shape;2169;p32"/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2170" name="Google Shape;2170;p32"/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1" name="Google Shape;2171;p32"/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p32"/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p32"/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4" name="Google Shape;2174;p32"/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5" name="Google Shape;2175;p32"/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6" name="Google Shape;2176;p32"/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7" name="Google Shape;2177;p32"/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8" name="Google Shape;2178;p32"/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9" name="Google Shape;2179;p32"/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0" name="Google Shape;2180;p32"/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1" name="Google Shape;2181;p32"/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2" name="Google Shape;2182;p32"/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3" name="Google Shape;2183;p32"/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4" name="Google Shape;2184;p32"/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5" name="Google Shape;2185;p32"/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………</a:t>
                </a:r>
                <a:endParaRPr b="1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86" name="Google Shape;2186;p32"/>
              <p:cNvCxnSpPr>
                <a:stCxn id="2171" idx="3"/>
                <a:endCxn id="2175" idx="0"/>
              </p:cNvCxnSpPr>
              <p:nvPr/>
            </p:nvCxnSpPr>
            <p:spPr>
              <a:xfrm flipH="1">
                <a:off x="460189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187" name="Google Shape;2187;p32"/>
              <p:cNvCxnSpPr>
                <a:endCxn id="2174" idx="0"/>
              </p:cNvCxnSpPr>
              <p:nvPr/>
            </p:nvCxnSpPr>
            <p:spPr>
              <a:xfrm>
                <a:off x="1030017" y="5239462"/>
                <a:ext cx="285600" cy="75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188" name="Google Shape;2188;p32"/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89" name="Google Shape;2189;p32"/>
              <p:cNvCxnSpPr>
                <a:stCxn id="2188" idx="3"/>
              </p:cNvCxnSpPr>
              <p:nvPr/>
            </p:nvCxnSpPr>
            <p:spPr>
              <a:xfrm flipH="1">
                <a:off x="2242335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190" name="Google Shape;2190;p32"/>
              <p:cNvCxnSpPr/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191" name="Google Shape;2191;p32"/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92" name="Google Shape;2192;p32"/>
              <p:cNvCxnSpPr>
                <a:stCxn id="2191" idx="3"/>
              </p:cNvCxnSpPr>
              <p:nvPr/>
            </p:nvCxnSpPr>
            <p:spPr>
              <a:xfrm flipH="1">
                <a:off x="4074645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193" name="Google Shape;2193;p32"/>
              <p:cNvCxnSpPr/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194" name="Google Shape;2194;p32"/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95" name="Google Shape;2195;p32"/>
              <p:cNvCxnSpPr>
                <a:stCxn id="2194" idx="3"/>
              </p:cNvCxnSpPr>
              <p:nvPr/>
            </p:nvCxnSpPr>
            <p:spPr>
              <a:xfrm flipH="1">
                <a:off x="5875060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196" name="Google Shape;2196;p32"/>
              <p:cNvCxnSpPr/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197" name="Google Shape;2197;p32"/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98" name="Google Shape;2198;p32"/>
              <p:cNvCxnSpPr>
                <a:stCxn id="2197" idx="3"/>
              </p:cNvCxnSpPr>
              <p:nvPr/>
            </p:nvCxnSpPr>
            <p:spPr>
              <a:xfrm flipH="1">
                <a:off x="7750533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199" name="Google Shape;2199;p32"/>
              <p:cNvCxnSpPr/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200" name="Google Shape;2200;p32"/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201" name="Google Shape;2201;p32"/>
              <p:cNvCxnSpPr>
                <a:stCxn id="2200" idx="3"/>
              </p:cNvCxnSpPr>
              <p:nvPr/>
            </p:nvCxnSpPr>
            <p:spPr>
              <a:xfrm flipH="1">
                <a:off x="9433146" y="5342170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202" name="Google Shape;2202;p32"/>
              <p:cNvCxnSpPr/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203" name="Google Shape;2203;p32"/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204" name="Google Shape;2204;p32"/>
              <p:cNvCxnSpPr>
                <a:stCxn id="2203" idx="3"/>
              </p:cNvCxnSpPr>
              <p:nvPr/>
            </p:nvCxnSpPr>
            <p:spPr>
              <a:xfrm flipH="1">
                <a:off x="11083566" y="5396539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205" name="Google Shape;2205;p32"/>
              <p:cNvCxnSpPr/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206" name="Google Shape;2206;p32"/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207" name="Google Shape;2207;p32"/>
              <p:cNvCxnSpPr>
                <a:stCxn id="2206" idx="3"/>
              </p:cNvCxnSpPr>
              <p:nvPr/>
            </p:nvCxnSpPr>
            <p:spPr>
              <a:xfrm flipH="1">
                <a:off x="10505799" y="5382543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208" name="Google Shape;2208;p32"/>
              <p:cNvCxnSpPr/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209" name="Google Shape;2209;p32"/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0" name="Google Shape;2210;p32"/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1" name="Google Shape;2211;p32"/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212" name="Google Shape;2212;p32"/>
              <p:cNvCxnSpPr>
                <a:stCxn id="2211" idx="3"/>
                <a:endCxn id="2209" idx="0"/>
              </p:cNvCxnSpPr>
              <p:nvPr/>
            </p:nvCxnSpPr>
            <p:spPr>
              <a:xfrm flipH="1">
                <a:off x="1788480" y="2189771"/>
                <a:ext cx="1202400" cy="123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213" name="Google Shape;2213;p32"/>
              <p:cNvCxnSpPr>
                <a:endCxn id="2172" idx="0"/>
              </p:cNvCxnSpPr>
              <p:nvPr/>
            </p:nvCxnSpPr>
            <p:spPr>
              <a:xfrm>
                <a:off x="3372024" y="2099426"/>
                <a:ext cx="1843800" cy="133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214" name="Google Shape;2214;p32"/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215" name="Google Shape;2215;p32"/>
              <p:cNvCxnSpPr>
                <a:stCxn id="2214" idx="3"/>
                <a:endCxn id="2210" idx="0"/>
              </p:cNvCxnSpPr>
              <p:nvPr/>
            </p:nvCxnSpPr>
            <p:spPr>
              <a:xfrm flipH="1">
                <a:off x="8643142" y="2320599"/>
                <a:ext cx="1068900" cy="111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216" name="Google Shape;2216;p32"/>
              <p:cNvCxnSpPr>
                <a:endCxn id="2170" idx="0"/>
              </p:cNvCxnSpPr>
              <p:nvPr/>
            </p:nvCxnSpPr>
            <p:spPr>
              <a:xfrm>
                <a:off x="10093000" y="2230526"/>
                <a:ext cx="982500" cy="120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217" name="Google Shape;2217;p32"/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218" name="Google Shape;2218;p32"/>
              <p:cNvCxnSpPr/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219" name="Google Shape;2219;p32"/>
              <p:cNvCxnSpPr/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220" name="Google Shape;2220;p32"/>
              <p:cNvCxnSpPr/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221" name="Google Shape;2221;p32"/>
              <p:cNvCxnSpPr/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222" name="Google Shape;2222;p32"/>
              <p:cNvCxnSpPr>
                <a:endCxn id="2188" idx="0"/>
              </p:cNvCxnSpPr>
              <p:nvPr/>
            </p:nvCxnSpPr>
            <p:spPr>
              <a:xfrm>
                <a:off x="1807554" y="3967634"/>
                <a:ext cx="861000" cy="82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223" name="Google Shape;2223;p32"/>
              <p:cNvCxnSpPr/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224" name="Google Shape;2224;p32"/>
              <p:cNvCxnSpPr/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225" name="Google Shape;2225;p32"/>
              <p:cNvCxnSpPr>
                <a:endCxn id="2203" idx="0"/>
              </p:cNvCxnSpPr>
              <p:nvPr/>
            </p:nvCxnSpPr>
            <p:spPr>
              <a:xfrm>
                <a:off x="11108685" y="4027739"/>
                <a:ext cx="401100" cy="83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226" name="Google Shape;2226;p32"/>
              <p:cNvCxnSpPr/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227" name="Google Shape;2227;p32"/>
              <p:cNvCxnSpPr>
                <a:endCxn id="2214" idx="1"/>
              </p:cNvCxnSpPr>
              <p:nvPr/>
            </p:nvCxnSpPr>
            <p:spPr>
              <a:xfrm>
                <a:off x="6431842" y="864550"/>
                <a:ext cx="3280200" cy="101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2228" name="Google Shape;2228;p32"/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/>
            </a:p>
          </p:txBody>
        </p:sp>
        <p:sp>
          <p:nvSpPr>
            <p:cNvPr id="2229" name="Google Shape;2229;p32"/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0" name="Google Shape;2230;p32"/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=5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1" name="Google Shape;2231;p32"/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2" name="Google Shape;2232;p32"/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14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3" name="Google Shape;2233;p32"/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4" name="Google Shape;2234;p32"/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=9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5" name="Google Shape;2235;p32"/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6" name="Google Shape;2236;p32"/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7" name="Google Shape;2237;p32"/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=5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8" name="Google Shape;2238;p32"/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9" name="Google Shape;2239;p32"/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- Alpha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– Beta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- Max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- Min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0" name="Google Shape;2240;p32"/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1" name="Google Shape;2241;p32"/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42" name="Google Shape;2242;p32"/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6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7" name="Google Shape;2247;p33"/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2248" name="Google Shape;2248;p33"/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2249" name="Google Shape;2249;p33"/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0" name="Google Shape;2250;p33"/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1" name="Google Shape;2251;p33"/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2" name="Google Shape;2252;p33"/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3" name="Google Shape;2253;p33"/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4" name="Google Shape;2254;p33"/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5" name="Google Shape;2255;p33"/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6" name="Google Shape;2256;p33"/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7" name="Google Shape;2257;p33"/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8" name="Google Shape;2258;p33"/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9" name="Google Shape;2259;p33"/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0" name="Google Shape;2260;p33"/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1" name="Google Shape;2261;p33"/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2" name="Google Shape;2262;p33"/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3" name="Google Shape;2263;p33"/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4" name="Google Shape;2264;p33"/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………</a:t>
                </a:r>
                <a:endParaRPr b="1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265" name="Google Shape;2265;p33"/>
              <p:cNvCxnSpPr>
                <a:stCxn id="2250" idx="3"/>
                <a:endCxn id="2254" idx="0"/>
              </p:cNvCxnSpPr>
              <p:nvPr/>
            </p:nvCxnSpPr>
            <p:spPr>
              <a:xfrm flipH="1">
                <a:off x="460189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266" name="Google Shape;2266;p33"/>
              <p:cNvCxnSpPr>
                <a:endCxn id="2253" idx="0"/>
              </p:cNvCxnSpPr>
              <p:nvPr/>
            </p:nvCxnSpPr>
            <p:spPr>
              <a:xfrm>
                <a:off x="1030017" y="5239462"/>
                <a:ext cx="285600" cy="75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267" name="Google Shape;2267;p33"/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268" name="Google Shape;2268;p33"/>
              <p:cNvCxnSpPr>
                <a:stCxn id="2267" idx="3"/>
              </p:cNvCxnSpPr>
              <p:nvPr/>
            </p:nvCxnSpPr>
            <p:spPr>
              <a:xfrm flipH="1">
                <a:off x="2242335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269" name="Google Shape;2269;p33"/>
              <p:cNvCxnSpPr/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270" name="Google Shape;2270;p33"/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271" name="Google Shape;2271;p33"/>
              <p:cNvCxnSpPr>
                <a:stCxn id="2270" idx="3"/>
              </p:cNvCxnSpPr>
              <p:nvPr/>
            </p:nvCxnSpPr>
            <p:spPr>
              <a:xfrm flipH="1">
                <a:off x="4074645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272" name="Google Shape;2272;p33"/>
              <p:cNvCxnSpPr/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273" name="Google Shape;2273;p33"/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274" name="Google Shape;2274;p33"/>
              <p:cNvCxnSpPr>
                <a:stCxn id="2273" idx="3"/>
              </p:cNvCxnSpPr>
              <p:nvPr/>
            </p:nvCxnSpPr>
            <p:spPr>
              <a:xfrm flipH="1">
                <a:off x="5875060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275" name="Google Shape;2275;p33"/>
              <p:cNvCxnSpPr/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276" name="Google Shape;2276;p33"/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277" name="Google Shape;2277;p33"/>
              <p:cNvCxnSpPr>
                <a:stCxn id="2276" idx="3"/>
              </p:cNvCxnSpPr>
              <p:nvPr/>
            </p:nvCxnSpPr>
            <p:spPr>
              <a:xfrm flipH="1">
                <a:off x="7750533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278" name="Google Shape;2278;p33"/>
              <p:cNvCxnSpPr/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279" name="Google Shape;2279;p33"/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280" name="Google Shape;2280;p33"/>
              <p:cNvCxnSpPr>
                <a:stCxn id="2279" idx="3"/>
              </p:cNvCxnSpPr>
              <p:nvPr/>
            </p:nvCxnSpPr>
            <p:spPr>
              <a:xfrm flipH="1">
                <a:off x="9433146" y="5342170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281" name="Google Shape;2281;p33"/>
              <p:cNvCxnSpPr/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282" name="Google Shape;2282;p33"/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283" name="Google Shape;2283;p33"/>
              <p:cNvCxnSpPr>
                <a:stCxn id="2282" idx="3"/>
              </p:cNvCxnSpPr>
              <p:nvPr/>
            </p:nvCxnSpPr>
            <p:spPr>
              <a:xfrm flipH="1">
                <a:off x="11083566" y="5396539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284" name="Google Shape;2284;p33"/>
              <p:cNvCxnSpPr/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285" name="Google Shape;2285;p33"/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286" name="Google Shape;2286;p33"/>
              <p:cNvCxnSpPr>
                <a:stCxn id="2285" idx="3"/>
              </p:cNvCxnSpPr>
              <p:nvPr/>
            </p:nvCxnSpPr>
            <p:spPr>
              <a:xfrm flipH="1">
                <a:off x="10505799" y="5382543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287" name="Google Shape;2287;p33"/>
              <p:cNvCxnSpPr/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288" name="Google Shape;2288;p33"/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9" name="Google Shape;2289;p33"/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0" name="Google Shape;2290;p33"/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291" name="Google Shape;2291;p33"/>
              <p:cNvCxnSpPr>
                <a:stCxn id="2290" idx="3"/>
                <a:endCxn id="2288" idx="0"/>
              </p:cNvCxnSpPr>
              <p:nvPr/>
            </p:nvCxnSpPr>
            <p:spPr>
              <a:xfrm flipH="1">
                <a:off x="1788480" y="2189771"/>
                <a:ext cx="1202400" cy="123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292" name="Google Shape;2292;p33"/>
              <p:cNvCxnSpPr>
                <a:endCxn id="2251" idx="0"/>
              </p:cNvCxnSpPr>
              <p:nvPr/>
            </p:nvCxnSpPr>
            <p:spPr>
              <a:xfrm>
                <a:off x="3372024" y="2099426"/>
                <a:ext cx="1843800" cy="133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293" name="Google Shape;2293;p33"/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294" name="Google Shape;2294;p33"/>
              <p:cNvCxnSpPr>
                <a:stCxn id="2293" idx="3"/>
                <a:endCxn id="2289" idx="0"/>
              </p:cNvCxnSpPr>
              <p:nvPr/>
            </p:nvCxnSpPr>
            <p:spPr>
              <a:xfrm flipH="1">
                <a:off x="8643142" y="2320599"/>
                <a:ext cx="1068900" cy="111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295" name="Google Shape;2295;p33"/>
              <p:cNvCxnSpPr>
                <a:endCxn id="2249" idx="0"/>
              </p:cNvCxnSpPr>
              <p:nvPr/>
            </p:nvCxnSpPr>
            <p:spPr>
              <a:xfrm>
                <a:off x="10093000" y="2230526"/>
                <a:ext cx="982500" cy="120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296" name="Google Shape;2296;p33"/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297" name="Google Shape;2297;p33"/>
              <p:cNvCxnSpPr/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298" name="Google Shape;2298;p33"/>
              <p:cNvCxnSpPr/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299" name="Google Shape;2299;p33"/>
              <p:cNvCxnSpPr/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300" name="Google Shape;2300;p33"/>
              <p:cNvCxnSpPr/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301" name="Google Shape;2301;p33"/>
              <p:cNvCxnSpPr>
                <a:endCxn id="2267" idx="0"/>
              </p:cNvCxnSpPr>
              <p:nvPr/>
            </p:nvCxnSpPr>
            <p:spPr>
              <a:xfrm>
                <a:off x="1807554" y="3967634"/>
                <a:ext cx="861000" cy="82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302" name="Google Shape;2302;p33"/>
              <p:cNvCxnSpPr/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303" name="Google Shape;2303;p33"/>
              <p:cNvCxnSpPr/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304" name="Google Shape;2304;p33"/>
              <p:cNvCxnSpPr>
                <a:endCxn id="2282" idx="0"/>
              </p:cNvCxnSpPr>
              <p:nvPr/>
            </p:nvCxnSpPr>
            <p:spPr>
              <a:xfrm>
                <a:off x="11108685" y="4027739"/>
                <a:ext cx="401100" cy="83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305" name="Google Shape;2305;p33"/>
              <p:cNvCxnSpPr/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306" name="Google Shape;2306;p33"/>
              <p:cNvCxnSpPr>
                <a:endCxn id="2293" idx="1"/>
              </p:cNvCxnSpPr>
              <p:nvPr/>
            </p:nvCxnSpPr>
            <p:spPr>
              <a:xfrm>
                <a:off x="6431842" y="864550"/>
                <a:ext cx="3280200" cy="101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2307" name="Google Shape;2307;p33"/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/>
            </a:p>
          </p:txBody>
        </p:sp>
        <p:sp>
          <p:nvSpPr>
            <p:cNvPr id="2308" name="Google Shape;2308;p33"/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9" name="Google Shape;2309;p33"/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=5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0" name="Google Shape;2310;p33"/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1" name="Google Shape;2311;p33"/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14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2" name="Google Shape;2312;p33"/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3" name="Google Shape;2313;p33"/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=9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4" name="Google Shape;2314;p33"/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5" name="Google Shape;2315;p33"/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6" name="Google Shape;2316;p33"/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=5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7" name="Google Shape;2317;p33"/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8" name="Google Shape;2318;p33"/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- Alpha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– Beta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- Max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- Min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9" name="Google Shape;2319;p33"/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0" name="Google Shape;2320;p33"/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1" name="Google Shape;2321;p33"/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5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6" name="Google Shape;2326;p34"/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2327" name="Google Shape;2327;p34"/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2328" name="Google Shape;2328;p34"/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9" name="Google Shape;2329;p34"/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0" name="Google Shape;2330;p34"/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1" name="Google Shape;2331;p34"/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2" name="Google Shape;2332;p34"/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3" name="Google Shape;2333;p34"/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4" name="Google Shape;2334;p34"/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5" name="Google Shape;2335;p34"/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6" name="Google Shape;2336;p34"/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7" name="Google Shape;2337;p34"/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8" name="Google Shape;2338;p34"/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9" name="Google Shape;2339;p34"/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0" name="Google Shape;2340;p34"/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1" name="Google Shape;2341;p34"/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2" name="Google Shape;2342;p34"/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3" name="Google Shape;2343;p34"/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………</a:t>
                </a:r>
                <a:endParaRPr b="1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44" name="Google Shape;2344;p34"/>
              <p:cNvCxnSpPr>
                <a:stCxn id="2329" idx="3"/>
                <a:endCxn id="2333" idx="0"/>
              </p:cNvCxnSpPr>
              <p:nvPr/>
            </p:nvCxnSpPr>
            <p:spPr>
              <a:xfrm flipH="1">
                <a:off x="460189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345" name="Google Shape;2345;p34"/>
              <p:cNvCxnSpPr>
                <a:endCxn id="2332" idx="0"/>
              </p:cNvCxnSpPr>
              <p:nvPr/>
            </p:nvCxnSpPr>
            <p:spPr>
              <a:xfrm>
                <a:off x="1030017" y="5239462"/>
                <a:ext cx="285600" cy="75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346" name="Google Shape;2346;p34"/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47" name="Google Shape;2347;p34"/>
              <p:cNvCxnSpPr>
                <a:stCxn id="2346" idx="3"/>
              </p:cNvCxnSpPr>
              <p:nvPr/>
            </p:nvCxnSpPr>
            <p:spPr>
              <a:xfrm flipH="1">
                <a:off x="2242335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348" name="Google Shape;2348;p34"/>
              <p:cNvCxnSpPr/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349" name="Google Shape;2349;p34"/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50" name="Google Shape;2350;p34"/>
              <p:cNvCxnSpPr>
                <a:stCxn id="2349" idx="3"/>
              </p:cNvCxnSpPr>
              <p:nvPr/>
            </p:nvCxnSpPr>
            <p:spPr>
              <a:xfrm flipH="1">
                <a:off x="4074645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351" name="Google Shape;2351;p34"/>
              <p:cNvCxnSpPr/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352" name="Google Shape;2352;p34"/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53" name="Google Shape;2353;p34"/>
              <p:cNvCxnSpPr>
                <a:stCxn id="2352" idx="3"/>
              </p:cNvCxnSpPr>
              <p:nvPr/>
            </p:nvCxnSpPr>
            <p:spPr>
              <a:xfrm flipH="1">
                <a:off x="5875060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354" name="Google Shape;2354;p34"/>
              <p:cNvCxnSpPr/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355" name="Google Shape;2355;p34"/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56" name="Google Shape;2356;p34"/>
              <p:cNvCxnSpPr>
                <a:stCxn id="2355" idx="3"/>
              </p:cNvCxnSpPr>
              <p:nvPr/>
            </p:nvCxnSpPr>
            <p:spPr>
              <a:xfrm flipH="1">
                <a:off x="7750533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357" name="Google Shape;2357;p34"/>
              <p:cNvCxnSpPr/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358" name="Google Shape;2358;p34"/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59" name="Google Shape;2359;p34"/>
              <p:cNvCxnSpPr>
                <a:stCxn id="2358" idx="3"/>
              </p:cNvCxnSpPr>
              <p:nvPr/>
            </p:nvCxnSpPr>
            <p:spPr>
              <a:xfrm flipH="1">
                <a:off x="9433146" y="5342170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360" name="Google Shape;2360;p34"/>
              <p:cNvCxnSpPr/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361" name="Google Shape;2361;p34"/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62" name="Google Shape;2362;p34"/>
              <p:cNvCxnSpPr>
                <a:stCxn id="2361" idx="3"/>
              </p:cNvCxnSpPr>
              <p:nvPr/>
            </p:nvCxnSpPr>
            <p:spPr>
              <a:xfrm flipH="1">
                <a:off x="11083566" y="5396539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363" name="Google Shape;2363;p34"/>
              <p:cNvCxnSpPr/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364" name="Google Shape;2364;p34"/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65" name="Google Shape;2365;p34"/>
              <p:cNvCxnSpPr>
                <a:stCxn id="2364" idx="3"/>
              </p:cNvCxnSpPr>
              <p:nvPr/>
            </p:nvCxnSpPr>
            <p:spPr>
              <a:xfrm flipH="1">
                <a:off x="10505799" y="5382543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366" name="Google Shape;2366;p34"/>
              <p:cNvCxnSpPr/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367" name="Google Shape;2367;p34"/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8" name="Google Shape;2368;p34"/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9" name="Google Shape;2369;p34"/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70" name="Google Shape;2370;p34"/>
              <p:cNvCxnSpPr>
                <a:stCxn id="2369" idx="3"/>
                <a:endCxn id="2367" idx="0"/>
              </p:cNvCxnSpPr>
              <p:nvPr/>
            </p:nvCxnSpPr>
            <p:spPr>
              <a:xfrm flipH="1">
                <a:off x="1788480" y="2189771"/>
                <a:ext cx="1202400" cy="123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371" name="Google Shape;2371;p34"/>
              <p:cNvCxnSpPr>
                <a:endCxn id="2330" idx="0"/>
              </p:cNvCxnSpPr>
              <p:nvPr/>
            </p:nvCxnSpPr>
            <p:spPr>
              <a:xfrm>
                <a:off x="3372024" y="2099426"/>
                <a:ext cx="1843800" cy="133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372" name="Google Shape;2372;p34"/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73" name="Google Shape;2373;p34"/>
              <p:cNvCxnSpPr>
                <a:stCxn id="2372" idx="3"/>
                <a:endCxn id="2368" idx="0"/>
              </p:cNvCxnSpPr>
              <p:nvPr/>
            </p:nvCxnSpPr>
            <p:spPr>
              <a:xfrm flipH="1">
                <a:off x="8643142" y="2320599"/>
                <a:ext cx="1068900" cy="111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374" name="Google Shape;2374;p34"/>
              <p:cNvCxnSpPr>
                <a:endCxn id="2328" idx="0"/>
              </p:cNvCxnSpPr>
              <p:nvPr/>
            </p:nvCxnSpPr>
            <p:spPr>
              <a:xfrm>
                <a:off x="10093000" y="2230526"/>
                <a:ext cx="982500" cy="120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375" name="Google Shape;2375;p34"/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76" name="Google Shape;2376;p34"/>
              <p:cNvCxnSpPr/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377" name="Google Shape;2377;p34"/>
              <p:cNvCxnSpPr/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378" name="Google Shape;2378;p34"/>
              <p:cNvCxnSpPr/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379" name="Google Shape;2379;p34"/>
              <p:cNvCxnSpPr/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380" name="Google Shape;2380;p34"/>
              <p:cNvCxnSpPr>
                <a:endCxn id="2346" idx="0"/>
              </p:cNvCxnSpPr>
              <p:nvPr/>
            </p:nvCxnSpPr>
            <p:spPr>
              <a:xfrm>
                <a:off x="1807554" y="3967634"/>
                <a:ext cx="861000" cy="82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381" name="Google Shape;2381;p34"/>
              <p:cNvCxnSpPr/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382" name="Google Shape;2382;p34"/>
              <p:cNvCxnSpPr/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383" name="Google Shape;2383;p34"/>
              <p:cNvCxnSpPr>
                <a:endCxn id="2361" idx="0"/>
              </p:cNvCxnSpPr>
              <p:nvPr/>
            </p:nvCxnSpPr>
            <p:spPr>
              <a:xfrm>
                <a:off x="11108685" y="4027739"/>
                <a:ext cx="401100" cy="83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384" name="Google Shape;2384;p34"/>
              <p:cNvCxnSpPr/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385" name="Google Shape;2385;p34"/>
              <p:cNvCxnSpPr>
                <a:endCxn id="2372" idx="1"/>
              </p:cNvCxnSpPr>
              <p:nvPr/>
            </p:nvCxnSpPr>
            <p:spPr>
              <a:xfrm>
                <a:off x="6431842" y="864550"/>
                <a:ext cx="3280200" cy="101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2386" name="Google Shape;2386;p34"/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/>
            </a:p>
          </p:txBody>
        </p:sp>
        <p:sp>
          <p:nvSpPr>
            <p:cNvPr id="2387" name="Google Shape;2387;p34"/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8" name="Google Shape;2388;p34"/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=5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9" name="Google Shape;2389;p34"/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0" name="Google Shape;2390;p34"/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14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1" name="Google Shape;2391;p34"/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2" name="Google Shape;2392;p34"/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=9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3" name="Google Shape;2393;p34"/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4" name="Google Shape;2394;p34"/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5" name="Google Shape;2395;p34"/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=5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6" name="Google Shape;2396;p34"/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7" name="Google Shape;2397;p34"/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- Alpha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– Beta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- Max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- Min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8" name="Google Shape;2398;p34"/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9" name="Google Shape;2399;p34"/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0" name="Google Shape;2400;p34"/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4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5" name="Google Shape;2405;p35"/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2406" name="Google Shape;2406;p35"/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2407" name="Google Shape;2407;p35"/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8" name="Google Shape;2408;p35"/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9" name="Google Shape;2409;p35"/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0" name="Google Shape;2410;p35"/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1" name="Google Shape;2411;p35"/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2" name="Google Shape;2412;p35"/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3" name="Google Shape;2413;p35"/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4" name="Google Shape;2414;p35"/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5" name="Google Shape;2415;p35"/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6" name="Google Shape;2416;p35"/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7" name="Google Shape;2417;p35"/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8" name="Google Shape;2418;p35"/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9" name="Google Shape;2419;p35"/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0" name="Google Shape;2420;p35"/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1" name="Google Shape;2421;p35"/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2" name="Google Shape;2422;p35"/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………</a:t>
                </a:r>
                <a:endParaRPr b="1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423" name="Google Shape;2423;p35"/>
              <p:cNvCxnSpPr>
                <a:stCxn id="2408" idx="3"/>
                <a:endCxn id="2412" idx="0"/>
              </p:cNvCxnSpPr>
              <p:nvPr/>
            </p:nvCxnSpPr>
            <p:spPr>
              <a:xfrm flipH="1">
                <a:off x="460189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424" name="Google Shape;2424;p35"/>
              <p:cNvCxnSpPr>
                <a:endCxn id="2411" idx="0"/>
              </p:cNvCxnSpPr>
              <p:nvPr/>
            </p:nvCxnSpPr>
            <p:spPr>
              <a:xfrm>
                <a:off x="1030017" y="5239462"/>
                <a:ext cx="285600" cy="75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425" name="Google Shape;2425;p35"/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426" name="Google Shape;2426;p35"/>
              <p:cNvCxnSpPr>
                <a:stCxn id="2425" idx="3"/>
              </p:cNvCxnSpPr>
              <p:nvPr/>
            </p:nvCxnSpPr>
            <p:spPr>
              <a:xfrm flipH="1">
                <a:off x="2242335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427" name="Google Shape;2427;p35"/>
              <p:cNvCxnSpPr/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428" name="Google Shape;2428;p35"/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429" name="Google Shape;2429;p35"/>
              <p:cNvCxnSpPr>
                <a:stCxn id="2428" idx="3"/>
              </p:cNvCxnSpPr>
              <p:nvPr/>
            </p:nvCxnSpPr>
            <p:spPr>
              <a:xfrm flipH="1">
                <a:off x="4074645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430" name="Google Shape;2430;p35"/>
              <p:cNvCxnSpPr/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431" name="Google Shape;2431;p35"/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432" name="Google Shape;2432;p35"/>
              <p:cNvCxnSpPr>
                <a:stCxn id="2431" idx="3"/>
              </p:cNvCxnSpPr>
              <p:nvPr/>
            </p:nvCxnSpPr>
            <p:spPr>
              <a:xfrm flipH="1">
                <a:off x="5875060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433" name="Google Shape;2433;p35"/>
              <p:cNvCxnSpPr/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434" name="Google Shape;2434;p35"/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435" name="Google Shape;2435;p35"/>
              <p:cNvCxnSpPr>
                <a:stCxn id="2434" idx="3"/>
              </p:cNvCxnSpPr>
              <p:nvPr/>
            </p:nvCxnSpPr>
            <p:spPr>
              <a:xfrm flipH="1">
                <a:off x="7750533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436" name="Google Shape;2436;p35"/>
              <p:cNvCxnSpPr/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437" name="Google Shape;2437;p35"/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438" name="Google Shape;2438;p35"/>
              <p:cNvCxnSpPr>
                <a:stCxn id="2437" idx="3"/>
              </p:cNvCxnSpPr>
              <p:nvPr/>
            </p:nvCxnSpPr>
            <p:spPr>
              <a:xfrm flipH="1">
                <a:off x="9433146" y="5342170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439" name="Google Shape;2439;p35"/>
              <p:cNvCxnSpPr/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440" name="Google Shape;2440;p35"/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441" name="Google Shape;2441;p35"/>
              <p:cNvCxnSpPr>
                <a:stCxn id="2440" idx="3"/>
              </p:cNvCxnSpPr>
              <p:nvPr/>
            </p:nvCxnSpPr>
            <p:spPr>
              <a:xfrm flipH="1">
                <a:off x="11083566" y="5396539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442" name="Google Shape;2442;p35"/>
              <p:cNvCxnSpPr/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443" name="Google Shape;2443;p35"/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444" name="Google Shape;2444;p35"/>
              <p:cNvCxnSpPr>
                <a:stCxn id="2443" idx="3"/>
              </p:cNvCxnSpPr>
              <p:nvPr/>
            </p:nvCxnSpPr>
            <p:spPr>
              <a:xfrm flipH="1">
                <a:off x="10505799" y="5382543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445" name="Google Shape;2445;p35"/>
              <p:cNvCxnSpPr/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446" name="Google Shape;2446;p35"/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7" name="Google Shape;2447;p35"/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8" name="Google Shape;2448;p35"/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449" name="Google Shape;2449;p35"/>
              <p:cNvCxnSpPr>
                <a:stCxn id="2448" idx="3"/>
                <a:endCxn id="2446" idx="0"/>
              </p:cNvCxnSpPr>
              <p:nvPr/>
            </p:nvCxnSpPr>
            <p:spPr>
              <a:xfrm flipH="1">
                <a:off x="1788480" y="2189771"/>
                <a:ext cx="1202400" cy="123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450" name="Google Shape;2450;p35"/>
              <p:cNvCxnSpPr>
                <a:endCxn id="2409" idx="0"/>
              </p:cNvCxnSpPr>
              <p:nvPr/>
            </p:nvCxnSpPr>
            <p:spPr>
              <a:xfrm>
                <a:off x="3372024" y="2099426"/>
                <a:ext cx="1843800" cy="133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451" name="Google Shape;2451;p35"/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452" name="Google Shape;2452;p35"/>
              <p:cNvCxnSpPr>
                <a:stCxn id="2451" idx="3"/>
                <a:endCxn id="2447" idx="0"/>
              </p:cNvCxnSpPr>
              <p:nvPr/>
            </p:nvCxnSpPr>
            <p:spPr>
              <a:xfrm flipH="1">
                <a:off x="8643142" y="2320599"/>
                <a:ext cx="1068900" cy="111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453" name="Google Shape;2453;p35"/>
              <p:cNvCxnSpPr>
                <a:endCxn id="2407" idx="0"/>
              </p:cNvCxnSpPr>
              <p:nvPr/>
            </p:nvCxnSpPr>
            <p:spPr>
              <a:xfrm>
                <a:off x="10093000" y="2230526"/>
                <a:ext cx="982500" cy="120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454" name="Google Shape;2454;p35"/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455" name="Google Shape;2455;p35"/>
              <p:cNvCxnSpPr/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456" name="Google Shape;2456;p35"/>
              <p:cNvCxnSpPr/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457" name="Google Shape;2457;p35"/>
              <p:cNvCxnSpPr/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458" name="Google Shape;2458;p35"/>
              <p:cNvCxnSpPr/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459" name="Google Shape;2459;p35"/>
              <p:cNvCxnSpPr>
                <a:endCxn id="2425" idx="0"/>
              </p:cNvCxnSpPr>
              <p:nvPr/>
            </p:nvCxnSpPr>
            <p:spPr>
              <a:xfrm>
                <a:off x="1807554" y="3967634"/>
                <a:ext cx="861000" cy="82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460" name="Google Shape;2460;p35"/>
              <p:cNvCxnSpPr/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461" name="Google Shape;2461;p35"/>
              <p:cNvCxnSpPr/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462" name="Google Shape;2462;p35"/>
              <p:cNvCxnSpPr>
                <a:endCxn id="2440" idx="0"/>
              </p:cNvCxnSpPr>
              <p:nvPr/>
            </p:nvCxnSpPr>
            <p:spPr>
              <a:xfrm>
                <a:off x="11108685" y="4027739"/>
                <a:ext cx="401100" cy="83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463" name="Google Shape;2463;p35"/>
              <p:cNvCxnSpPr/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464" name="Google Shape;2464;p35"/>
              <p:cNvCxnSpPr>
                <a:endCxn id="2451" idx="1"/>
              </p:cNvCxnSpPr>
              <p:nvPr/>
            </p:nvCxnSpPr>
            <p:spPr>
              <a:xfrm>
                <a:off x="6431842" y="864550"/>
                <a:ext cx="3280200" cy="101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2465" name="Google Shape;2465;p35"/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/>
            </a:p>
          </p:txBody>
        </p:sp>
        <p:sp>
          <p:nvSpPr>
            <p:cNvPr id="2466" name="Google Shape;2466;p35"/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7" name="Google Shape;2467;p35"/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=5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8" name="Google Shape;2468;p35"/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9" name="Google Shape;2469;p35"/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14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0" name="Google Shape;2470;p35"/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1" name="Google Shape;2471;p35"/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=9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2" name="Google Shape;2472;p35"/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3" name="Google Shape;2473;p35"/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4" name="Google Shape;2474;p35"/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=5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5" name="Google Shape;2475;p35"/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6" name="Google Shape;2476;p35"/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- Alpha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– Beta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- Max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- Min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7" name="Google Shape;2477;p35"/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8" name="Google Shape;2478;p35"/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79" name="Google Shape;2479;p35"/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3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4" name="Google Shape;2484;p36"/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2485" name="Google Shape;2485;p36"/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2486" name="Google Shape;2486;p36"/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7" name="Google Shape;2487;p36"/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8" name="Google Shape;2488;p36"/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9" name="Google Shape;2489;p36"/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0" name="Google Shape;2490;p36"/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1" name="Google Shape;2491;p36"/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2" name="Google Shape;2492;p36"/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3" name="Google Shape;2493;p36"/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4" name="Google Shape;2494;p36"/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5" name="Google Shape;2495;p36"/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6" name="Google Shape;2496;p36"/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7" name="Google Shape;2497;p36"/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8" name="Google Shape;2498;p36"/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9" name="Google Shape;2499;p36"/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0" name="Google Shape;2500;p36"/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1" name="Google Shape;2501;p36"/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………</a:t>
                </a:r>
                <a:endParaRPr b="1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502" name="Google Shape;2502;p36"/>
              <p:cNvCxnSpPr>
                <a:stCxn id="2487" idx="3"/>
                <a:endCxn id="2491" idx="0"/>
              </p:cNvCxnSpPr>
              <p:nvPr/>
            </p:nvCxnSpPr>
            <p:spPr>
              <a:xfrm flipH="1">
                <a:off x="460189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503" name="Google Shape;2503;p36"/>
              <p:cNvCxnSpPr>
                <a:endCxn id="2490" idx="0"/>
              </p:cNvCxnSpPr>
              <p:nvPr/>
            </p:nvCxnSpPr>
            <p:spPr>
              <a:xfrm>
                <a:off x="1030017" y="5239462"/>
                <a:ext cx="285600" cy="75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504" name="Google Shape;2504;p36"/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505" name="Google Shape;2505;p36"/>
              <p:cNvCxnSpPr>
                <a:stCxn id="2504" idx="3"/>
              </p:cNvCxnSpPr>
              <p:nvPr/>
            </p:nvCxnSpPr>
            <p:spPr>
              <a:xfrm flipH="1">
                <a:off x="2242335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506" name="Google Shape;2506;p36"/>
              <p:cNvCxnSpPr/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507" name="Google Shape;2507;p36"/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508" name="Google Shape;2508;p36"/>
              <p:cNvCxnSpPr>
                <a:stCxn id="2507" idx="3"/>
              </p:cNvCxnSpPr>
              <p:nvPr/>
            </p:nvCxnSpPr>
            <p:spPr>
              <a:xfrm flipH="1">
                <a:off x="4074645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509" name="Google Shape;2509;p36"/>
              <p:cNvCxnSpPr/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510" name="Google Shape;2510;p36"/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511" name="Google Shape;2511;p36"/>
              <p:cNvCxnSpPr>
                <a:stCxn id="2510" idx="3"/>
              </p:cNvCxnSpPr>
              <p:nvPr/>
            </p:nvCxnSpPr>
            <p:spPr>
              <a:xfrm flipH="1">
                <a:off x="5875060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512" name="Google Shape;2512;p36"/>
              <p:cNvCxnSpPr/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513" name="Google Shape;2513;p36"/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514" name="Google Shape;2514;p36"/>
              <p:cNvCxnSpPr>
                <a:stCxn id="2513" idx="3"/>
              </p:cNvCxnSpPr>
              <p:nvPr/>
            </p:nvCxnSpPr>
            <p:spPr>
              <a:xfrm flipH="1">
                <a:off x="7750533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515" name="Google Shape;2515;p36"/>
              <p:cNvCxnSpPr/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516" name="Google Shape;2516;p36"/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517" name="Google Shape;2517;p36"/>
              <p:cNvCxnSpPr>
                <a:stCxn id="2516" idx="3"/>
              </p:cNvCxnSpPr>
              <p:nvPr/>
            </p:nvCxnSpPr>
            <p:spPr>
              <a:xfrm flipH="1">
                <a:off x="9433146" y="5342170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518" name="Google Shape;2518;p36"/>
              <p:cNvCxnSpPr/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519" name="Google Shape;2519;p36"/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520" name="Google Shape;2520;p36"/>
              <p:cNvCxnSpPr>
                <a:stCxn id="2519" idx="3"/>
              </p:cNvCxnSpPr>
              <p:nvPr/>
            </p:nvCxnSpPr>
            <p:spPr>
              <a:xfrm flipH="1">
                <a:off x="11083566" y="5396539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521" name="Google Shape;2521;p36"/>
              <p:cNvCxnSpPr/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522" name="Google Shape;2522;p36"/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523" name="Google Shape;2523;p36"/>
              <p:cNvCxnSpPr>
                <a:stCxn id="2522" idx="3"/>
              </p:cNvCxnSpPr>
              <p:nvPr/>
            </p:nvCxnSpPr>
            <p:spPr>
              <a:xfrm flipH="1">
                <a:off x="10505799" y="5382543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524" name="Google Shape;2524;p36"/>
              <p:cNvCxnSpPr/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525" name="Google Shape;2525;p36"/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6" name="Google Shape;2526;p36"/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7" name="Google Shape;2527;p36"/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528" name="Google Shape;2528;p36"/>
              <p:cNvCxnSpPr>
                <a:stCxn id="2527" idx="3"/>
                <a:endCxn id="2525" idx="0"/>
              </p:cNvCxnSpPr>
              <p:nvPr/>
            </p:nvCxnSpPr>
            <p:spPr>
              <a:xfrm flipH="1">
                <a:off x="1788480" y="2189771"/>
                <a:ext cx="1202400" cy="123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529" name="Google Shape;2529;p36"/>
              <p:cNvCxnSpPr>
                <a:endCxn id="2488" idx="0"/>
              </p:cNvCxnSpPr>
              <p:nvPr/>
            </p:nvCxnSpPr>
            <p:spPr>
              <a:xfrm>
                <a:off x="3372024" y="2099426"/>
                <a:ext cx="1843800" cy="133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530" name="Google Shape;2530;p36"/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531" name="Google Shape;2531;p36"/>
              <p:cNvCxnSpPr>
                <a:stCxn id="2530" idx="3"/>
                <a:endCxn id="2526" idx="0"/>
              </p:cNvCxnSpPr>
              <p:nvPr/>
            </p:nvCxnSpPr>
            <p:spPr>
              <a:xfrm flipH="1">
                <a:off x="8643142" y="2320599"/>
                <a:ext cx="1068900" cy="111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532" name="Google Shape;2532;p36"/>
              <p:cNvCxnSpPr>
                <a:endCxn id="2486" idx="0"/>
              </p:cNvCxnSpPr>
              <p:nvPr/>
            </p:nvCxnSpPr>
            <p:spPr>
              <a:xfrm>
                <a:off x="10093000" y="2230526"/>
                <a:ext cx="982500" cy="120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533" name="Google Shape;2533;p36"/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534" name="Google Shape;2534;p36"/>
              <p:cNvCxnSpPr/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535" name="Google Shape;2535;p36"/>
              <p:cNvCxnSpPr/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536" name="Google Shape;2536;p36"/>
              <p:cNvCxnSpPr/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537" name="Google Shape;2537;p36"/>
              <p:cNvCxnSpPr/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538" name="Google Shape;2538;p36"/>
              <p:cNvCxnSpPr>
                <a:endCxn id="2504" idx="0"/>
              </p:cNvCxnSpPr>
              <p:nvPr/>
            </p:nvCxnSpPr>
            <p:spPr>
              <a:xfrm>
                <a:off x="1807554" y="3967634"/>
                <a:ext cx="861000" cy="82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539" name="Google Shape;2539;p36"/>
              <p:cNvCxnSpPr/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540" name="Google Shape;2540;p36"/>
              <p:cNvCxnSpPr/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541" name="Google Shape;2541;p36"/>
              <p:cNvCxnSpPr>
                <a:endCxn id="2519" idx="0"/>
              </p:cNvCxnSpPr>
              <p:nvPr/>
            </p:nvCxnSpPr>
            <p:spPr>
              <a:xfrm>
                <a:off x="11108685" y="4027739"/>
                <a:ext cx="401100" cy="83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542" name="Google Shape;2542;p36"/>
              <p:cNvCxnSpPr/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543" name="Google Shape;2543;p36"/>
              <p:cNvCxnSpPr>
                <a:endCxn id="2530" idx="1"/>
              </p:cNvCxnSpPr>
              <p:nvPr/>
            </p:nvCxnSpPr>
            <p:spPr>
              <a:xfrm>
                <a:off x="6431842" y="864550"/>
                <a:ext cx="3280200" cy="101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2544" name="Google Shape;2544;p36"/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/>
            </a:p>
          </p:txBody>
        </p:sp>
        <p:sp>
          <p:nvSpPr>
            <p:cNvPr id="2545" name="Google Shape;2545;p36"/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6" name="Google Shape;2546;p36"/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=5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7" name="Google Shape;2547;p36"/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8" name="Google Shape;2548;p36"/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14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9" name="Google Shape;2549;p36"/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0" name="Google Shape;2550;p36"/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=9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1" name="Google Shape;2551;p36"/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2" name="Google Shape;2552;p36"/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3" name="Google Shape;2553;p36"/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=5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4" name="Google Shape;2554;p36"/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5" name="Google Shape;2555;p36"/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- Alpha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– Beta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- Max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- Min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6" name="Google Shape;2556;p36"/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7" name="Google Shape;2557;p36"/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58" name="Google Shape;2558;p36"/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2" name="Shape 2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3" name="Google Shape;2563;p37"/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2564" name="Google Shape;2564;p37"/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2565" name="Google Shape;2565;p37"/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6" name="Google Shape;2566;p37"/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7" name="Google Shape;2567;p37"/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8" name="Google Shape;2568;p37"/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9" name="Google Shape;2569;p37"/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0" name="Google Shape;2570;p37"/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1" name="Google Shape;2571;p37"/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2" name="Google Shape;2572;p37"/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3" name="Google Shape;2573;p37"/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4" name="Google Shape;2574;p37"/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5" name="Google Shape;2575;p37"/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6" name="Google Shape;2576;p37"/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7" name="Google Shape;2577;p37"/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8" name="Google Shape;2578;p37"/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9" name="Google Shape;2579;p37"/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0" name="Google Shape;2580;p37"/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………</a:t>
                </a:r>
                <a:endParaRPr b="1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581" name="Google Shape;2581;p37"/>
              <p:cNvCxnSpPr>
                <a:stCxn id="2566" idx="3"/>
                <a:endCxn id="2570" idx="0"/>
              </p:cNvCxnSpPr>
              <p:nvPr/>
            </p:nvCxnSpPr>
            <p:spPr>
              <a:xfrm flipH="1">
                <a:off x="460189" y="5329534"/>
                <a:ext cx="188700" cy="66390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582" name="Google Shape;2582;p37"/>
              <p:cNvCxnSpPr>
                <a:endCxn id="2569" idx="0"/>
              </p:cNvCxnSpPr>
              <p:nvPr/>
            </p:nvCxnSpPr>
            <p:spPr>
              <a:xfrm>
                <a:off x="1030017" y="5239462"/>
                <a:ext cx="285600" cy="75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583" name="Google Shape;2583;p37"/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584" name="Google Shape;2584;p37"/>
              <p:cNvCxnSpPr>
                <a:stCxn id="2583" idx="3"/>
              </p:cNvCxnSpPr>
              <p:nvPr/>
            </p:nvCxnSpPr>
            <p:spPr>
              <a:xfrm flipH="1">
                <a:off x="2242335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585" name="Google Shape;2585;p37"/>
              <p:cNvCxnSpPr/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586" name="Google Shape;2586;p37"/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587" name="Google Shape;2587;p37"/>
              <p:cNvCxnSpPr>
                <a:stCxn id="2586" idx="3"/>
              </p:cNvCxnSpPr>
              <p:nvPr/>
            </p:nvCxnSpPr>
            <p:spPr>
              <a:xfrm flipH="1">
                <a:off x="4074645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588" name="Google Shape;2588;p37"/>
              <p:cNvCxnSpPr/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589" name="Google Shape;2589;p37"/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590" name="Google Shape;2590;p37"/>
              <p:cNvCxnSpPr>
                <a:stCxn id="2589" idx="3"/>
              </p:cNvCxnSpPr>
              <p:nvPr/>
            </p:nvCxnSpPr>
            <p:spPr>
              <a:xfrm flipH="1">
                <a:off x="5875060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591" name="Google Shape;2591;p37"/>
              <p:cNvCxnSpPr/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592" name="Google Shape;2592;p37"/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593" name="Google Shape;2593;p37"/>
              <p:cNvCxnSpPr>
                <a:stCxn id="2592" idx="3"/>
              </p:cNvCxnSpPr>
              <p:nvPr/>
            </p:nvCxnSpPr>
            <p:spPr>
              <a:xfrm flipH="1">
                <a:off x="7750533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594" name="Google Shape;2594;p37"/>
              <p:cNvCxnSpPr/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595" name="Google Shape;2595;p37"/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596" name="Google Shape;2596;p37"/>
              <p:cNvCxnSpPr>
                <a:stCxn id="2595" idx="3"/>
              </p:cNvCxnSpPr>
              <p:nvPr/>
            </p:nvCxnSpPr>
            <p:spPr>
              <a:xfrm flipH="1">
                <a:off x="9433146" y="5342170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597" name="Google Shape;2597;p37"/>
              <p:cNvCxnSpPr/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598" name="Google Shape;2598;p37"/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599" name="Google Shape;2599;p37"/>
              <p:cNvCxnSpPr>
                <a:stCxn id="2598" idx="3"/>
              </p:cNvCxnSpPr>
              <p:nvPr/>
            </p:nvCxnSpPr>
            <p:spPr>
              <a:xfrm flipH="1">
                <a:off x="11083566" y="5396539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600" name="Google Shape;2600;p37"/>
              <p:cNvCxnSpPr/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601" name="Google Shape;2601;p37"/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02" name="Google Shape;2602;p37"/>
              <p:cNvCxnSpPr>
                <a:stCxn id="2601" idx="3"/>
              </p:cNvCxnSpPr>
              <p:nvPr/>
            </p:nvCxnSpPr>
            <p:spPr>
              <a:xfrm flipH="1">
                <a:off x="10505799" y="5382543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603" name="Google Shape;2603;p37"/>
              <p:cNvCxnSpPr/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604" name="Google Shape;2604;p37"/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5" name="Google Shape;2605;p37"/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6" name="Google Shape;2606;p37"/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07" name="Google Shape;2607;p37"/>
              <p:cNvCxnSpPr>
                <a:stCxn id="2606" idx="3"/>
                <a:endCxn id="2604" idx="0"/>
              </p:cNvCxnSpPr>
              <p:nvPr/>
            </p:nvCxnSpPr>
            <p:spPr>
              <a:xfrm flipH="1">
                <a:off x="1788480" y="2189771"/>
                <a:ext cx="1202400" cy="123930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608" name="Google Shape;2608;p37"/>
              <p:cNvCxnSpPr>
                <a:endCxn id="2567" idx="0"/>
              </p:cNvCxnSpPr>
              <p:nvPr/>
            </p:nvCxnSpPr>
            <p:spPr>
              <a:xfrm>
                <a:off x="3372024" y="2099426"/>
                <a:ext cx="1843800" cy="133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609" name="Google Shape;2609;p37"/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10" name="Google Shape;2610;p37"/>
              <p:cNvCxnSpPr>
                <a:stCxn id="2609" idx="3"/>
                <a:endCxn id="2605" idx="0"/>
              </p:cNvCxnSpPr>
              <p:nvPr/>
            </p:nvCxnSpPr>
            <p:spPr>
              <a:xfrm flipH="1">
                <a:off x="8643142" y="2320599"/>
                <a:ext cx="1068900" cy="111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611" name="Google Shape;2611;p37"/>
              <p:cNvCxnSpPr>
                <a:endCxn id="2565" idx="0"/>
              </p:cNvCxnSpPr>
              <p:nvPr/>
            </p:nvCxnSpPr>
            <p:spPr>
              <a:xfrm>
                <a:off x="10093000" y="2230526"/>
                <a:ext cx="982500" cy="120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612" name="Google Shape;2612;p37"/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13" name="Google Shape;2613;p37"/>
              <p:cNvCxnSpPr/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614" name="Google Shape;2614;p37"/>
              <p:cNvCxnSpPr/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615" name="Google Shape;2615;p37"/>
              <p:cNvCxnSpPr/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616" name="Google Shape;2616;p37"/>
              <p:cNvCxnSpPr/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617" name="Google Shape;2617;p37"/>
              <p:cNvCxnSpPr>
                <a:endCxn id="2583" idx="0"/>
              </p:cNvCxnSpPr>
              <p:nvPr/>
            </p:nvCxnSpPr>
            <p:spPr>
              <a:xfrm>
                <a:off x="1807554" y="3967634"/>
                <a:ext cx="861000" cy="82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618" name="Google Shape;2618;p37"/>
              <p:cNvCxnSpPr/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619" name="Google Shape;2619;p37"/>
              <p:cNvCxnSpPr/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620" name="Google Shape;2620;p37"/>
              <p:cNvCxnSpPr>
                <a:endCxn id="2598" idx="0"/>
              </p:cNvCxnSpPr>
              <p:nvPr/>
            </p:nvCxnSpPr>
            <p:spPr>
              <a:xfrm>
                <a:off x="11108685" y="4027739"/>
                <a:ext cx="401100" cy="83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621" name="Google Shape;2621;p37"/>
              <p:cNvCxnSpPr/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noFill/>
              <a:ln cap="flat" cmpd="sng" w="76200">
                <a:solidFill>
                  <a:srgbClr val="7030A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622" name="Google Shape;2622;p37"/>
              <p:cNvCxnSpPr>
                <a:endCxn id="2609" idx="1"/>
              </p:cNvCxnSpPr>
              <p:nvPr/>
            </p:nvCxnSpPr>
            <p:spPr>
              <a:xfrm>
                <a:off x="6431842" y="864550"/>
                <a:ext cx="3280200" cy="101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2623" name="Google Shape;2623;p37"/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/>
            </a:p>
          </p:txBody>
        </p:sp>
        <p:sp>
          <p:nvSpPr>
            <p:cNvPr id="2624" name="Google Shape;2624;p37"/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5" name="Google Shape;2625;p37"/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=5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6" name="Google Shape;2626;p37"/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7" name="Google Shape;2627;p37"/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14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8" name="Google Shape;2628;p37"/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9" name="Google Shape;2629;p37"/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=9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0" name="Google Shape;2630;p37"/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1" name="Google Shape;2631;p37"/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2" name="Google Shape;2632;p37"/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10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=5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3" name="Google Shape;2633;p37"/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4" name="Google Shape;2634;p37"/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- Alpha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– Beta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- Max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- Min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5" name="Google Shape;2635;p37"/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6" name="Google Shape;2636;p37"/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7" name="Google Shape;2637;p37"/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8" name="Google Shape;2638;p37"/>
          <p:cNvSpPr txBox="1"/>
          <p:nvPr/>
        </p:nvSpPr>
        <p:spPr>
          <a:xfrm>
            <a:off x="4930648" y="1337957"/>
            <a:ext cx="1270930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Move</a:t>
            </a:r>
            <a:endParaRPr/>
          </a:p>
        </p:txBody>
      </p:sp>
      <p:sp>
        <p:nvSpPr>
          <p:cNvPr id="2639" name="Google Shape;2639;p37"/>
          <p:cNvSpPr txBox="1"/>
          <p:nvPr/>
        </p:nvSpPr>
        <p:spPr>
          <a:xfrm>
            <a:off x="2329940" y="2686023"/>
            <a:ext cx="2048641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Anticipated Moves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3" name="Shape 2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4" name="Google Shape;2644;p38"/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2645" name="Google Shape;2645;p38"/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2646" name="Google Shape;2646;p38"/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7" name="Google Shape;2647;p38"/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8" name="Google Shape;2648;p38"/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9" name="Google Shape;2649;p38"/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0" name="Google Shape;2650;p38"/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1" name="Google Shape;2651;p38"/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2" name="Google Shape;2652;p38"/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3" name="Google Shape;2653;p38"/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4" name="Google Shape;2654;p38"/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5" name="Google Shape;2655;p38"/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6" name="Google Shape;2656;p38"/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7" name="Google Shape;2657;p38"/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8" name="Google Shape;2658;p38"/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9" name="Google Shape;2659;p38"/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0" name="Google Shape;2660;p38"/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12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1" name="Google Shape;2661;p38"/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6,7,8,9</a:t>
                </a:r>
                <a:endParaRPr b="1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62" name="Google Shape;2662;p38"/>
              <p:cNvCxnSpPr>
                <a:stCxn id="2647" idx="3"/>
                <a:endCxn id="2651" idx="0"/>
              </p:cNvCxnSpPr>
              <p:nvPr/>
            </p:nvCxnSpPr>
            <p:spPr>
              <a:xfrm flipH="1">
                <a:off x="460189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663" name="Google Shape;2663;p38"/>
              <p:cNvCxnSpPr>
                <a:endCxn id="2650" idx="0"/>
              </p:cNvCxnSpPr>
              <p:nvPr/>
            </p:nvCxnSpPr>
            <p:spPr>
              <a:xfrm>
                <a:off x="1030017" y="5239462"/>
                <a:ext cx="285600" cy="75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664" name="Google Shape;2664;p38"/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65" name="Google Shape;2665;p38"/>
              <p:cNvCxnSpPr>
                <a:stCxn id="2664" idx="3"/>
              </p:cNvCxnSpPr>
              <p:nvPr/>
            </p:nvCxnSpPr>
            <p:spPr>
              <a:xfrm flipH="1">
                <a:off x="2242335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666" name="Google Shape;2666;p38"/>
              <p:cNvCxnSpPr/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667" name="Google Shape;2667;p38"/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68" name="Google Shape;2668;p38"/>
              <p:cNvCxnSpPr>
                <a:stCxn id="2667" idx="3"/>
              </p:cNvCxnSpPr>
              <p:nvPr/>
            </p:nvCxnSpPr>
            <p:spPr>
              <a:xfrm flipH="1">
                <a:off x="4074645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669" name="Google Shape;2669;p38"/>
              <p:cNvCxnSpPr/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670" name="Google Shape;2670;p38"/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71" name="Google Shape;2671;p38"/>
              <p:cNvCxnSpPr>
                <a:stCxn id="2670" idx="3"/>
              </p:cNvCxnSpPr>
              <p:nvPr/>
            </p:nvCxnSpPr>
            <p:spPr>
              <a:xfrm flipH="1">
                <a:off x="5875060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672" name="Google Shape;2672;p38"/>
              <p:cNvCxnSpPr/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673" name="Google Shape;2673;p38"/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74" name="Google Shape;2674;p38"/>
              <p:cNvCxnSpPr>
                <a:stCxn id="2673" idx="3"/>
              </p:cNvCxnSpPr>
              <p:nvPr/>
            </p:nvCxnSpPr>
            <p:spPr>
              <a:xfrm flipH="1">
                <a:off x="7750533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675" name="Google Shape;2675;p38"/>
              <p:cNvCxnSpPr/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676" name="Google Shape;2676;p38"/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12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77" name="Google Shape;2677;p38"/>
              <p:cNvCxnSpPr>
                <a:stCxn id="2676" idx="3"/>
              </p:cNvCxnSpPr>
              <p:nvPr/>
            </p:nvCxnSpPr>
            <p:spPr>
              <a:xfrm flipH="1">
                <a:off x="9433146" y="5342170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678" name="Google Shape;2678;p38"/>
              <p:cNvCxnSpPr/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679" name="Google Shape;2679;p38"/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80" name="Google Shape;2680;p38"/>
              <p:cNvCxnSpPr>
                <a:stCxn id="2679" idx="3"/>
              </p:cNvCxnSpPr>
              <p:nvPr/>
            </p:nvCxnSpPr>
            <p:spPr>
              <a:xfrm flipH="1">
                <a:off x="11083566" y="5396539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681" name="Google Shape;2681;p38"/>
              <p:cNvCxnSpPr/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682" name="Google Shape;2682;p38"/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83" name="Google Shape;2683;p38"/>
              <p:cNvCxnSpPr>
                <a:stCxn id="2682" idx="3"/>
              </p:cNvCxnSpPr>
              <p:nvPr/>
            </p:nvCxnSpPr>
            <p:spPr>
              <a:xfrm flipH="1">
                <a:off x="10505799" y="5382543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684" name="Google Shape;2684;p38"/>
              <p:cNvCxnSpPr/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685" name="Google Shape;2685;p38"/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6" name="Google Shape;2686;p38"/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7" name="Google Shape;2687;p38"/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88" name="Google Shape;2688;p38"/>
              <p:cNvCxnSpPr>
                <a:stCxn id="2687" idx="3"/>
                <a:endCxn id="2685" idx="0"/>
              </p:cNvCxnSpPr>
              <p:nvPr/>
            </p:nvCxnSpPr>
            <p:spPr>
              <a:xfrm flipH="1">
                <a:off x="1788480" y="2189771"/>
                <a:ext cx="1202400" cy="123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689" name="Google Shape;2689;p38"/>
              <p:cNvCxnSpPr>
                <a:endCxn id="2648" idx="0"/>
              </p:cNvCxnSpPr>
              <p:nvPr/>
            </p:nvCxnSpPr>
            <p:spPr>
              <a:xfrm>
                <a:off x="3372024" y="2099426"/>
                <a:ext cx="1843800" cy="133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690" name="Google Shape;2690;p38"/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  <a:solidFill>
                <a:schemeClr val="accent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91" name="Google Shape;2691;p38"/>
              <p:cNvCxnSpPr>
                <a:stCxn id="2690" idx="3"/>
                <a:endCxn id="2686" idx="0"/>
              </p:cNvCxnSpPr>
              <p:nvPr/>
            </p:nvCxnSpPr>
            <p:spPr>
              <a:xfrm flipH="1">
                <a:off x="8643142" y="2320599"/>
                <a:ext cx="1068900" cy="111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692" name="Google Shape;2692;p38"/>
              <p:cNvCxnSpPr>
                <a:endCxn id="2646" idx="0"/>
              </p:cNvCxnSpPr>
              <p:nvPr/>
            </p:nvCxnSpPr>
            <p:spPr>
              <a:xfrm>
                <a:off x="10093000" y="2230526"/>
                <a:ext cx="982500" cy="120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693" name="Google Shape;2693;p38"/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94" name="Google Shape;2694;p38"/>
              <p:cNvCxnSpPr/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695" name="Google Shape;2695;p38"/>
              <p:cNvCxnSpPr/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696" name="Google Shape;2696;p38"/>
              <p:cNvCxnSpPr/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697" name="Google Shape;2697;p38"/>
              <p:cNvCxnSpPr/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698" name="Google Shape;2698;p38"/>
              <p:cNvCxnSpPr>
                <a:endCxn id="2664" idx="0"/>
              </p:cNvCxnSpPr>
              <p:nvPr/>
            </p:nvCxnSpPr>
            <p:spPr>
              <a:xfrm>
                <a:off x="1807554" y="3967634"/>
                <a:ext cx="861000" cy="82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699" name="Google Shape;2699;p38"/>
              <p:cNvCxnSpPr/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700" name="Google Shape;2700;p38"/>
              <p:cNvCxnSpPr/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701" name="Google Shape;2701;p38"/>
              <p:cNvCxnSpPr>
                <a:endCxn id="2679" idx="0"/>
              </p:cNvCxnSpPr>
              <p:nvPr/>
            </p:nvCxnSpPr>
            <p:spPr>
              <a:xfrm>
                <a:off x="11108685" y="4027739"/>
                <a:ext cx="401100" cy="83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702" name="Google Shape;2702;p38"/>
              <p:cNvCxnSpPr/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703" name="Google Shape;2703;p38"/>
              <p:cNvCxnSpPr>
                <a:endCxn id="2690" idx="1"/>
              </p:cNvCxnSpPr>
              <p:nvPr/>
            </p:nvCxnSpPr>
            <p:spPr>
              <a:xfrm>
                <a:off x="6431842" y="864550"/>
                <a:ext cx="3280200" cy="101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2704" name="Google Shape;2704;p38"/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20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/>
            </a:p>
          </p:txBody>
        </p:sp>
        <p:sp>
          <p:nvSpPr>
            <p:cNvPr id="2705" name="Google Shape;2705;p38"/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=20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6" name="Google Shape;2706;p38"/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20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=15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7" name="Google Shape;2707;p38"/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=20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8" name="Google Shape;2708;p38"/>
            <p:cNvSpPr txBox="1"/>
            <p:nvPr/>
          </p:nvSpPr>
          <p:spPr>
            <a:xfrm>
              <a:off x="3729140" y="3181572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24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=20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9" name="Google Shape;2709;p38"/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20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0" name="Google Shape;2710;p38"/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20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=5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1" name="Google Shape;2711;p38"/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=20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2" name="Google Shape;2712;p38"/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20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=15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3" name="Google Shape;2713;p38"/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=20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4" name="Google Shape;2714;p38"/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- Alpha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– Beta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- Max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- Min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5" name="Google Shape;2715;p38"/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6" name="Google Shape;2716;p38"/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17" name="Google Shape;2717;p38"/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=12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8" name="Google Shape;2718;p38"/>
          <p:cNvSpPr/>
          <p:nvPr/>
        </p:nvSpPr>
        <p:spPr>
          <a:xfrm>
            <a:off x="2668726" y="5346193"/>
            <a:ext cx="5851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719" name="Google Shape;2719;p38"/>
          <p:cNvSpPr/>
          <p:nvPr/>
        </p:nvSpPr>
        <p:spPr>
          <a:xfrm>
            <a:off x="5584236" y="4130930"/>
            <a:ext cx="5851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720" name="Google Shape;2720;p38"/>
          <p:cNvSpPr/>
          <p:nvPr/>
        </p:nvSpPr>
        <p:spPr>
          <a:xfrm>
            <a:off x="8174378" y="5291337"/>
            <a:ext cx="5851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721" name="Google Shape;2721;p38"/>
          <p:cNvSpPr/>
          <p:nvPr/>
        </p:nvSpPr>
        <p:spPr>
          <a:xfrm>
            <a:off x="9852363" y="5317084"/>
            <a:ext cx="5851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722" name="Google Shape;2722;p38"/>
          <p:cNvSpPr/>
          <p:nvPr/>
        </p:nvSpPr>
        <p:spPr>
          <a:xfrm>
            <a:off x="10271897" y="2459275"/>
            <a:ext cx="5851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723" name="Google Shape;2723;p38"/>
          <p:cNvSpPr txBox="1"/>
          <p:nvPr/>
        </p:nvSpPr>
        <p:spPr>
          <a:xfrm>
            <a:off x="5705248" y="2493797"/>
            <a:ext cx="2614986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pruned branches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7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Pseudocode for the alpha-beta algorithm</a:t>
            </a:r>
            <a:endParaRPr/>
          </a:p>
        </p:txBody>
      </p:sp>
      <p:sp>
        <p:nvSpPr>
          <p:cNvPr id="2729" name="Google Shape;2729;p39"/>
          <p:cNvSpPr txBox="1"/>
          <p:nvPr>
            <p:ph idx="1" type="body"/>
          </p:nvPr>
        </p:nvSpPr>
        <p:spPr>
          <a:xfrm>
            <a:off x="838200" y="158663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evaluate (node, alpha, beta)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	if node is a leaf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		return the heuristic value of node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	if node is a minimizing node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		for each child of node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			beta = min (beta, evaluate (child, alpha, beta))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			if beta &lt;= alpha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			return beta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		return beta 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	if node is a maximizing node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		for each child of node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			alpha = max (alpha, evaluate (child, alpha, beta))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			if beta &lt;= alpha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			return alpha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		return alpha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1" lang="en-US"/>
              <a:t>Depth-Limited</a:t>
            </a:r>
            <a:r>
              <a:rPr lang="en-US"/>
              <a:t> Minmax Pseudocode</a:t>
            </a:r>
            <a:endParaRPr/>
          </a:p>
        </p:txBody>
      </p:sp>
      <p:pic>
        <p:nvPicPr>
          <p:cNvPr id="103" name="Google Shape;10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492899"/>
            <a:ext cx="10229236" cy="4167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Alpha beta pruning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Children inherit parent’s alpha and beta values via passing them as arguments during recursive calls (not while returning).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Alpha can only be updated during max’s turn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Beta can only be updated during min’s turn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Alpha ‘is greater than equal to’ beta we don’t look into the remaining children (AKA </a:t>
            </a:r>
            <a:r>
              <a:rPr b="1" lang="en-US"/>
              <a:t>pruning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6"/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115" name="Google Shape;115;p6"/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116" name="Google Shape;116;p6"/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6"/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6"/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6"/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6"/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6"/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6"/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3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………</a:t>
                </a:r>
                <a:endParaRPr b="1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2" name="Google Shape;132;p6"/>
              <p:cNvCxnSpPr>
                <a:stCxn id="117" idx="3"/>
                <a:endCxn id="121" idx="0"/>
              </p:cNvCxnSpPr>
              <p:nvPr/>
            </p:nvCxnSpPr>
            <p:spPr>
              <a:xfrm flipH="1">
                <a:off x="460189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33" name="Google Shape;133;p6"/>
              <p:cNvCxnSpPr>
                <a:endCxn id="120" idx="0"/>
              </p:cNvCxnSpPr>
              <p:nvPr/>
            </p:nvCxnSpPr>
            <p:spPr>
              <a:xfrm>
                <a:off x="1030017" y="5239462"/>
                <a:ext cx="285600" cy="75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34" name="Google Shape;134;p6"/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5" name="Google Shape;135;p6"/>
              <p:cNvCxnSpPr>
                <a:stCxn id="134" idx="3"/>
              </p:cNvCxnSpPr>
              <p:nvPr/>
            </p:nvCxnSpPr>
            <p:spPr>
              <a:xfrm flipH="1">
                <a:off x="2242335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36" name="Google Shape;136;p6"/>
              <p:cNvCxnSpPr/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37" name="Google Shape;137;p6"/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8" name="Google Shape;138;p6"/>
              <p:cNvCxnSpPr>
                <a:stCxn id="137" idx="3"/>
              </p:cNvCxnSpPr>
              <p:nvPr/>
            </p:nvCxnSpPr>
            <p:spPr>
              <a:xfrm flipH="1">
                <a:off x="4074645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39" name="Google Shape;139;p6"/>
              <p:cNvCxnSpPr/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40" name="Google Shape;140;p6"/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1" name="Google Shape;141;p6"/>
              <p:cNvCxnSpPr>
                <a:stCxn id="140" idx="3"/>
              </p:cNvCxnSpPr>
              <p:nvPr/>
            </p:nvCxnSpPr>
            <p:spPr>
              <a:xfrm flipH="1">
                <a:off x="5875060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42" name="Google Shape;142;p6"/>
              <p:cNvCxnSpPr/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43" name="Google Shape;143;p6"/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4" name="Google Shape;144;p6"/>
              <p:cNvCxnSpPr>
                <a:stCxn id="143" idx="3"/>
              </p:cNvCxnSpPr>
              <p:nvPr/>
            </p:nvCxnSpPr>
            <p:spPr>
              <a:xfrm flipH="1">
                <a:off x="7750533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45" name="Google Shape;145;p6"/>
              <p:cNvCxnSpPr/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46" name="Google Shape;146;p6"/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7" name="Google Shape;147;p6"/>
              <p:cNvCxnSpPr>
                <a:stCxn id="146" idx="3"/>
              </p:cNvCxnSpPr>
              <p:nvPr/>
            </p:nvCxnSpPr>
            <p:spPr>
              <a:xfrm flipH="1">
                <a:off x="9433146" y="5342170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48" name="Google Shape;148;p6"/>
              <p:cNvCxnSpPr/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49" name="Google Shape;149;p6"/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0" name="Google Shape;150;p6"/>
              <p:cNvCxnSpPr>
                <a:stCxn id="149" idx="3"/>
              </p:cNvCxnSpPr>
              <p:nvPr/>
            </p:nvCxnSpPr>
            <p:spPr>
              <a:xfrm flipH="1">
                <a:off x="11083566" y="5396539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51" name="Google Shape;151;p6"/>
              <p:cNvCxnSpPr/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52" name="Google Shape;152;p6"/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3" name="Google Shape;153;p6"/>
              <p:cNvCxnSpPr>
                <a:stCxn id="152" idx="3"/>
              </p:cNvCxnSpPr>
              <p:nvPr/>
            </p:nvCxnSpPr>
            <p:spPr>
              <a:xfrm flipH="1">
                <a:off x="10505799" y="5382543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54" name="Google Shape;154;p6"/>
              <p:cNvCxnSpPr/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55" name="Google Shape;155;p6"/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6"/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6"/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8" name="Google Shape;158;p6"/>
              <p:cNvCxnSpPr>
                <a:stCxn id="157" idx="3"/>
                <a:endCxn id="155" idx="0"/>
              </p:cNvCxnSpPr>
              <p:nvPr/>
            </p:nvCxnSpPr>
            <p:spPr>
              <a:xfrm flipH="1">
                <a:off x="1788480" y="2189771"/>
                <a:ext cx="1202400" cy="123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59" name="Google Shape;159;p6"/>
              <p:cNvCxnSpPr>
                <a:endCxn id="118" idx="0"/>
              </p:cNvCxnSpPr>
              <p:nvPr/>
            </p:nvCxnSpPr>
            <p:spPr>
              <a:xfrm>
                <a:off x="3372024" y="2099426"/>
                <a:ext cx="1843800" cy="133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60" name="Google Shape;160;p6"/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1" name="Google Shape;161;p6"/>
              <p:cNvCxnSpPr>
                <a:stCxn id="160" idx="3"/>
                <a:endCxn id="156" idx="0"/>
              </p:cNvCxnSpPr>
              <p:nvPr/>
            </p:nvCxnSpPr>
            <p:spPr>
              <a:xfrm flipH="1">
                <a:off x="8643142" y="2320599"/>
                <a:ext cx="1068900" cy="111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62" name="Google Shape;162;p6"/>
              <p:cNvCxnSpPr>
                <a:endCxn id="116" idx="0"/>
              </p:cNvCxnSpPr>
              <p:nvPr/>
            </p:nvCxnSpPr>
            <p:spPr>
              <a:xfrm>
                <a:off x="10093000" y="2230526"/>
                <a:ext cx="982500" cy="120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63" name="Google Shape;163;p6"/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4" name="Google Shape;164;p6"/>
              <p:cNvCxnSpPr/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65" name="Google Shape;165;p6"/>
              <p:cNvCxnSpPr/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66" name="Google Shape;166;p6"/>
              <p:cNvCxnSpPr/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67" name="Google Shape;167;p6"/>
              <p:cNvCxnSpPr/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68" name="Google Shape;168;p6"/>
              <p:cNvCxnSpPr>
                <a:endCxn id="134" idx="0"/>
              </p:cNvCxnSpPr>
              <p:nvPr/>
            </p:nvCxnSpPr>
            <p:spPr>
              <a:xfrm>
                <a:off x="1807554" y="3967634"/>
                <a:ext cx="861000" cy="82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69" name="Google Shape;169;p6"/>
              <p:cNvCxnSpPr/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70" name="Google Shape;170;p6"/>
              <p:cNvCxnSpPr/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71" name="Google Shape;171;p6"/>
              <p:cNvCxnSpPr>
                <a:endCxn id="149" idx="0"/>
              </p:cNvCxnSpPr>
              <p:nvPr/>
            </p:nvCxnSpPr>
            <p:spPr>
              <a:xfrm>
                <a:off x="11108685" y="4027739"/>
                <a:ext cx="401100" cy="83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72" name="Google Shape;172;p6"/>
              <p:cNvCxnSpPr/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73" name="Google Shape;173;p6"/>
              <p:cNvCxnSpPr>
                <a:endCxn id="160" idx="1"/>
              </p:cNvCxnSpPr>
              <p:nvPr/>
            </p:nvCxnSpPr>
            <p:spPr>
              <a:xfrm>
                <a:off x="6431842" y="864550"/>
                <a:ext cx="3280200" cy="101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174" name="Google Shape;174;p6"/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/>
            </a:p>
          </p:txBody>
        </p:sp>
        <p:sp>
          <p:nvSpPr>
            <p:cNvPr id="175" name="Google Shape;175;p6"/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6"/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+∞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6"/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6"/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6"/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6"/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6"/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6"/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6"/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6"/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6"/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- Alpha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– Beta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- Max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- Min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6"/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-∞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=+∞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7"/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194" name="Google Shape;194;p7"/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195" name="Google Shape;195;p7"/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7"/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7"/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7"/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7"/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………</a:t>
                </a:r>
                <a:endParaRPr b="1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1" name="Google Shape;211;p7"/>
              <p:cNvCxnSpPr>
                <a:stCxn id="196" idx="3"/>
                <a:endCxn id="200" idx="0"/>
              </p:cNvCxnSpPr>
              <p:nvPr/>
            </p:nvCxnSpPr>
            <p:spPr>
              <a:xfrm flipH="1">
                <a:off x="460189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12" name="Google Shape;212;p7"/>
              <p:cNvCxnSpPr>
                <a:endCxn id="199" idx="0"/>
              </p:cNvCxnSpPr>
              <p:nvPr/>
            </p:nvCxnSpPr>
            <p:spPr>
              <a:xfrm>
                <a:off x="1030017" y="5239462"/>
                <a:ext cx="285600" cy="75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13" name="Google Shape;213;p7"/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4" name="Google Shape;214;p7"/>
              <p:cNvCxnSpPr>
                <a:stCxn id="213" idx="3"/>
              </p:cNvCxnSpPr>
              <p:nvPr/>
            </p:nvCxnSpPr>
            <p:spPr>
              <a:xfrm flipH="1">
                <a:off x="2242335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15" name="Google Shape;215;p7"/>
              <p:cNvCxnSpPr/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16" name="Google Shape;216;p7"/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7" name="Google Shape;217;p7"/>
              <p:cNvCxnSpPr>
                <a:stCxn id="216" idx="3"/>
              </p:cNvCxnSpPr>
              <p:nvPr/>
            </p:nvCxnSpPr>
            <p:spPr>
              <a:xfrm flipH="1">
                <a:off x="4074645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18" name="Google Shape;218;p7"/>
              <p:cNvCxnSpPr/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19" name="Google Shape;219;p7"/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20" name="Google Shape;220;p7"/>
              <p:cNvCxnSpPr>
                <a:stCxn id="219" idx="3"/>
              </p:cNvCxnSpPr>
              <p:nvPr/>
            </p:nvCxnSpPr>
            <p:spPr>
              <a:xfrm flipH="1">
                <a:off x="5875060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21" name="Google Shape;221;p7"/>
              <p:cNvCxnSpPr/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22" name="Google Shape;222;p7"/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23" name="Google Shape;223;p7"/>
              <p:cNvCxnSpPr>
                <a:stCxn id="222" idx="3"/>
              </p:cNvCxnSpPr>
              <p:nvPr/>
            </p:nvCxnSpPr>
            <p:spPr>
              <a:xfrm flipH="1">
                <a:off x="7750533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24" name="Google Shape;224;p7"/>
              <p:cNvCxnSpPr/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25" name="Google Shape;225;p7"/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26" name="Google Shape;226;p7"/>
              <p:cNvCxnSpPr>
                <a:stCxn id="225" idx="3"/>
              </p:cNvCxnSpPr>
              <p:nvPr/>
            </p:nvCxnSpPr>
            <p:spPr>
              <a:xfrm flipH="1">
                <a:off x="9433146" y="5342170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27" name="Google Shape;227;p7"/>
              <p:cNvCxnSpPr/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28" name="Google Shape;228;p7"/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29" name="Google Shape;229;p7"/>
              <p:cNvCxnSpPr>
                <a:stCxn id="228" idx="3"/>
              </p:cNvCxnSpPr>
              <p:nvPr/>
            </p:nvCxnSpPr>
            <p:spPr>
              <a:xfrm flipH="1">
                <a:off x="11083566" y="5396539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30" name="Google Shape;230;p7"/>
              <p:cNvCxnSpPr/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31" name="Google Shape;231;p7"/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2" name="Google Shape;232;p7"/>
              <p:cNvCxnSpPr>
                <a:stCxn id="231" idx="3"/>
              </p:cNvCxnSpPr>
              <p:nvPr/>
            </p:nvCxnSpPr>
            <p:spPr>
              <a:xfrm flipH="1">
                <a:off x="10505799" y="5382543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33" name="Google Shape;233;p7"/>
              <p:cNvCxnSpPr/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34" name="Google Shape;234;p7"/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7"/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7" name="Google Shape;237;p7"/>
              <p:cNvCxnSpPr>
                <a:stCxn id="236" idx="3"/>
                <a:endCxn id="234" idx="0"/>
              </p:cNvCxnSpPr>
              <p:nvPr/>
            </p:nvCxnSpPr>
            <p:spPr>
              <a:xfrm flipH="1">
                <a:off x="1788480" y="2189771"/>
                <a:ext cx="1202400" cy="123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38" name="Google Shape;238;p7"/>
              <p:cNvCxnSpPr>
                <a:endCxn id="197" idx="0"/>
              </p:cNvCxnSpPr>
              <p:nvPr/>
            </p:nvCxnSpPr>
            <p:spPr>
              <a:xfrm>
                <a:off x="3372024" y="2099426"/>
                <a:ext cx="1843800" cy="133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39" name="Google Shape;239;p7"/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40" name="Google Shape;240;p7"/>
              <p:cNvCxnSpPr>
                <a:stCxn id="239" idx="3"/>
                <a:endCxn id="235" idx="0"/>
              </p:cNvCxnSpPr>
              <p:nvPr/>
            </p:nvCxnSpPr>
            <p:spPr>
              <a:xfrm flipH="1">
                <a:off x="8643142" y="2320599"/>
                <a:ext cx="1068900" cy="111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41" name="Google Shape;241;p7"/>
              <p:cNvCxnSpPr>
                <a:endCxn id="195" idx="0"/>
              </p:cNvCxnSpPr>
              <p:nvPr/>
            </p:nvCxnSpPr>
            <p:spPr>
              <a:xfrm>
                <a:off x="10093000" y="2230526"/>
                <a:ext cx="982500" cy="120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42" name="Google Shape;242;p7"/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43" name="Google Shape;243;p7"/>
              <p:cNvCxnSpPr/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44" name="Google Shape;244;p7"/>
              <p:cNvCxnSpPr/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45" name="Google Shape;245;p7"/>
              <p:cNvCxnSpPr/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46" name="Google Shape;246;p7"/>
              <p:cNvCxnSpPr/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47" name="Google Shape;247;p7"/>
              <p:cNvCxnSpPr>
                <a:endCxn id="213" idx="0"/>
              </p:cNvCxnSpPr>
              <p:nvPr/>
            </p:nvCxnSpPr>
            <p:spPr>
              <a:xfrm>
                <a:off x="1807554" y="3967634"/>
                <a:ext cx="861000" cy="82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48" name="Google Shape;248;p7"/>
              <p:cNvCxnSpPr/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49" name="Google Shape;249;p7"/>
              <p:cNvCxnSpPr/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50" name="Google Shape;250;p7"/>
              <p:cNvCxnSpPr>
                <a:endCxn id="228" idx="0"/>
              </p:cNvCxnSpPr>
              <p:nvPr/>
            </p:nvCxnSpPr>
            <p:spPr>
              <a:xfrm>
                <a:off x="11108685" y="4027739"/>
                <a:ext cx="401100" cy="83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51" name="Google Shape;251;p7"/>
              <p:cNvCxnSpPr/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52" name="Google Shape;252;p7"/>
              <p:cNvCxnSpPr>
                <a:endCxn id="239" idx="1"/>
              </p:cNvCxnSpPr>
              <p:nvPr/>
            </p:nvCxnSpPr>
            <p:spPr>
              <a:xfrm>
                <a:off x="6431842" y="864550"/>
                <a:ext cx="3280200" cy="101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253" name="Google Shape;253;p7"/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/>
            </a:p>
          </p:txBody>
        </p:sp>
        <p:sp>
          <p:nvSpPr>
            <p:cNvPr id="254" name="Google Shape;254;p7"/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7"/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+∞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7"/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7"/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7"/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7"/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7"/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7"/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7"/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7"/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7"/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- Alpha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– Beta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- Max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- Min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p7"/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-∞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=+∞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8"/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273" name="Google Shape;273;p8"/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274" name="Google Shape;274;p8"/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8"/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8"/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8"/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8"/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8"/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8"/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8"/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8"/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8"/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8"/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8"/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8"/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………</a:t>
                </a:r>
                <a:endParaRPr b="1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90" name="Google Shape;290;p8"/>
              <p:cNvCxnSpPr>
                <a:stCxn id="275" idx="3"/>
                <a:endCxn id="279" idx="0"/>
              </p:cNvCxnSpPr>
              <p:nvPr/>
            </p:nvCxnSpPr>
            <p:spPr>
              <a:xfrm flipH="1">
                <a:off x="460189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91" name="Google Shape;291;p8"/>
              <p:cNvCxnSpPr>
                <a:endCxn id="278" idx="0"/>
              </p:cNvCxnSpPr>
              <p:nvPr/>
            </p:nvCxnSpPr>
            <p:spPr>
              <a:xfrm>
                <a:off x="1030017" y="5239462"/>
                <a:ext cx="285600" cy="75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92" name="Google Shape;292;p8"/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93" name="Google Shape;293;p8"/>
              <p:cNvCxnSpPr>
                <a:stCxn id="292" idx="3"/>
              </p:cNvCxnSpPr>
              <p:nvPr/>
            </p:nvCxnSpPr>
            <p:spPr>
              <a:xfrm flipH="1">
                <a:off x="2242335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94" name="Google Shape;294;p8"/>
              <p:cNvCxnSpPr/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95" name="Google Shape;295;p8"/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96" name="Google Shape;296;p8"/>
              <p:cNvCxnSpPr>
                <a:stCxn id="295" idx="3"/>
              </p:cNvCxnSpPr>
              <p:nvPr/>
            </p:nvCxnSpPr>
            <p:spPr>
              <a:xfrm flipH="1">
                <a:off x="4074645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297" name="Google Shape;297;p8"/>
              <p:cNvCxnSpPr/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98" name="Google Shape;298;p8"/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99" name="Google Shape;299;p8"/>
              <p:cNvCxnSpPr>
                <a:stCxn id="298" idx="3"/>
              </p:cNvCxnSpPr>
              <p:nvPr/>
            </p:nvCxnSpPr>
            <p:spPr>
              <a:xfrm flipH="1">
                <a:off x="5875060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00" name="Google Shape;300;p8"/>
              <p:cNvCxnSpPr/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301" name="Google Shape;301;p8"/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02" name="Google Shape;302;p8"/>
              <p:cNvCxnSpPr>
                <a:stCxn id="301" idx="3"/>
              </p:cNvCxnSpPr>
              <p:nvPr/>
            </p:nvCxnSpPr>
            <p:spPr>
              <a:xfrm flipH="1">
                <a:off x="7750533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03" name="Google Shape;303;p8"/>
              <p:cNvCxnSpPr/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304" name="Google Shape;304;p8"/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05" name="Google Shape;305;p8"/>
              <p:cNvCxnSpPr>
                <a:stCxn id="304" idx="3"/>
              </p:cNvCxnSpPr>
              <p:nvPr/>
            </p:nvCxnSpPr>
            <p:spPr>
              <a:xfrm flipH="1">
                <a:off x="9433146" y="5342170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06" name="Google Shape;306;p8"/>
              <p:cNvCxnSpPr/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307" name="Google Shape;307;p8"/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08" name="Google Shape;308;p8"/>
              <p:cNvCxnSpPr>
                <a:stCxn id="307" idx="3"/>
              </p:cNvCxnSpPr>
              <p:nvPr/>
            </p:nvCxnSpPr>
            <p:spPr>
              <a:xfrm flipH="1">
                <a:off x="11083566" y="5396539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09" name="Google Shape;309;p8"/>
              <p:cNvCxnSpPr/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310" name="Google Shape;310;p8"/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11" name="Google Shape;311;p8"/>
              <p:cNvCxnSpPr>
                <a:stCxn id="310" idx="3"/>
              </p:cNvCxnSpPr>
              <p:nvPr/>
            </p:nvCxnSpPr>
            <p:spPr>
              <a:xfrm flipH="1">
                <a:off x="10505799" y="5382543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12" name="Google Shape;312;p8"/>
              <p:cNvCxnSpPr/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313" name="Google Shape;313;p8"/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8"/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16" name="Google Shape;316;p8"/>
              <p:cNvCxnSpPr>
                <a:stCxn id="315" idx="3"/>
                <a:endCxn id="313" idx="0"/>
              </p:cNvCxnSpPr>
              <p:nvPr/>
            </p:nvCxnSpPr>
            <p:spPr>
              <a:xfrm flipH="1">
                <a:off x="1788480" y="2189771"/>
                <a:ext cx="1202400" cy="123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17" name="Google Shape;317;p8"/>
              <p:cNvCxnSpPr>
                <a:endCxn id="276" idx="0"/>
              </p:cNvCxnSpPr>
              <p:nvPr/>
            </p:nvCxnSpPr>
            <p:spPr>
              <a:xfrm>
                <a:off x="3372024" y="2099426"/>
                <a:ext cx="1843800" cy="133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318" name="Google Shape;318;p8"/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19" name="Google Shape;319;p8"/>
              <p:cNvCxnSpPr>
                <a:stCxn id="318" idx="3"/>
                <a:endCxn id="314" idx="0"/>
              </p:cNvCxnSpPr>
              <p:nvPr/>
            </p:nvCxnSpPr>
            <p:spPr>
              <a:xfrm flipH="1">
                <a:off x="8643142" y="2320599"/>
                <a:ext cx="1068900" cy="111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20" name="Google Shape;320;p8"/>
              <p:cNvCxnSpPr>
                <a:endCxn id="274" idx="0"/>
              </p:cNvCxnSpPr>
              <p:nvPr/>
            </p:nvCxnSpPr>
            <p:spPr>
              <a:xfrm>
                <a:off x="10093000" y="2230526"/>
                <a:ext cx="982500" cy="120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321" name="Google Shape;321;p8"/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22" name="Google Shape;322;p8"/>
              <p:cNvCxnSpPr/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23" name="Google Shape;323;p8"/>
              <p:cNvCxnSpPr/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24" name="Google Shape;324;p8"/>
              <p:cNvCxnSpPr/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25" name="Google Shape;325;p8"/>
              <p:cNvCxnSpPr/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26" name="Google Shape;326;p8"/>
              <p:cNvCxnSpPr>
                <a:endCxn id="292" idx="0"/>
              </p:cNvCxnSpPr>
              <p:nvPr/>
            </p:nvCxnSpPr>
            <p:spPr>
              <a:xfrm>
                <a:off x="1807554" y="3967634"/>
                <a:ext cx="861000" cy="82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27" name="Google Shape;327;p8"/>
              <p:cNvCxnSpPr/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28" name="Google Shape;328;p8"/>
              <p:cNvCxnSpPr/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29" name="Google Shape;329;p8"/>
              <p:cNvCxnSpPr>
                <a:endCxn id="307" idx="0"/>
              </p:cNvCxnSpPr>
              <p:nvPr/>
            </p:nvCxnSpPr>
            <p:spPr>
              <a:xfrm>
                <a:off x="11108685" y="4027739"/>
                <a:ext cx="401100" cy="83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30" name="Google Shape;330;p8"/>
              <p:cNvCxnSpPr/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31" name="Google Shape;331;p8"/>
              <p:cNvCxnSpPr>
                <a:endCxn id="318" idx="1"/>
              </p:cNvCxnSpPr>
              <p:nvPr/>
            </p:nvCxnSpPr>
            <p:spPr>
              <a:xfrm>
                <a:off x="6431842" y="864550"/>
                <a:ext cx="3280200" cy="101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332" name="Google Shape;332;p8"/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/>
            </a:p>
          </p:txBody>
        </p:sp>
        <p:sp>
          <p:nvSpPr>
            <p:cNvPr id="333" name="Google Shape;333;p8"/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8"/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+∞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8"/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8"/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8"/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8"/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8"/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8"/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8"/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8"/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8"/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- Alpha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– Beta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- Max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- Min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6" name="Google Shape;346;p8"/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-∞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=+∞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9"/>
          <p:cNvGrpSpPr/>
          <p:nvPr/>
        </p:nvGrpSpPr>
        <p:grpSpPr>
          <a:xfrm>
            <a:off x="92083" y="196429"/>
            <a:ext cx="12914841" cy="6422086"/>
            <a:chOff x="92083" y="196429"/>
            <a:chExt cx="12914841" cy="6422086"/>
          </a:xfrm>
        </p:grpSpPr>
        <p:grpSp>
          <p:nvGrpSpPr>
            <p:cNvPr id="352" name="Google Shape;352;p9"/>
            <p:cNvGrpSpPr/>
            <p:nvPr/>
          </p:nvGrpSpPr>
          <p:grpSpPr>
            <a:xfrm>
              <a:off x="124408" y="239490"/>
              <a:ext cx="12882516" cy="6379025"/>
              <a:chOff x="124408" y="239490"/>
              <a:chExt cx="12882516" cy="6379025"/>
            </a:xfrm>
          </p:grpSpPr>
          <p:sp>
            <p:nvSpPr>
              <p:cNvPr id="353" name="Google Shape;353;p9"/>
              <p:cNvSpPr/>
              <p:nvPr/>
            </p:nvSpPr>
            <p:spPr>
              <a:xfrm>
                <a:off x="10739598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>
                <a:off x="550506" y="479593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9"/>
              <p:cNvSpPr/>
              <p:nvPr/>
            </p:nvSpPr>
            <p:spPr>
              <a:xfrm>
                <a:off x="4879922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>
                <a:off x="2802301" y="5993361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9"/>
              <p:cNvSpPr/>
              <p:nvPr/>
            </p:nvSpPr>
            <p:spPr>
              <a:xfrm>
                <a:off x="979715" y="5993362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9"/>
              <p:cNvSpPr/>
              <p:nvPr/>
            </p:nvSpPr>
            <p:spPr>
              <a:xfrm>
                <a:off x="124408" y="5993364"/>
                <a:ext cx="671804" cy="625151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9"/>
              <p:cNvSpPr/>
              <p:nvPr/>
            </p:nvSpPr>
            <p:spPr>
              <a:xfrm>
                <a:off x="1946994" y="5993362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9"/>
              <p:cNvSpPr/>
              <p:nvPr/>
            </p:nvSpPr>
            <p:spPr>
              <a:xfrm>
                <a:off x="6407033" y="5993358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>
                <a:off x="4584447" y="5993359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3729140" y="5993361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5551726" y="5993359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9942948" y="5985779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9"/>
              <p:cNvSpPr/>
              <p:nvPr/>
            </p:nvSpPr>
            <p:spPr>
              <a:xfrm>
                <a:off x="8229619" y="599335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9"/>
              <p:cNvSpPr/>
              <p:nvPr/>
            </p:nvSpPr>
            <p:spPr>
              <a:xfrm>
                <a:off x="7374312" y="5993358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9"/>
              <p:cNvSpPr/>
              <p:nvPr/>
            </p:nvSpPr>
            <p:spPr>
              <a:xfrm>
                <a:off x="9087641" y="598578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9"/>
              <p:cNvSpPr txBox="1"/>
              <p:nvPr/>
            </p:nvSpPr>
            <p:spPr>
              <a:xfrm>
                <a:off x="11000842" y="6033737"/>
                <a:ext cx="200608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………</a:t>
                </a:r>
                <a:endParaRPr b="1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9" name="Google Shape;369;p9"/>
              <p:cNvCxnSpPr>
                <a:stCxn id="354" idx="3"/>
                <a:endCxn id="358" idx="0"/>
              </p:cNvCxnSpPr>
              <p:nvPr/>
            </p:nvCxnSpPr>
            <p:spPr>
              <a:xfrm flipH="1">
                <a:off x="460189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70" name="Google Shape;370;p9"/>
              <p:cNvCxnSpPr>
                <a:endCxn id="357" idx="0"/>
              </p:cNvCxnSpPr>
              <p:nvPr/>
            </p:nvCxnSpPr>
            <p:spPr>
              <a:xfrm>
                <a:off x="1030017" y="5239462"/>
                <a:ext cx="285600" cy="75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371" name="Google Shape;371;p9"/>
              <p:cNvSpPr/>
              <p:nvPr/>
            </p:nvSpPr>
            <p:spPr>
              <a:xfrm>
                <a:off x="2332652" y="479593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2" name="Google Shape;372;p9"/>
              <p:cNvCxnSpPr>
                <a:stCxn id="371" idx="3"/>
              </p:cNvCxnSpPr>
              <p:nvPr/>
            </p:nvCxnSpPr>
            <p:spPr>
              <a:xfrm flipH="1">
                <a:off x="2242335" y="532953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73" name="Google Shape;373;p9"/>
              <p:cNvCxnSpPr/>
              <p:nvPr/>
            </p:nvCxnSpPr>
            <p:spPr>
              <a:xfrm>
                <a:off x="2812036" y="523933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374" name="Google Shape;374;p9"/>
              <p:cNvSpPr/>
              <p:nvPr/>
            </p:nvSpPr>
            <p:spPr>
              <a:xfrm>
                <a:off x="4164962" y="478348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5" name="Google Shape;375;p9"/>
              <p:cNvCxnSpPr>
                <a:stCxn id="374" idx="3"/>
              </p:cNvCxnSpPr>
              <p:nvPr/>
            </p:nvCxnSpPr>
            <p:spPr>
              <a:xfrm flipH="1">
                <a:off x="4074645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76" name="Google Shape;376;p9"/>
              <p:cNvCxnSpPr/>
              <p:nvPr/>
            </p:nvCxnSpPr>
            <p:spPr>
              <a:xfrm>
                <a:off x="4644346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377" name="Google Shape;377;p9"/>
              <p:cNvSpPr/>
              <p:nvPr/>
            </p:nvSpPr>
            <p:spPr>
              <a:xfrm>
                <a:off x="5965377" y="478348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8" name="Google Shape;378;p9"/>
              <p:cNvCxnSpPr>
                <a:stCxn id="377" idx="3"/>
              </p:cNvCxnSpPr>
              <p:nvPr/>
            </p:nvCxnSpPr>
            <p:spPr>
              <a:xfrm flipH="1">
                <a:off x="5875060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79" name="Google Shape;379;p9"/>
              <p:cNvCxnSpPr/>
              <p:nvPr/>
            </p:nvCxnSpPr>
            <p:spPr>
              <a:xfrm>
                <a:off x="6444761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380" name="Google Shape;380;p9"/>
              <p:cNvSpPr/>
              <p:nvPr/>
            </p:nvSpPr>
            <p:spPr>
              <a:xfrm>
                <a:off x="7840850" y="4783484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81" name="Google Shape;381;p9"/>
              <p:cNvCxnSpPr>
                <a:stCxn id="380" idx="3"/>
              </p:cNvCxnSpPr>
              <p:nvPr/>
            </p:nvCxnSpPr>
            <p:spPr>
              <a:xfrm flipH="1">
                <a:off x="7750533" y="5317084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82" name="Google Shape;382;p9"/>
              <p:cNvCxnSpPr/>
              <p:nvPr/>
            </p:nvCxnSpPr>
            <p:spPr>
              <a:xfrm>
                <a:off x="8320234" y="5226888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383" name="Google Shape;383;p9"/>
              <p:cNvSpPr/>
              <p:nvPr/>
            </p:nvSpPr>
            <p:spPr>
              <a:xfrm>
                <a:off x="9523463" y="4808570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84" name="Google Shape;384;p9"/>
              <p:cNvCxnSpPr>
                <a:stCxn id="383" idx="3"/>
              </p:cNvCxnSpPr>
              <p:nvPr/>
            </p:nvCxnSpPr>
            <p:spPr>
              <a:xfrm flipH="1">
                <a:off x="9433146" y="5342170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85" name="Google Shape;385;p9"/>
              <p:cNvCxnSpPr/>
              <p:nvPr/>
            </p:nvCxnSpPr>
            <p:spPr>
              <a:xfrm>
                <a:off x="10002847" y="5251974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386" name="Google Shape;386;p9"/>
              <p:cNvSpPr/>
              <p:nvPr/>
            </p:nvSpPr>
            <p:spPr>
              <a:xfrm>
                <a:off x="11173883" y="486293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87" name="Google Shape;387;p9"/>
              <p:cNvCxnSpPr>
                <a:stCxn id="386" idx="3"/>
              </p:cNvCxnSpPr>
              <p:nvPr/>
            </p:nvCxnSpPr>
            <p:spPr>
              <a:xfrm flipH="1">
                <a:off x="11083566" y="5396539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88" name="Google Shape;388;p9"/>
              <p:cNvCxnSpPr/>
              <p:nvPr/>
            </p:nvCxnSpPr>
            <p:spPr>
              <a:xfrm>
                <a:off x="11653267" y="5306343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389" name="Google Shape;389;p9"/>
              <p:cNvSpPr/>
              <p:nvPr/>
            </p:nvSpPr>
            <p:spPr>
              <a:xfrm>
                <a:off x="10596116" y="4848943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90" name="Google Shape;390;p9"/>
              <p:cNvCxnSpPr>
                <a:stCxn id="389" idx="3"/>
              </p:cNvCxnSpPr>
              <p:nvPr/>
            </p:nvCxnSpPr>
            <p:spPr>
              <a:xfrm flipH="1">
                <a:off x="10505799" y="5382543"/>
                <a:ext cx="188700" cy="66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91" name="Google Shape;391;p9"/>
              <p:cNvCxnSpPr/>
              <p:nvPr/>
            </p:nvCxnSpPr>
            <p:spPr>
              <a:xfrm>
                <a:off x="11075500" y="5292347"/>
                <a:ext cx="285727" cy="7540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392" name="Google Shape;392;p9"/>
              <p:cNvSpPr/>
              <p:nvPr/>
            </p:nvSpPr>
            <p:spPr>
              <a:xfrm>
                <a:off x="1452466" y="342900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9"/>
              <p:cNvSpPr/>
              <p:nvPr/>
            </p:nvSpPr>
            <p:spPr>
              <a:xfrm>
                <a:off x="8307378" y="3438326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2892497" y="1656171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95" name="Google Shape;395;p9"/>
              <p:cNvCxnSpPr>
                <a:stCxn id="394" idx="3"/>
                <a:endCxn id="392" idx="0"/>
              </p:cNvCxnSpPr>
              <p:nvPr/>
            </p:nvCxnSpPr>
            <p:spPr>
              <a:xfrm flipH="1">
                <a:off x="1788480" y="2189771"/>
                <a:ext cx="1202400" cy="123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96" name="Google Shape;396;p9"/>
              <p:cNvCxnSpPr>
                <a:endCxn id="355" idx="0"/>
              </p:cNvCxnSpPr>
              <p:nvPr/>
            </p:nvCxnSpPr>
            <p:spPr>
              <a:xfrm>
                <a:off x="3372024" y="2099426"/>
                <a:ext cx="1843800" cy="133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397" name="Google Shape;397;p9"/>
              <p:cNvSpPr/>
              <p:nvPr/>
            </p:nvSpPr>
            <p:spPr>
              <a:xfrm>
                <a:off x="9613659" y="1786999"/>
                <a:ext cx="671804" cy="625151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98" name="Google Shape;398;p9"/>
              <p:cNvCxnSpPr>
                <a:stCxn id="397" idx="3"/>
                <a:endCxn id="393" idx="0"/>
              </p:cNvCxnSpPr>
              <p:nvPr/>
            </p:nvCxnSpPr>
            <p:spPr>
              <a:xfrm flipH="1">
                <a:off x="8643142" y="2320599"/>
                <a:ext cx="1068900" cy="111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99" name="Google Shape;399;p9"/>
              <p:cNvCxnSpPr>
                <a:endCxn id="353" idx="0"/>
              </p:cNvCxnSpPr>
              <p:nvPr/>
            </p:nvCxnSpPr>
            <p:spPr>
              <a:xfrm>
                <a:off x="10093000" y="2230526"/>
                <a:ext cx="982500" cy="1207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400" name="Google Shape;400;p9"/>
              <p:cNvSpPr/>
              <p:nvPr/>
            </p:nvSpPr>
            <p:spPr>
              <a:xfrm>
                <a:off x="5760098" y="239490"/>
                <a:ext cx="671804" cy="625151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01" name="Google Shape;401;p9"/>
              <p:cNvCxnSpPr/>
              <p:nvPr/>
            </p:nvCxnSpPr>
            <p:spPr>
              <a:xfrm flipH="1">
                <a:off x="1051617" y="3967746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02" name="Google Shape;402;p9"/>
              <p:cNvCxnSpPr/>
              <p:nvPr/>
            </p:nvCxnSpPr>
            <p:spPr>
              <a:xfrm flipH="1">
                <a:off x="4435942" y="4023050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03" name="Google Shape;403;p9"/>
              <p:cNvCxnSpPr/>
              <p:nvPr/>
            </p:nvCxnSpPr>
            <p:spPr>
              <a:xfrm flipH="1">
                <a:off x="7921330" y="4054727"/>
                <a:ext cx="689707" cy="9023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04" name="Google Shape;404;p9"/>
              <p:cNvCxnSpPr/>
              <p:nvPr/>
            </p:nvCxnSpPr>
            <p:spPr>
              <a:xfrm flipH="1">
                <a:off x="10841821" y="4035048"/>
                <a:ext cx="117457" cy="7998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05" name="Google Shape;405;p9"/>
              <p:cNvCxnSpPr>
                <a:endCxn id="371" idx="0"/>
              </p:cNvCxnSpPr>
              <p:nvPr/>
            </p:nvCxnSpPr>
            <p:spPr>
              <a:xfrm>
                <a:off x="1807554" y="3967634"/>
                <a:ext cx="861000" cy="82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06" name="Google Shape;406;p9"/>
              <p:cNvCxnSpPr/>
              <p:nvPr/>
            </p:nvCxnSpPr>
            <p:spPr>
              <a:xfrm>
                <a:off x="5387948" y="3980228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07" name="Google Shape;407;p9"/>
              <p:cNvCxnSpPr/>
              <p:nvPr/>
            </p:nvCxnSpPr>
            <p:spPr>
              <a:xfrm>
                <a:off x="8798206" y="4041995"/>
                <a:ext cx="861104" cy="8283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08" name="Google Shape;408;p9"/>
              <p:cNvCxnSpPr>
                <a:endCxn id="386" idx="0"/>
              </p:cNvCxnSpPr>
              <p:nvPr/>
            </p:nvCxnSpPr>
            <p:spPr>
              <a:xfrm>
                <a:off x="11108685" y="4027739"/>
                <a:ext cx="401100" cy="83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09" name="Google Shape;409;p9"/>
              <p:cNvCxnSpPr/>
              <p:nvPr/>
            </p:nvCxnSpPr>
            <p:spPr>
              <a:xfrm flipH="1">
                <a:off x="3564302" y="864641"/>
                <a:ext cx="2195796" cy="106095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410" name="Google Shape;410;p9"/>
              <p:cNvCxnSpPr>
                <a:endCxn id="397" idx="1"/>
              </p:cNvCxnSpPr>
              <p:nvPr/>
            </p:nvCxnSpPr>
            <p:spPr>
              <a:xfrm>
                <a:off x="6431842" y="864550"/>
                <a:ext cx="3280200" cy="101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411" name="Google Shape;411;p9"/>
            <p:cNvSpPr txBox="1"/>
            <p:nvPr/>
          </p:nvSpPr>
          <p:spPr>
            <a:xfrm>
              <a:off x="6673768" y="196430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/>
            </a:p>
          </p:txBody>
        </p:sp>
        <p:sp>
          <p:nvSpPr>
            <p:cNvPr id="412" name="Google Shape;412;p9"/>
            <p:cNvSpPr txBox="1"/>
            <p:nvPr/>
          </p:nvSpPr>
          <p:spPr>
            <a:xfrm>
              <a:off x="1686312" y="1617494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9"/>
            <p:cNvSpPr txBox="1"/>
            <p:nvPr/>
          </p:nvSpPr>
          <p:spPr>
            <a:xfrm>
              <a:off x="10441023" y="166584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+∞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9"/>
            <p:cNvSpPr txBox="1"/>
            <p:nvPr/>
          </p:nvSpPr>
          <p:spPr>
            <a:xfrm>
              <a:off x="297464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9"/>
            <p:cNvSpPr txBox="1"/>
            <p:nvPr/>
          </p:nvSpPr>
          <p:spPr>
            <a:xfrm>
              <a:off x="3515685" y="3136795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9"/>
            <p:cNvSpPr txBox="1"/>
            <p:nvPr/>
          </p:nvSpPr>
          <p:spPr>
            <a:xfrm>
              <a:off x="7109932" y="3280006"/>
              <a:ext cx="106876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9"/>
            <p:cNvSpPr txBox="1"/>
            <p:nvPr/>
          </p:nvSpPr>
          <p:spPr>
            <a:xfrm>
              <a:off x="2690098" y="4095554"/>
              <a:ext cx="800736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9"/>
            <p:cNvSpPr txBox="1"/>
            <p:nvPr/>
          </p:nvSpPr>
          <p:spPr>
            <a:xfrm>
              <a:off x="3711237" y="4092648"/>
              <a:ext cx="861104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9"/>
            <p:cNvSpPr txBox="1"/>
            <p:nvPr/>
          </p:nvSpPr>
          <p:spPr>
            <a:xfrm>
              <a:off x="6360411" y="4124707"/>
              <a:ext cx="831960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9"/>
            <p:cNvSpPr txBox="1"/>
            <p:nvPr/>
          </p:nvSpPr>
          <p:spPr>
            <a:xfrm>
              <a:off x="7381677" y="4111831"/>
              <a:ext cx="880572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 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=+∞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9"/>
            <p:cNvSpPr txBox="1"/>
            <p:nvPr/>
          </p:nvSpPr>
          <p:spPr>
            <a:xfrm>
              <a:off x="92083" y="4095231"/>
              <a:ext cx="848175" cy="6463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=-∞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=10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9"/>
            <p:cNvSpPr txBox="1"/>
            <p:nvPr/>
          </p:nvSpPr>
          <p:spPr>
            <a:xfrm>
              <a:off x="381719" y="196429"/>
              <a:ext cx="1068762" cy="120032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- Alpha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– Beta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- Max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- Min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432318" y="796593"/>
              <a:ext cx="235229" cy="24253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435723" y="1080885"/>
              <a:ext cx="246298" cy="266407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5" name="Google Shape;425;p9"/>
          <p:cNvSpPr txBox="1"/>
          <p:nvPr/>
        </p:nvSpPr>
        <p:spPr>
          <a:xfrm>
            <a:off x="9502662" y="4002883"/>
            <a:ext cx="880572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-∞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=+∞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2019-09-30T10:48:05Z</dcterms:created>
  <dc:creator>Subu Kandaswamy</dc:creator>
</cp:coreProperties>
</file>