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524A5A60-058A-4F7E-99AD-61E0DEDF5688}"/>
    <pc:docChg chg="custSel modSld">
      <pc:chgData name="GIRISH GN" userId="625313e3a1b95115" providerId="LiveId" clId="{524A5A60-058A-4F7E-99AD-61E0DEDF5688}" dt="2023-02-27T05:58:53.586" v="2" actId="313"/>
      <pc:docMkLst>
        <pc:docMk/>
      </pc:docMkLst>
      <pc:sldChg chg="modSp mod">
        <pc:chgData name="GIRISH GN" userId="625313e3a1b95115" providerId="LiveId" clId="{524A5A60-058A-4F7E-99AD-61E0DEDF5688}" dt="2023-02-20T08:22:47.946" v="1" actId="27636"/>
        <pc:sldMkLst>
          <pc:docMk/>
          <pc:sldMk cId="1883815090" sldId="259"/>
        </pc:sldMkLst>
        <pc:spChg chg="mod">
          <ac:chgData name="GIRISH GN" userId="625313e3a1b95115" providerId="LiveId" clId="{524A5A60-058A-4F7E-99AD-61E0DEDF5688}" dt="2023-02-20T08:22:47.946" v="1" actId="27636"/>
          <ac:spMkLst>
            <pc:docMk/>
            <pc:sldMk cId="1883815090" sldId="259"/>
            <ac:spMk id="3" creationId="{00000000-0000-0000-0000-000000000000}"/>
          </ac:spMkLst>
        </pc:spChg>
      </pc:sldChg>
      <pc:sldChg chg="modSp mod">
        <pc:chgData name="GIRISH GN" userId="625313e3a1b95115" providerId="LiveId" clId="{524A5A60-058A-4F7E-99AD-61E0DEDF5688}" dt="2023-02-27T05:58:53.586" v="2" actId="313"/>
        <pc:sldMkLst>
          <pc:docMk/>
          <pc:sldMk cId="1408787444" sldId="261"/>
        </pc:sldMkLst>
        <pc:spChg chg="mod">
          <ac:chgData name="GIRISH GN" userId="625313e3a1b95115" providerId="LiveId" clId="{524A5A60-058A-4F7E-99AD-61E0DEDF5688}" dt="2023-02-27T05:58:53.586" v="2" actId="313"/>
          <ac:spMkLst>
            <pc:docMk/>
            <pc:sldMk cId="1408787444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1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2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5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884F-A1EF-46C0-9619-69E1881F01E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7175-1B30-468D-B9A6-6F0AD4E5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LOGICAL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5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Knowledge based agents use a process of reasoning over an internal representation of knowledge to decide what actions to take.</a:t>
            </a:r>
          </a:p>
          <a:p>
            <a:endParaRPr lang="en-IN" sz="2400" dirty="0"/>
          </a:p>
          <a:p>
            <a:r>
              <a:rPr lang="en-IN" sz="2400" dirty="0"/>
              <a:t>Knowledge-based agents can accept new tasks in the form of explicitly described goals; </a:t>
            </a:r>
          </a:p>
          <a:p>
            <a:pPr lvl="1"/>
            <a:r>
              <a:rPr lang="en-IN" sz="2400" dirty="0"/>
              <a:t>Can achieve competence quickly by being told or learning new knowledge about the environment; </a:t>
            </a:r>
          </a:p>
          <a:p>
            <a:pPr lvl="1"/>
            <a:r>
              <a:rPr lang="en-IN" sz="2400" dirty="0"/>
              <a:t>Can adapt to changes in the environment by updating the relevant knowledge.</a:t>
            </a:r>
          </a:p>
        </p:txBody>
      </p:sp>
    </p:spTree>
    <p:extLst>
      <p:ext uri="{BB962C8B-B14F-4D97-AF65-F5344CB8AC3E}">
        <p14:creationId xmlns:p14="http://schemas.microsoft.com/office/powerpoint/2010/main" val="316946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The central component of a knowledge-based agent is its knowledge base, or KB.</a:t>
            </a:r>
          </a:p>
          <a:p>
            <a:endParaRPr lang="en-IN" sz="2400" dirty="0"/>
          </a:p>
          <a:p>
            <a:r>
              <a:rPr lang="en-IN" sz="2400" dirty="0"/>
              <a:t>A knowledge base is a set of </a:t>
            </a:r>
            <a:r>
              <a:rPr lang="en-IN" sz="2400" b="1" dirty="0"/>
              <a:t>sentences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Each </a:t>
            </a:r>
            <a:r>
              <a:rPr lang="en-IN" sz="2400" b="1" dirty="0"/>
              <a:t>sentence</a:t>
            </a:r>
            <a:r>
              <a:rPr lang="en-IN" sz="2400" dirty="0"/>
              <a:t> is expressed in a language called a </a:t>
            </a:r>
            <a:r>
              <a:rPr lang="en-IN" sz="2400" b="1" dirty="0"/>
              <a:t>knowledge representation language</a:t>
            </a:r>
            <a:r>
              <a:rPr lang="en-IN" sz="2400" dirty="0"/>
              <a:t> and represents some assertion about the world. </a:t>
            </a:r>
          </a:p>
          <a:p>
            <a:endParaRPr lang="en-IN" sz="2400" dirty="0"/>
          </a:p>
          <a:p>
            <a:r>
              <a:rPr lang="en-IN" sz="2400" dirty="0"/>
              <a:t>When the sentence is taken as being given without being derived from other sentences, we call it an </a:t>
            </a:r>
            <a:r>
              <a:rPr lang="en-IN" sz="2400" b="1" dirty="0"/>
              <a:t>axiom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5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TELL and ASK, are to add new sentences to the knowledge base and a way to query what is known, respectively.</a:t>
            </a:r>
          </a:p>
          <a:p>
            <a:endParaRPr lang="en-IN" sz="2400" dirty="0"/>
          </a:p>
          <a:p>
            <a:r>
              <a:rPr lang="en-IN" sz="2400" dirty="0"/>
              <a:t>Both operations involve </a:t>
            </a:r>
            <a:r>
              <a:rPr lang="en-IN" sz="2400" b="1" dirty="0"/>
              <a:t>inference</a:t>
            </a:r>
            <a:r>
              <a:rPr lang="en-IN" sz="2400" dirty="0"/>
              <a:t>—that is, deriving new sentences from old.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</a:p>
          <a:p>
            <a:pPr marL="0" indent="0">
              <a:buNone/>
            </a:pPr>
            <a:r>
              <a:rPr lang="en-IN" sz="2400" i="1" dirty="0"/>
              <a:t>	Inference must obey the requirement that when one ASKs a question of the knowledge base, the answer should follow from what has been told (or </a:t>
            </a:r>
            <a:r>
              <a:rPr lang="en-IN" sz="2400" i="1" dirty="0" err="1"/>
              <a:t>TELLed</a:t>
            </a:r>
            <a:r>
              <a:rPr lang="en-IN" sz="2400" i="1" dirty="0"/>
              <a:t>) to the knowledge base previously.</a:t>
            </a:r>
          </a:p>
          <a:p>
            <a:pPr marL="0" indent="0">
              <a:buNone/>
            </a:pPr>
            <a:endParaRPr lang="en-IN" sz="2400" i="1" dirty="0"/>
          </a:p>
          <a:p>
            <a:r>
              <a:rPr lang="en-IN" sz="2400" dirty="0"/>
              <a:t>KB may initially contain some background knowledge.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88381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52928" cy="360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28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A knowledge-based agent can be built simply by </a:t>
            </a:r>
            <a:r>
              <a:rPr lang="en-IN" sz="2400" dirty="0" err="1"/>
              <a:t>TELLing</a:t>
            </a:r>
            <a:r>
              <a:rPr lang="en-IN" sz="2400" dirty="0"/>
              <a:t> it what it needs to know.</a:t>
            </a:r>
          </a:p>
          <a:p>
            <a:endParaRPr lang="en-IN" sz="2400" dirty="0"/>
          </a:p>
          <a:p>
            <a:r>
              <a:rPr lang="en-IN" sz="2400" dirty="0"/>
              <a:t>Starting with an empty knowledge base, the agent designer can TELL sentences one by one until the agent knows how to operate in its environment. </a:t>
            </a:r>
          </a:p>
          <a:p>
            <a:endParaRPr lang="en-IN" sz="2400" dirty="0"/>
          </a:p>
          <a:p>
            <a:r>
              <a:rPr lang="en-IN" sz="2400" dirty="0"/>
              <a:t>This is called the </a:t>
            </a:r>
            <a:r>
              <a:rPr lang="en-IN" sz="2400" b="1" dirty="0"/>
              <a:t>declarative approach </a:t>
            </a:r>
            <a:r>
              <a:rPr lang="en-IN" sz="2400" dirty="0"/>
              <a:t>to system building. </a:t>
            </a:r>
          </a:p>
          <a:p>
            <a:endParaRPr lang="en-IN" sz="2400" dirty="0"/>
          </a:p>
          <a:p>
            <a:r>
              <a:rPr lang="en-IN" sz="2400" dirty="0"/>
              <a:t>In contrast, the </a:t>
            </a:r>
            <a:r>
              <a:rPr lang="en-IN" sz="2400" b="1" dirty="0"/>
              <a:t>procedural approach </a:t>
            </a:r>
            <a:r>
              <a:rPr lang="en-IN" sz="2400" dirty="0"/>
              <a:t>encodes desired behaviours directly as program code.</a:t>
            </a:r>
          </a:p>
        </p:txBody>
      </p:sp>
    </p:spTree>
    <p:extLst>
      <p:ext uri="{BB962C8B-B14F-4D97-AF65-F5344CB8AC3E}">
        <p14:creationId xmlns:p14="http://schemas.microsoft.com/office/powerpoint/2010/main" val="140878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LOGICAL AGENTS</vt:lpstr>
      <vt:lpstr>Knowledge-based agents</vt:lpstr>
      <vt:lpstr>Knowledge-based agents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 GN</cp:lastModifiedBy>
  <cp:revision>4</cp:revision>
  <dcterms:created xsi:type="dcterms:W3CDTF">2022-03-09T04:03:27Z</dcterms:created>
  <dcterms:modified xsi:type="dcterms:W3CDTF">2023-02-27T05:59:04Z</dcterms:modified>
</cp:coreProperties>
</file>