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80" r:id="rId20"/>
    <p:sldId id="281" r:id="rId21"/>
    <p:sldId id="279" r:id="rId22"/>
    <p:sldId id="261" r:id="rId23"/>
    <p:sldId id="262" r:id="rId24"/>
    <p:sldId id="263" r:id="rId25"/>
    <p:sldId id="264" r:id="rId26"/>
    <p:sldId id="26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Decidable properties of CFL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Several undecidable are there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7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22193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838200"/>
            <a:ext cx="54578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1862138"/>
            <a:ext cx="400050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48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22193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838200"/>
            <a:ext cx="54578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1862138"/>
            <a:ext cx="400050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756" y="3548735"/>
            <a:ext cx="25527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199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22193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838200"/>
            <a:ext cx="54578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1862138"/>
            <a:ext cx="400050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756" y="3548735"/>
            <a:ext cx="25527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435" y="2962274"/>
            <a:ext cx="180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942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22193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838200"/>
            <a:ext cx="54578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1862138"/>
            <a:ext cx="400050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756" y="3548735"/>
            <a:ext cx="25527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435" y="2962274"/>
            <a:ext cx="180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435" y="2506979"/>
            <a:ext cx="12382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157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22193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838200"/>
            <a:ext cx="54578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1862138"/>
            <a:ext cx="400050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756" y="3548735"/>
            <a:ext cx="25527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435" y="2962274"/>
            <a:ext cx="1800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435" y="2506979"/>
            <a:ext cx="12382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435" y="1981200"/>
            <a:ext cx="8477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901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Parse tree can be found by keeping track of some side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6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56102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67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56102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19400"/>
            <a:ext cx="399097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465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56102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19400"/>
            <a:ext cx="399097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909887"/>
            <a:ext cx="38957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780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30166"/>
            <a:ext cx="5214938" cy="449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65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Membership question.</a:t>
            </a:r>
          </a:p>
          <a:p>
            <a:r>
              <a:rPr lang="en-US" dirty="0" smtClean="0"/>
              <a:t>Empty?</a:t>
            </a:r>
          </a:p>
          <a:p>
            <a:r>
              <a:rPr lang="en-US" dirty="0" smtClean="0"/>
              <a:t>Infinite/not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Complete this..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600"/>
            <a:ext cx="630555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2286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given string is </a:t>
            </a:r>
            <a:r>
              <a:rPr lang="en-IN" dirty="0" err="1" smtClean="0"/>
              <a:t>aaabb</a:t>
            </a:r>
            <a:r>
              <a:rPr lang="en-IN" dirty="0" smtClean="0"/>
              <a:t>.  </a:t>
            </a:r>
          </a:p>
          <a:p>
            <a:endParaRPr lang="en-IN" dirty="0"/>
          </a:p>
          <a:p>
            <a:r>
              <a:rPr lang="en-IN" dirty="0" smtClean="0"/>
              <a:t>The grammar is CNF is 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820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of CYK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43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easy.</a:t>
            </a:r>
          </a:p>
          <a:p>
            <a:r>
              <a:rPr lang="en-US" dirty="0" smtClean="0"/>
              <a:t>Is S generating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19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or not?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Algorithm</a:t>
                </a:r>
                <a:r>
                  <a:rPr lang="en-US" dirty="0" smtClean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Remove useless symbols.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Remove unit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 productions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Create dependency graph for variables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If there is a loop in the dependency graph then the language is infinite, else not.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926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091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𝐴𝐵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𝑎𝐶𝑏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  <m:r>
                          <a:rPr lang="en-US" b="0" i="1" smtClean="0">
                            <a:latin typeface="Cambria Math"/>
                          </a:rPr>
                          <m:t>→</m:t>
                        </m:r>
                        <m:r>
                          <a:rPr lang="en-US" b="0" i="1" smtClean="0">
                            <a:latin typeface="Cambria Math"/>
                          </a:rPr>
                          <m:t>𝑏𝐵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𝑐𝐵𝑆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68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𝐴𝐵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𝑎𝐶𝑏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  <m:r>
                          <a:rPr lang="en-US" b="0" i="1" smtClean="0">
                            <a:latin typeface="Cambria Math"/>
                          </a:rPr>
                          <m:t>→</m:t>
                        </m:r>
                        <m:r>
                          <a:rPr lang="en-US" b="0" i="1" smtClean="0">
                            <a:latin typeface="Cambria Math"/>
                          </a:rPr>
                          <m:t>𝑏𝐵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𝑐𝐵𝑆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2590800"/>
            <a:ext cx="567690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805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undecidable properties </a:t>
            </a:r>
            <a:r>
              <a:rPr lang="en-US" dirty="0" smtClean="0">
                <a:sym typeface="Wingdings" panose="05000000000000000000" pitchFamily="2" charset="2"/>
              </a:rPr>
              <a:t>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be two CFGs.</a:t>
                </a:r>
              </a:p>
              <a:p>
                <a:r>
                  <a:rPr lang="en-US" dirty="0" smtClean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?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regular ?</a:t>
                </a:r>
              </a:p>
              <a:p>
                <a:r>
                  <a:rPr lang="en-US" dirty="0" smtClean="0"/>
                  <a:t>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?</a:t>
                </a:r>
              </a:p>
              <a:p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𝐿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?</a:t>
                </a:r>
              </a:p>
              <a:p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∩</m:t>
                    </m:r>
                    <m:r>
                      <a:rPr lang="en-US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𝜙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?</a:t>
                </a:r>
              </a:p>
              <a:p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ambiguous? (inherent ambiguity)</a:t>
                </a:r>
              </a:p>
              <a:p>
                <a:r>
                  <a:rPr lang="en-US" dirty="0" smtClean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ambiguous?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885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Membership question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the CFG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 smtClean="0"/>
                  <a:t> and string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dirty="0" smtClean="0"/>
                  <a:t>, we ask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?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There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algorithm where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, which is called the CYK algorithm.</a:t>
                </a:r>
              </a:p>
              <a:p>
                <a:pPr lvl="1"/>
                <a:r>
                  <a:rPr lang="en-US" dirty="0" smtClean="0"/>
                  <a:t>This is a parsing technique whereby one can create the parse tree if the string is in the language.</a:t>
                </a:r>
              </a:p>
              <a:p>
                <a:pPr lvl="1"/>
                <a:r>
                  <a:rPr lang="en-US" dirty="0" smtClean="0"/>
                  <a:t>Since this works for any CFG (not restricted to a subclass), this is one of universal parsers.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b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089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b="0" dirty="0" smtClean="0"/>
                  <a:t>, we verify to find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0" dirty="0" smtClean="0"/>
                  <a:t> is nullable or not.</a:t>
                </a:r>
              </a:p>
              <a:p>
                <a:r>
                  <a:rPr lang="en-US" dirty="0" smtClean="0"/>
                  <a:t>Else, we convert the CFG in to CNF first.</a:t>
                </a:r>
              </a:p>
              <a:p>
                <a:r>
                  <a:rPr lang="en-US" b="0" dirty="0" smtClean="0"/>
                  <a:t>With CNF form the parse tree is a binary tree.</a:t>
                </a:r>
              </a:p>
              <a:p>
                <a:r>
                  <a:rPr lang="en-US" dirty="0" smtClean="0"/>
                  <a:t>And the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b="0" dirty="0" smtClean="0"/>
                  <a:t> can be derived in exactly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b="0" dirty="0" smtClean="0"/>
                  <a:t>  steps. </a:t>
                </a:r>
              </a:p>
              <a:p>
                <a:r>
                  <a:rPr lang="en-US" dirty="0" smtClean="0"/>
                  <a:t>The parse tree will have exactly this many variables.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00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can list all possible derivations having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/>
                  <a:t> steps.</a:t>
                </a:r>
              </a:p>
              <a:p>
                <a:r>
                  <a:rPr lang="en-US" dirty="0" smtClean="0"/>
                  <a:t>We verify whether, any, gave the string.</a:t>
                </a:r>
              </a:p>
              <a:p>
                <a:r>
                  <a:rPr lang="en-US" dirty="0" smtClean="0"/>
                  <a:t>But, this is an exponential time algorithm.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390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much more efficient technique based on the idea of “dynamic programming”.</a:t>
            </a:r>
          </a:p>
          <a:p>
            <a:r>
              <a:rPr lang="en-US" dirty="0" smtClean="0"/>
              <a:t>This is called the CYK algorithm.</a:t>
            </a:r>
          </a:p>
          <a:p>
            <a:r>
              <a:rPr lang="en-US" dirty="0" smtClean="0"/>
              <a:t>Also called the table-filling or tabulation algorithm.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00"/>
            <a:ext cx="7924800" cy="66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675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CYK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9482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⋯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be the given string.</a:t>
                </a:r>
              </a:p>
              <a:p>
                <a:r>
                  <a:rPr lang="en-US" dirty="0" smtClean="0"/>
                  <a:t>We fill a table, as shown, for example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𝑤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⋯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9482"/>
                <a:ext cx="8229600" cy="4525963"/>
              </a:xfrm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048000"/>
            <a:ext cx="31337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4419600"/>
            <a:ext cx="489585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10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groupChr>
                      <m:groupChrPr>
                        <m:chr m:val="⇒"/>
                        <m:vertJc m:val="bot"/>
                        <m:ctrlPr>
                          <a:rPr lang="en-US" b="0" i="1" smtClean="0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/>
                          </a:rPr>
                          <m:t>∗</m:t>
                        </m:r>
                      </m:e>
                    </m:groupChr>
                    <m:r>
                      <a:rPr lang="en-US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we need to fill the table, in a bottom-up fashion.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048000"/>
            <a:ext cx="31337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4419600"/>
            <a:ext cx="489585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1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22193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838200"/>
            <a:ext cx="54578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94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550</Words>
  <Application>Microsoft Office PowerPoint</Application>
  <PresentationFormat>On-screen Show (4:3)</PresentationFormat>
  <Paragraphs>65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Decidable properties of CFL</vt:lpstr>
      <vt:lpstr>PowerPoint Presentation</vt:lpstr>
      <vt:lpstr>Membership question</vt:lpstr>
      <vt:lpstr>PowerPoint Presentation</vt:lpstr>
      <vt:lpstr>PowerPoint Presentation</vt:lpstr>
      <vt:lpstr>PowerPoint Presentation</vt:lpstr>
      <vt:lpstr>CYK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Parse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complexity of CYK</vt:lpstr>
      <vt:lpstr>Empty ?</vt:lpstr>
      <vt:lpstr>Infinite or not?</vt:lpstr>
      <vt:lpstr>Example </vt:lpstr>
      <vt:lpstr>Example </vt:lpstr>
      <vt:lpstr>Some undecidable properties 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Decidable properties of CFL</dc:title>
  <dc:creator>IIITS</dc:creator>
  <cp:lastModifiedBy>DR Kamalkanth</cp:lastModifiedBy>
  <cp:revision>18</cp:revision>
  <dcterms:created xsi:type="dcterms:W3CDTF">2006-08-16T00:00:00Z</dcterms:created>
  <dcterms:modified xsi:type="dcterms:W3CDTF">2023-02-20T08:24:03Z</dcterms:modified>
</cp:coreProperties>
</file>