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Parse tree and ambiguity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Can you find the rightmost derivation?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179"/>
            <a:ext cx="498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2669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52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Can you find the rightmost derivation?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2400"/>
            <a:ext cx="6153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78" y="14344"/>
            <a:ext cx="30765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71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 you do this?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26487"/>
            <a:ext cx="8729349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86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CFG is ambiguous, if there is a string in the language for which there are more than one parse tree.</a:t>
            </a:r>
          </a:p>
          <a:p>
            <a:r>
              <a:rPr lang="en-US" dirty="0" smtClean="0"/>
              <a:t>This is equivalent to say, “there are more than one leftmost derivation for a string, hence the grammar is ambiguous”.</a:t>
            </a:r>
          </a:p>
          <a:p>
            <a:r>
              <a:rPr lang="en-US" dirty="0" smtClean="0"/>
              <a:t>Similarly, with rightmost 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parse trees for the yield    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63436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remove the ambiguity?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whether a given CFG is ambiguous or not is an undecidable problem !</a:t>
            </a:r>
          </a:p>
          <a:p>
            <a:r>
              <a:rPr lang="en-US" dirty="0" smtClean="0"/>
              <a:t>There are some CFLs for which it is impossible to have an unambiguous CFG.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remove the ambiguity?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whether a given CFG is ambiguous or not is an undecidable problem !</a:t>
            </a:r>
          </a:p>
          <a:p>
            <a:r>
              <a:rPr lang="en-US" dirty="0" smtClean="0"/>
              <a:t>There are some CFLs for which it is impossible to have an unambiguous CFG.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But, the situation is not so unpromising.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For many situations in practice, we can handcraft unambiguous CFG for a given ambiguous one.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" y="380999"/>
            <a:ext cx="40481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33909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3810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is the only parse tree for </a:t>
            </a:r>
            <a:r>
              <a:rPr lang="en-IN" dirty="0" err="1" smtClean="0">
                <a:solidFill>
                  <a:srgbClr val="FF0000"/>
                </a:solidFill>
              </a:rPr>
              <a:t>a+b</a:t>
            </a:r>
            <a:r>
              <a:rPr lang="en-IN" dirty="0" smtClean="0">
                <a:solidFill>
                  <a:srgbClr val="FF0000"/>
                </a:solidFill>
              </a:rPr>
              <a:t>*a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expression grammar, injecting precedence and associativity of operators can make them unambiguous.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657600"/>
            <a:ext cx="4223101" cy="2711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36" y="3810000"/>
            <a:ext cx="4561114" cy="257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638426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This is ambiguous grammar.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636942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Unambiguous  CFG for the same CFL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5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57623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02136"/>
            <a:ext cx="4953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7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representation of the derivation.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tree representation of the derivation.</a:t>
            </a:r>
          </a:p>
          <a:p>
            <a:r>
              <a:rPr lang="en-US" dirty="0" smtClean="0"/>
              <a:t>For a given derivation, there is only one parse tree.</a:t>
            </a:r>
          </a:p>
          <a:p>
            <a:r>
              <a:rPr lang="en-US" dirty="0" smtClean="0"/>
              <a:t>But, for a given parse tree, there may be many derivations.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4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With above we get two parse trees for the same yield.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63" y="457200"/>
            <a:ext cx="3341470" cy="12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5" y="1828800"/>
            <a:ext cx="3352800" cy="270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81000"/>
            <a:ext cx="4648201" cy="2984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CFL is said to be inherently ambiguous, if every CFG that generates the language is ambiguous.</a:t>
            </a:r>
          </a:p>
          <a:p>
            <a:r>
              <a:rPr lang="en-US" dirty="0" smtClean="0"/>
              <a:t>Note, in this case we say CFL is ambiguous.</a:t>
            </a:r>
          </a:p>
          <a:p>
            <a:pPr lvl="1"/>
            <a:r>
              <a:rPr lang="en-US" dirty="0" smtClean="0"/>
              <a:t>Earlier we said CFG is ambiguous.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ambiguous CFL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229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3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ambiguous CFL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229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23431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76850"/>
            <a:ext cx="26670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CFG, for the CFL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ambiguous CFL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229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23431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5276850"/>
            <a:ext cx="26670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CFG, for the CFL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6981"/>
            <a:ext cx="5410200" cy="959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75671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leftmost derivations for the same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5812"/>
            <a:ext cx="23431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1855062"/>
            <a:ext cx="26670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CFG, for the CFL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5193"/>
            <a:ext cx="5410200" cy="959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233493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leftmost derivations for the same string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0400"/>
            <a:ext cx="4210050" cy="338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6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understand that every CFG is ambiguous.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600" dirty="0" smtClean="0"/>
              <a:t>Proof is complicated.</a:t>
            </a:r>
          </a:p>
          <a:p>
            <a:r>
              <a:rPr lang="en-US" sz="2600" dirty="0" smtClean="0"/>
              <a:t>But the essence is, the grammar has two parts one generating strings in each of the above union.</a:t>
            </a:r>
          </a:p>
          <a:p>
            <a:r>
              <a:rPr lang="en-US" sz="2600" dirty="0" smtClean="0"/>
              <a:t>There are some strings that are common between these two parts. These can be generated from two ways.</a:t>
            </a:r>
            <a:endParaRPr lang="en-US" sz="2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229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43100"/>
            <a:ext cx="78581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7767"/>
            <a:ext cx="5514975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2872796"/>
            <a:ext cx="6267450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1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69595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715125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562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36" y="1676400"/>
            <a:ext cx="82105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07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70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581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6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7973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8259"/>
            <a:ext cx="30765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68217"/>
            <a:ext cx="1181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3574" y="55132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 for the yield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01" y="4588249"/>
            <a:ext cx="116205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1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representation of the derivation.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tree representation of the derivation.</a:t>
            </a:r>
          </a:p>
          <a:p>
            <a:r>
              <a:rPr lang="en-US" dirty="0" smtClean="0"/>
              <a:t>For a given derivation, there is only one parse tree.</a:t>
            </a:r>
          </a:p>
          <a:p>
            <a:r>
              <a:rPr lang="en-US" dirty="0" smtClean="0"/>
              <a:t>But, for a given parse tree, there may be many derivations.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2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parse tree there is a unique leftmost derivation.</a:t>
            </a:r>
          </a:p>
          <a:p>
            <a:r>
              <a:rPr lang="en-US" dirty="0" smtClean="0"/>
              <a:t>Similarly, for </a:t>
            </a:r>
            <a:r>
              <a:rPr lang="en-US" dirty="0"/>
              <a:t>a given parse tree there is a unique </a:t>
            </a:r>
            <a:r>
              <a:rPr lang="en-US" dirty="0" smtClean="0"/>
              <a:t>rightmost </a:t>
            </a:r>
            <a:r>
              <a:rPr lang="en-US" dirty="0"/>
              <a:t>derivation.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3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481</Words>
  <Application>Microsoft Office PowerPoint</Application>
  <PresentationFormat>On-screen Show (4:3)</PresentationFormat>
  <Paragraphs>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Parse tree and ambiguity </vt:lpstr>
      <vt:lpstr>Parse tree representation of the derivation.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Parse tree representation of the derivation.</vt:lpstr>
      <vt:lpstr>PowerPoint Presentation</vt:lpstr>
      <vt:lpstr>PowerPoint Presentation</vt:lpstr>
      <vt:lpstr>PowerPoint Presentation</vt:lpstr>
      <vt:lpstr>PowerPoint Presentation</vt:lpstr>
      <vt:lpstr>Ambiguous grammar</vt:lpstr>
      <vt:lpstr>PowerPoint Presentation</vt:lpstr>
      <vt:lpstr>Can we remove the ambiguity?</vt:lpstr>
      <vt:lpstr>Can we remove the ambiguity?</vt:lpstr>
      <vt:lpstr>PowerPoint Presentation</vt:lpstr>
      <vt:lpstr>PowerPoint Presentation</vt:lpstr>
      <vt:lpstr>PowerPoint Presentation</vt:lpstr>
      <vt:lpstr>PowerPoint Presentation</vt:lpstr>
      <vt:lpstr>Inherent ambiguity</vt:lpstr>
      <vt:lpstr>An example of ambiguous CFL</vt:lpstr>
      <vt:lpstr>An example of ambiguous CFL</vt:lpstr>
      <vt:lpstr>An example of ambiguous CFL</vt:lpstr>
      <vt:lpstr>PowerPoint Presentation</vt:lpstr>
      <vt:lpstr>How to understand that every CFG is ambiguous.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tree and ambiguity</dc:title>
  <dc:creator>IIITS</dc:creator>
  <cp:lastModifiedBy>viswanath</cp:lastModifiedBy>
  <cp:revision>19</cp:revision>
  <dcterms:created xsi:type="dcterms:W3CDTF">2006-08-16T00:00:00Z</dcterms:created>
  <dcterms:modified xsi:type="dcterms:W3CDTF">2020-02-26T11:35:29Z</dcterms:modified>
</cp:coreProperties>
</file>