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notesMasterIdLst>
    <p:notesMasterId r:id="rId18"/>
  </p:notesMasterIdLst>
  <p:sldIdLst>
    <p:sldId id="256" r:id="rId2"/>
    <p:sldId id="257" r:id="rId3"/>
    <p:sldId id="258" r:id="rId4"/>
    <p:sldId id="270" r:id="rId5"/>
    <p:sldId id="271" r:id="rId6"/>
    <p:sldId id="259" r:id="rId7"/>
    <p:sldId id="261" r:id="rId8"/>
    <p:sldId id="260" r:id="rId9"/>
    <p:sldId id="262" r:id="rId10"/>
    <p:sldId id="263" r:id="rId11"/>
    <p:sldId id="264" r:id="rId12"/>
    <p:sldId id="265" r:id="rId13"/>
    <p:sldId id="266" r:id="rId14"/>
    <p:sldId id="267"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4660"/>
  </p:normalViewPr>
  <p:slideViewPr>
    <p:cSldViewPr snapToGrid="0">
      <p:cViewPr varScale="1">
        <p:scale>
          <a:sx n="105" d="100"/>
          <a:sy n="105"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046337-512D-4ED3-8CF8-79A13F9A16A9}" type="doc">
      <dgm:prSet loTypeId="urn:microsoft.com/office/officeart/2005/8/layout/vProcess5" loCatId="process" qsTypeId="urn:microsoft.com/office/officeart/2005/8/quickstyle/3d3" qsCatId="3D" csTypeId="urn:microsoft.com/office/officeart/2005/8/colors/accent0_1" csCatId="mainScheme" phldr="1"/>
      <dgm:spPr/>
      <dgm:t>
        <a:bodyPr/>
        <a:lstStyle/>
        <a:p>
          <a:endParaRPr lang="en-IN"/>
        </a:p>
      </dgm:t>
    </dgm:pt>
    <dgm:pt modelId="{D92C5489-048D-4AAB-83B6-1CAC57775143}">
      <dgm:prSet phldrT="[Text]" custT="1"/>
      <dgm:spPr/>
      <dgm:t>
        <a:bodyPr/>
        <a:lstStyle/>
        <a:p>
          <a:r>
            <a:rPr lang="en-IN" sz="1400" b="1" i="0" dirty="0">
              <a:latin typeface="Times New Roman" panose="02020603050405020304" pitchFamily="18" charset="0"/>
              <a:cs typeface="Times New Roman" panose="02020603050405020304" pitchFamily="18" charset="0"/>
            </a:rPr>
            <a:t>Data Collection</a:t>
          </a:r>
          <a:r>
            <a:rPr lang="en-IN" sz="1400" b="1" i="0" dirty="0"/>
            <a:t>:</a:t>
          </a:r>
          <a:endParaRPr lang="en-IN" sz="1400" b="1" dirty="0">
            <a:latin typeface="Times New Roman" panose="02020603050405020304" pitchFamily="18" charset="0"/>
            <a:cs typeface="Times New Roman" panose="02020603050405020304" pitchFamily="18" charset="0"/>
          </a:endParaRPr>
        </a:p>
      </dgm:t>
    </dgm:pt>
    <dgm:pt modelId="{586E1EBE-C8F9-4B4A-B482-6B670000A8B9}" type="parTrans" cxnId="{FD1E65B5-1E6C-40C9-92F9-8CC86A734976}">
      <dgm:prSet/>
      <dgm:spPr/>
      <dgm:t>
        <a:bodyPr/>
        <a:lstStyle/>
        <a:p>
          <a:endParaRPr lang="en-IN"/>
        </a:p>
      </dgm:t>
    </dgm:pt>
    <dgm:pt modelId="{C61E661B-1EB3-474F-BA4F-AEE3E5065C88}" type="sibTrans" cxnId="{FD1E65B5-1E6C-40C9-92F9-8CC86A734976}">
      <dgm:prSet/>
      <dgm:spPr/>
      <dgm:t>
        <a:bodyPr/>
        <a:lstStyle/>
        <a:p>
          <a:endParaRPr lang="en-IN"/>
        </a:p>
      </dgm:t>
    </dgm:pt>
    <dgm:pt modelId="{82067BF8-CBD8-45EE-8527-71D018AD7E46}">
      <dgm:prSet phldrT="[Text]" custT="1"/>
      <dgm:spPr/>
      <dgm:t>
        <a:bodyPr/>
        <a:lstStyle/>
        <a:p>
          <a:r>
            <a:rPr lang="en-IN"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Data merging</a:t>
          </a:r>
          <a:endParaRPr lang="en-IN" sz="1400" b="1" dirty="0">
            <a:latin typeface="Times New Roman" panose="02020603050405020304" pitchFamily="18" charset="0"/>
            <a:cs typeface="Times New Roman" panose="02020603050405020304" pitchFamily="18" charset="0"/>
          </a:endParaRPr>
        </a:p>
      </dgm:t>
    </dgm:pt>
    <dgm:pt modelId="{BF3A669D-973C-41FA-8FED-8B7269D725A2}" type="parTrans" cxnId="{1E5EFC0A-0B57-4C9B-9E72-3222B2161676}">
      <dgm:prSet/>
      <dgm:spPr/>
      <dgm:t>
        <a:bodyPr/>
        <a:lstStyle/>
        <a:p>
          <a:endParaRPr lang="en-IN"/>
        </a:p>
      </dgm:t>
    </dgm:pt>
    <dgm:pt modelId="{68275917-DF5D-443B-BACB-36E7D243B768}" type="sibTrans" cxnId="{1E5EFC0A-0B57-4C9B-9E72-3222B2161676}">
      <dgm:prSet/>
      <dgm:spPr/>
      <dgm:t>
        <a:bodyPr/>
        <a:lstStyle/>
        <a:p>
          <a:endParaRPr lang="en-IN"/>
        </a:p>
      </dgm:t>
    </dgm:pt>
    <dgm:pt modelId="{E139A0D6-C516-4D7C-846B-7E2CF87E4C36}">
      <dgm:prSet phldrT="[Text]" custT="1"/>
      <dgm:spPr/>
      <dgm:t>
        <a:bodyPr/>
        <a:lstStyle/>
        <a:p>
          <a:pPr>
            <a:buFont typeface="Arial" panose="020B0604020202020204" pitchFamily="34" charset="0"/>
            <a:buChar char="•"/>
          </a:pPr>
          <a:r>
            <a:rPr lang="en-IN" sz="1400" b="1" i="0" dirty="0">
              <a:latin typeface="Times New Roman" panose="02020603050405020304" pitchFamily="18" charset="0"/>
              <a:cs typeface="Times New Roman" panose="02020603050405020304" pitchFamily="18" charset="0"/>
            </a:rPr>
            <a:t>Data Cleaning</a:t>
          </a:r>
          <a:r>
            <a:rPr lang="en-IN" sz="1400" b="1" i="0" dirty="0"/>
            <a:t>:</a:t>
          </a:r>
          <a:endParaRPr lang="en-IN" sz="1400" dirty="0"/>
        </a:p>
      </dgm:t>
    </dgm:pt>
    <dgm:pt modelId="{D7BFA427-0F9A-4C33-BEB5-C42D074C1DEB}" type="parTrans" cxnId="{8E75D62B-D1E0-4190-90D6-6D52571D784D}">
      <dgm:prSet/>
      <dgm:spPr/>
      <dgm:t>
        <a:bodyPr/>
        <a:lstStyle/>
        <a:p>
          <a:endParaRPr lang="en-IN"/>
        </a:p>
      </dgm:t>
    </dgm:pt>
    <dgm:pt modelId="{FE6BCA6A-CBCC-4B45-8BD8-5D5BCE602736}" type="sibTrans" cxnId="{8E75D62B-D1E0-4190-90D6-6D52571D784D}">
      <dgm:prSet/>
      <dgm:spPr/>
      <dgm:t>
        <a:bodyPr/>
        <a:lstStyle/>
        <a:p>
          <a:endParaRPr lang="en-IN"/>
        </a:p>
      </dgm:t>
    </dgm:pt>
    <dgm:pt modelId="{3DEE7429-19CA-4344-B350-24BD5181650E}">
      <dgm:prSet phldrT="[Text]" custT="1"/>
      <dgm:spPr/>
      <dgm:t>
        <a:bodyPr/>
        <a:lstStyle/>
        <a:p>
          <a:pPr>
            <a:buFont typeface="Arial" panose="020B0604020202020204" pitchFamily="34" charset="0"/>
            <a:buChar char="•"/>
          </a:pPr>
          <a:r>
            <a:rPr lang="en-IN" sz="1400" b="1" i="0" dirty="0">
              <a:latin typeface="Times New Roman" panose="02020603050405020304" pitchFamily="18" charset="0"/>
              <a:cs typeface="Times New Roman" panose="02020603050405020304" pitchFamily="18" charset="0"/>
            </a:rPr>
            <a:t>Data Preparation</a:t>
          </a:r>
          <a:r>
            <a:rPr lang="en-IN" sz="1400" b="1" i="0" dirty="0"/>
            <a:t>:</a:t>
          </a:r>
          <a:endParaRPr lang="en-IN" sz="1400" b="0" i="0" dirty="0"/>
        </a:p>
        <a:p>
          <a:pPr>
            <a:buFont typeface="Arial" panose="020B0604020202020204" pitchFamily="34" charset="0"/>
            <a:buChar char="•"/>
          </a:pPr>
          <a:endParaRPr lang="en-IN" sz="1400" dirty="0"/>
        </a:p>
      </dgm:t>
    </dgm:pt>
    <dgm:pt modelId="{3A6A0DCD-F178-4421-B3BF-68DC7E17BF1D}" type="parTrans" cxnId="{012B4379-8863-4E92-98BC-1A73FD196F53}">
      <dgm:prSet/>
      <dgm:spPr/>
      <dgm:t>
        <a:bodyPr/>
        <a:lstStyle/>
        <a:p>
          <a:endParaRPr lang="en-IN"/>
        </a:p>
      </dgm:t>
    </dgm:pt>
    <dgm:pt modelId="{C94DABF7-B78F-41F7-A877-1650A69CF03B}" type="sibTrans" cxnId="{012B4379-8863-4E92-98BC-1A73FD196F53}">
      <dgm:prSet/>
      <dgm:spPr/>
      <dgm:t>
        <a:bodyPr/>
        <a:lstStyle/>
        <a:p>
          <a:endParaRPr lang="en-IN"/>
        </a:p>
      </dgm:t>
    </dgm:pt>
    <dgm:pt modelId="{614C9050-ED4E-4CDA-9008-10CA5201B05E}">
      <dgm:prSet custT="1"/>
      <dgm:spPr/>
      <dgm:t>
        <a:bodyPr/>
        <a:lstStyle/>
        <a:p>
          <a:pPr>
            <a:buFont typeface="Arial" panose="020B0604020202020204" pitchFamily="34" charset="0"/>
            <a:buChar char="•"/>
          </a:pPr>
          <a:r>
            <a:rPr lang="en-IN" sz="1400" b="1" i="0" dirty="0">
              <a:latin typeface="Times New Roman" panose="02020603050405020304" pitchFamily="18" charset="0"/>
              <a:cs typeface="Times New Roman" panose="02020603050405020304" pitchFamily="18" charset="0"/>
            </a:rPr>
            <a:t>Data Visualization</a:t>
          </a:r>
          <a:r>
            <a:rPr lang="en-IN" sz="1400" b="1" i="0" dirty="0"/>
            <a:t>:</a:t>
          </a:r>
          <a:endParaRPr lang="en-IN" sz="1400" b="0" i="0" dirty="0"/>
        </a:p>
        <a:p>
          <a:pPr>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dgm:t>
    </dgm:pt>
    <dgm:pt modelId="{A27D5684-8E71-4305-929F-97B0F2CEB96B}" type="parTrans" cxnId="{35E1C964-51EC-4124-B849-4A0DDCA97E64}">
      <dgm:prSet/>
      <dgm:spPr/>
      <dgm:t>
        <a:bodyPr/>
        <a:lstStyle/>
        <a:p>
          <a:endParaRPr lang="en-IN"/>
        </a:p>
      </dgm:t>
    </dgm:pt>
    <dgm:pt modelId="{12156207-10D6-4428-AF07-1054C9FEE60B}" type="sibTrans" cxnId="{35E1C964-51EC-4124-B849-4A0DDCA97E64}">
      <dgm:prSet/>
      <dgm:spPr/>
      <dgm:t>
        <a:bodyPr/>
        <a:lstStyle/>
        <a:p>
          <a:endParaRPr lang="en-IN"/>
        </a:p>
      </dgm:t>
    </dgm:pt>
    <dgm:pt modelId="{22BF7497-52D6-4F35-80A9-32959C707C59}">
      <dgm:prSet custT="1"/>
      <dgm:spPr/>
      <dgm:t>
        <a:bodyPr/>
        <a:lstStyle/>
        <a:p>
          <a:endParaRPr lang="en-IN"/>
        </a:p>
      </dgm:t>
    </dgm:pt>
    <dgm:pt modelId="{3A305DAE-075F-408D-A340-5BDB3D1C3D37}" type="parTrans" cxnId="{EE1FCB12-C882-42E2-BFC9-1AD556DC8DCD}">
      <dgm:prSet/>
      <dgm:spPr/>
      <dgm:t>
        <a:bodyPr/>
        <a:lstStyle/>
        <a:p>
          <a:endParaRPr lang="en-IN"/>
        </a:p>
      </dgm:t>
    </dgm:pt>
    <dgm:pt modelId="{8A9C6428-04FE-4EA5-AC8D-12FD88C3C3F5}" type="sibTrans" cxnId="{EE1FCB12-C882-42E2-BFC9-1AD556DC8DCD}">
      <dgm:prSet/>
      <dgm:spPr/>
      <dgm:t>
        <a:bodyPr/>
        <a:lstStyle/>
        <a:p>
          <a:endParaRPr lang="en-IN"/>
        </a:p>
      </dgm:t>
    </dgm:pt>
    <dgm:pt modelId="{FD7141FF-8208-452B-B09B-3ABE613147E2}">
      <dgm:prSet custT="1"/>
      <dgm:spPr/>
      <dgm:t>
        <a:bodyPr/>
        <a:lstStyle/>
        <a:p>
          <a:endParaRPr lang="en-IN"/>
        </a:p>
      </dgm:t>
    </dgm:pt>
    <dgm:pt modelId="{83C6B541-6C4A-4C6E-9A34-DA3006CD7F2B}" type="parTrans" cxnId="{E7392F89-8B6C-4F08-B729-55D9E9D58F8A}">
      <dgm:prSet/>
      <dgm:spPr/>
      <dgm:t>
        <a:bodyPr/>
        <a:lstStyle/>
        <a:p>
          <a:endParaRPr lang="en-IN"/>
        </a:p>
      </dgm:t>
    </dgm:pt>
    <dgm:pt modelId="{A3625F44-E9FB-46EF-8959-86CDC81F158E}" type="sibTrans" cxnId="{E7392F89-8B6C-4F08-B729-55D9E9D58F8A}">
      <dgm:prSet/>
      <dgm:spPr/>
      <dgm:t>
        <a:bodyPr/>
        <a:lstStyle/>
        <a:p>
          <a:endParaRPr lang="en-IN"/>
        </a:p>
      </dgm:t>
    </dgm:pt>
    <dgm:pt modelId="{FE0643DD-0F5D-4483-93AF-B9C1FBEA5DBE}">
      <dgm:prSet custT="1"/>
      <dgm:spPr/>
      <dgm:t>
        <a:bodyPr/>
        <a:lstStyle/>
        <a:p>
          <a:endParaRPr lang="en-IN"/>
        </a:p>
      </dgm:t>
    </dgm:pt>
    <dgm:pt modelId="{1E159F46-F527-4ADF-9D6B-8CB140CC3E9C}" type="parTrans" cxnId="{047AC99E-ED36-47A0-B473-97B81A6C3F4B}">
      <dgm:prSet/>
      <dgm:spPr/>
      <dgm:t>
        <a:bodyPr/>
        <a:lstStyle/>
        <a:p>
          <a:endParaRPr lang="en-IN"/>
        </a:p>
      </dgm:t>
    </dgm:pt>
    <dgm:pt modelId="{53BD1A91-5167-4D1A-8A5F-D28ADD8F169C}" type="sibTrans" cxnId="{047AC99E-ED36-47A0-B473-97B81A6C3F4B}">
      <dgm:prSet/>
      <dgm:spPr/>
      <dgm:t>
        <a:bodyPr/>
        <a:lstStyle/>
        <a:p>
          <a:endParaRPr lang="en-IN"/>
        </a:p>
      </dgm:t>
    </dgm:pt>
    <dgm:pt modelId="{BF1A33EF-03BA-45CA-8EFA-377D21BB98B6}" type="pres">
      <dgm:prSet presAssocID="{23046337-512D-4ED3-8CF8-79A13F9A16A9}" presName="outerComposite" presStyleCnt="0">
        <dgm:presLayoutVars>
          <dgm:chMax val="5"/>
          <dgm:dir/>
          <dgm:resizeHandles val="exact"/>
        </dgm:presLayoutVars>
      </dgm:prSet>
      <dgm:spPr/>
    </dgm:pt>
    <dgm:pt modelId="{DE171E06-2DCA-4148-9A73-DD342E9270B9}" type="pres">
      <dgm:prSet presAssocID="{23046337-512D-4ED3-8CF8-79A13F9A16A9}" presName="dummyMaxCanvas" presStyleCnt="0">
        <dgm:presLayoutVars/>
      </dgm:prSet>
      <dgm:spPr/>
    </dgm:pt>
    <dgm:pt modelId="{1AD65DD5-EB02-435A-86DA-4DE09B7DAD20}" type="pres">
      <dgm:prSet presAssocID="{23046337-512D-4ED3-8CF8-79A13F9A16A9}" presName="FiveNodes_1" presStyleLbl="node1" presStyleIdx="0" presStyleCnt="5" custLinFactNeighborX="-2145" custLinFactNeighborY="-2335">
        <dgm:presLayoutVars>
          <dgm:bulletEnabled val="1"/>
        </dgm:presLayoutVars>
      </dgm:prSet>
      <dgm:spPr/>
    </dgm:pt>
    <dgm:pt modelId="{9B657FC7-2B50-4730-B975-11212CEAD87B}" type="pres">
      <dgm:prSet presAssocID="{23046337-512D-4ED3-8CF8-79A13F9A16A9}" presName="FiveNodes_2" presStyleLbl="node1" presStyleIdx="1" presStyleCnt="5">
        <dgm:presLayoutVars>
          <dgm:bulletEnabled val="1"/>
        </dgm:presLayoutVars>
      </dgm:prSet>
      <dgm:spPr/>
    </dgm:pt>
    <dgm:pt modelId="{FC05D872-5E3B-47F9-9A65-C56F6DC7B956}" type="pres">
      <dgm:prSet presAssocID="{23046337-512D-4ED3-8CF8-79A13F9A16A9}" presName="FiveNodes_3" presStyleLbl="node1" presStyleIdx="2" presStyleCnt="5">
        <dgm:presLayoutVars>
          <dgm:bulletEnabled val="1"/>
        </dgm:presLayoutVars>
      </dgm:prSet>
      <dgm:spPr/>
    </dgm:pt>
    <dgm:pt modelId="{C63188F7-9CC3-4A14-B59A-996DE9EF3859}" type="pres">
      <dgm:prSet presAssocID="{23046337-512D-4ED3-8CF8-79A13F9A16A9}" presName="FiveNodes_4" presStyleLbl="node1" presStyleIdx="3" presStyleCnt="5">
        <dgm:presLayoutVars>
          <dgm:bulletEnabled val="1"/>
        </dgm:presLayoutVars>
      </dgm:prSet>
      <dgm:spPr/>
    </dgm:pt>
    <dgm:pt modelId="{7D6F2C00-5D4C-4080-A002-DF9C58C100AA}" type="pres">
      <dgm:prSet presAssocID="{23046337-512D-4ED3-8CF8-79A13F9A16A9}" presName="FiveNodes_5" presStyleLbl="node1" presStyleIdx="4" presStyleCnt="5">
        <dgm:presLayoutVars>
          <dgm:bulletEnabled val="1"/>
        </dgm:presLayoutVars>
      </dgm:prSet>
      <dgm:spPr/>
    </dgm:pt>
    <dgm:pt modelId="{602B4FE5-17C6-44FC-81D2-AA239A2C306C}" type="pres">
      <dgm:prSet presAssocID="{23046337-512D-4ED3-8CF8-79A13F9A16A9}" presName="FiveConn_1-2" presStyleLbl="fgAccFollowNode1" presStyleIdx="0" presStyleCnt="4">
        <dgm:presLayoutVars>
          <dgm:bulletEnabled val="1"/>
        </dgm:presLayoutVars>
      </dgm:prSet>
      <dgm:spPr/>
    </dgm:pt>
    <dgm:pt modelId="{4376C2DA-5225-40D8-AA6F-E066D739C409}" type="pres">
      <dgm:prSet presAssocID="{23046337-512D-4ED3-8CF8-79A13F9A16A9}" presName="FiveConn_2-3" presStyleLbl="fgAccFollowNode1" presStyleIdx="1" presStyleCnt="4">
        <dgm:presLayoutVars>
          <dgm:bulletEnabled val="1"/>
        </dgm:presLayoutVars>
      </dgm:prSet>
      <dgm:spPr/>
    </dgm:pt>
    <dgm:pt modelId="{59F8EBDC-F9D3-4343-9FD3-C1D8886FAA32}" type="pres">
      <dgm:prSet presAssocID="{23046337-512D-4ED3-8CF8-79A13F9A16A9}" presName="FiveConn_3-4" presStyleLbl="fgAccFollowNode1" presStyleIdx="2" presStyleCnt="4">
        <dgm:presLayoutVars>
          <dgm:bulletEnabled val="1"/>
        </dgm:presLayoutVars>
      </dgm:prSet>
      <dgm:spPr/>
    </dgm:pt>
    <dgm:pt modelId="{B685186D-A74E-4246-81DF-BDBB85FB5DDD}" type="pres">
      <dgm:prSet presAssocID="{23046337-512D-4ED3-8CF8-79A13F9A16A9}" presName="FiveConn_4-5" presStyleLbl="fgAccFollowNode1" presStyleIdx="3" presStyleCnt="4">
        <dgm:presLayoutVars>
          <dgm:bulletEnabled val="1"/>
        </dgm:presLayoutVars>
      </dgm:prSet>
      <dgm:spPr/>
    </dgm:pt>
    <dgm:pt modelId="{0DAEA191-1CD1-4FDE-B350-34B6BACFA73D}" type="pres">
      <dgm:prSet presAssocID="{23046337-512D-4ED3-8CF8-79A13F9A16A9}" presName="FiveNodes_1_text" presStyleLbl="node1" presStyleIdx="4" presStyleCnt="5">
        <dgm:presLayoutVars>
          <dgm:bulletEnabled val="1"/>
        </dgm:presLayoutVars>
      </dgm:prSet>
      <dgm:spPr/>
    </dgm:pt>
    <dgm:pt modelId="{203EFDFA-424D-4DDE-A06A-682D94719ABB}" type="pres">
      <dgm:prSet presAssocID="{23046337-512D-4ED3-8CF8-79A13F9A16A9}" presName="FiveNodes_2_text" presStyleLbl="node1" presStyleIdx="4" presStyleCnt="5">
        <dgm:presLayoutVars>
          <dgm:bulletEnabled val="1"/>
        </dgm:presLayoutVars>
      </dgm:prSet>
      <dgm:spPr/>
    </dgm:pt>
    <dgm:pt modelId="{7197437A-89B7-4A13-980C-F7669978E92B}" type="pres">
      <dgm:prSet presAssocID="{23046337-512D-4ED3-8CF8-79A13F9A16A9}" presName="FiveNodes_3_text" presStyleLbl="node1" presStyleIdx="4" presStyleCnt="5">
        <dgm:presLayoutVars>
          <dgm:bulletEnabled val="1"/>
        </dgm:presLayoutVars>
      </dgm:prSet>
      <dgm:spPr/>
    </dgm:pt>
    <dgm:pt modelId="{EA636BB9-1A34-4D3F-9573-2105C82636AB}" type="pres">
      <dgm:prSet presAssocID="{23046337-512D-4ED3-8CF8-79A13F9A16A9}" presName="FiveNodes_4_text" presStyleLbl="node1" presStyleIdx="4" presStyleCnt="5">
        <dgm:presLayoutVars>
          <dgm:bulletEnabled val="1"/>
        </dgm:presLayoutVars>
      </dgm:prSet>
      <dgm:spPr/>
    </dgm:pt>
    <dgm:pt modelId="{36C9EFC1-51FF-4687-8671-F8AD6D322357}" type="pres">
      <dgm:prSet presAssocID="{23046337-512D-4ED3-8CF8-79A13F9A16A9}" presName="FiveNodes_5_text" presStyleLbl="node1" presStyleIdx="4" presStyleCnt="5">
        <dgm:presLayoutVars>
          <dgm:bulletEnabled val="1"/>
        </dgm:presLayoutVars>
      </dgm:prSet>
      <dgm:spPr/>
    </dgm:pt>
  </dgm:ptLst>
  <dgm:cxnLst>
    <dgm:cxn modelId="{1E5EFC0A-0B57-4C9B-9E72-3222B2161676}" srcId="{23046337-512D-4ED3-8CF8-79A13F9A16A9}" destId="{82067BF8-CBD8-45EE-8527-71D018AD7E46}" srcOrd="1" destOrd="0" parTransId="{BF3A669D-973C-41FA-8FED-8B7269D725A2}" sibTransId="{68275917-DF5D-443B-BACB-36E7D243B768}"/>
    <dgm:cxn modelId="{EE1FCB12-C882-42E2-BFC9-1AD556DC8DCD}" srcId="{23046337-512D-4ED3-8CF8-79A13F9A16A9}" destId="{22BF7497-52D6-4F35-80A9-32959C707C59}" srcOrd="5" destOrd="0" parTransId="{3A305DAE-075F-408D-A340-5BDB3D1C3D37}" sibTransId="{8A9C6428-04FE-4EA5-AC8D-12FD88C3C3F5}"/>
    <dgm:cxn modelId="{A808EC14-ED14-412D-9F84-7141E8DF279D}" type="presOf" srcId="{68275917-DF5D-443B-BACB-36E7D243B768}" destId="{4376C2DA-5225-40D8-AA6F-E066D739C409}" srcOrd="0" destOrd="0" presId="urn:microsoft.com/office/officeart/2005/8/layout/vProcess5"/>
    <dgm:cxn modelId="{8E75D62B-D1E0-4190-90D6-6D52571D784D}" srcId="{23046337-512D-4ED3-8CF8-79A13F9A16A9}" destId="{E139A0D6-C516-4D7C-846B-7E2CF87E4C36}" srcOrd="2" destOrd="0" parTransId="{D7BFA427-0F9A-4C33-BEB5-C42D074C1DEB}" sibTransId="{FE6BCA6A-CBCC-4B45-8BD8-5D5BCE602736}"/>
    <dgm:cxn modelId="{6417EB30-27D4-475E-A440-3B249B894EF5}" type="presOf" srcId="{FE6BCA6A-CBCC-4B45-8BD8-5D5BCE602736}" destId="{59F8EBDC-F9D3-4343-9FD3-C1D8886FAA32}" srcOrd="0" destOrd="0" presId="urn:microsoft.com/office/officeart/2005/8/layout/vProcess5"/>
    <dgm:cxn modelId="{8C556934-12BF-4347-B1A8-921C7F8A48DD}" type="presOf" srcId="{3DEE7429-19CA-4344-B350-24BD5181650E}" destId="{C63188F7-9CC3-4A14-B59A-996DE9EF3859}" srcOrd="0" destOrd="0" presId="urn:microsoft.com/office/officeart/2005/8/layout/vProcess5"/>
    <dgm:cxn modelId="{1FC4765E-416D-490B-9E0F-32169248EC47}" type="presOf" srcId="{614C9050-ED4E-4CDA-9008-10CA5201B05E}" destId="{36C9EFC1-51FF-4687-8671-F8AD6D322357}" srcOrd="1" destOrd="0" presId="urn:microsoft.com/office/officeart/2005/8/layout/vProcess5"/>
    <dgm:cxn modelId="{35E1C964-51EC-4124-B849-4A0DDCA97E64}" srcId="{23046337-512D-4ED3-8CF8-79A13F9A16A9}" destId="{614C9050-ED4E-4CDA-9008-10CA5201B05E}" srcOrd="4" destOrd="0" parTransId="{A27D5684-8E71-4305-929F-97B0F2CEB96B}" sibTransId="{12156207-10D6-4428-AF07-1054C9FEE60B}"/>
    <dgm:cxn modelId="{9D0BB365-C429-415C-917D-8950763FFE3A}" type="presOf" srcId="{D92C5489-048D-4AAB-83B6-1CAC57775143}" destId="{1AD65DD5-EB02-435A-86DA-4DE09B7DAD20}" srcOrd="0" destOrd="0" presId="urn:microsoft.com/office/officeart/2005/8/layout/vProcess5"/>
    <dgm:cxn modelId="{39BA2F66-B355-4260-80CF-7B46082B0DA6}" type="presOf" srcId="{82067BF8-CBD8-45EE-8527-71D018AD7E46}" destId="{9B657FC7-2B50-4730-B975-11212CEAD87B}" srcOrd="0" destOrd="0" presId="urn:microsoft.com/office/officeart/2005/8/layout/vProcess5"/>
    <dgm:cxn modelId="{DF0AC86B-9509-460F-9CD0-A442197A162C}" type="presOf" srcId="{23046337-512D-4ED3-8CF8-79A13F9A16A9}" destId="{BF1A33EF-03BA-45CA-8EFA-377D21BB98B6}" srcOrd="0" destOrd="0" presId="urn:microsoft.com/office/officeart/2005/8/layout/vProcess5"/>
    <dgm:cxn modelId="{31C46051-57F4-4243-B089-1FA2DB42BC1E}" type="presOf" srcId="{E139A0D6-C516-4D7C-846B-7E2CF87E4C36}" destId="{7197437A-89B7-4A13-980C-F7669978E92B}" srcOrd="1" destOrd="0" presId="urn:microsoft.com/office/officeart/2005/8/layout/vProcess5"/>
    <dgm:cxn modelId="{012B4379-8863-4E92-98BC-1A73FD196F53}" srcId="{23046337-512D-4ED3-8CF8-79A13F9A16A9}" destId="{3DEE7429-19CA-4344-B350-24BD5181650E}" srcOrd="3" destOrd="0" parTransId="{3A6A0DCD-F178-4421-B3BF-68DC7E17BF1D}" sibTransId="{C94DABF7-B78F-41F7-A877-1650A69CF03B}"/>
    <dgm:cxn modelId="{099A9479-7973-48F9-993B-31038F20697F}" type="presOf" srcId="{614C9050-ED4E-4CDA-9008-10CA5201B05E}" destId="{7D6F2C00-5D4C-4080-A002-DF9C58C100AA}" srcOrd="0" destOrd="0" presId="urn:microsoft.com/office/officeart/2005/8/layout/vProcess5"/>
    <dgm:cxn modelId="{E7392F89-8B6C-4F08-B729-55D9E9D58F8A}" srcId="{23046337-512D-4ED3-8CF8-79A13F9A16A9}" destId="{FD7141FF-8208-452B-B09B-3ABE613147E2}" srcOrd="6" destOrd="0" parTransId="{83C6B541-6C4A-4C6E-9A34-DA3006CD7F2B}" sibTransId="{A3625F44-E9FB-46EF-8959-86CDC81F158E}"/>
    <dgm:cxn modelId="{57824B8C-19B7-4878-90E5-C1B4C00F33F2}" type="presOf" srcId="{C94DABF7-B78F-41F7-A877-1650A69CF03B}" destId="{B685186D-A74E-4246-81DF-BDBB85FB5DDD}" srcOrd="0" destOrd="0" presId="urn:microsoft.com/office/officeart/2005/8/layout/vProcess5"/>
    <dgm:cxn modelId="{E569B691-5B84-47D7-94CD-D18BCE1C4B9F}" type="presOf" srcId="{82067BF8-CBD8-45EE-8527-71D018AD7E46}" destId="{203EFDFA-424D-4DDE-A06A-682D94719ABB}" srcOrd="1" destOrd="0" presId="urn:microsoft.com/office/officeart/2005/8/layout/vProcess5"/>
    <dgm:cxn modelId="{047AC99E-ED36-47A0-B473-97B81A6C3F4B}" srcId="{23046337-512D-4ED3-8CF8-79A13F9A16A9}" destId="{FE0643DD-0F5D-4483-93AF-B9C1FBEA5DBE}" srcOrd="7" destOrd="0" parTransId="{1E159F46-F527-4ADF-9D6B-8CB140CC3E9C}" sibTransId="{53BD1A91-5167-4D1A-8A5F-D28ADD8F169C}"/>
    <dgm:cxn modelId="{8E475CA4-B2F1-4C25-9C92-FF5481C50D81}" type="presOf" srcId="{D92C5489-048D-4AAB-83B6-1CAC57775143}" destId="{0DAEA191-1CD1-4FDE-B350-34B6BACFA73D}" srcOrd="1" destOrd="0" presId="urn:microsoft.com/office/officeart/2005/8/layout/vProcess5"/>
    <dgm:cxn modelId="{FD1E65B5-1E6C-40C9-92F9-8CC86A734976}" srcId="{23046337-512D-4ED3-8CF8-79A13F9A16A9}" destId="{D92C5489-048D-4AAB-83B6-1CAC57775143}" srcOrd="0" destOrd="0" parTransId="{586E1EBE-C8F9-4B4A-B482-6B670000A8B9}" sibTransId="{C61E661B-1EB3-474F-BA4F-AEE3E5065C88}"/>
    <dgm:cxn modelId="{707DA9C9-ABB4-433B-9604-3B98136B84BB}" type="presOf" srcId="{E139A0D6-C516-4D7C-846B-7E2CF87E4C36}" destId="{FC05D872-5E3B-47F9-9A65-C56F6DC7B956}" srcOrd="0" destOrd="0" presId="urn:microsoft.com/office/officeart/2005/8/layout/vProcess5"/>
    <dgm:cxn modelId="{B8608ACE-B0D3-44FC-98A6-617DB3C4FB18}" type="presOf" srcId="{C61E661B-1EB3-474F-BA4F-AEE3E5065C88}" destId="{602B4FE5-17C6-44FC-81D2-AA239A2C306C}" srcOrd="0" destOrd="0" presId="urn:microsoft.com/office/officeart/2005/8/layout/vProcess5"/>
    <dgm:cxn modelId="{19363ED5-C5E6-4AD1-86E9-06E054E27336}" type="presOf" srcId="{3DEE7429-19CA-4344-B350-24BD5181650E}" destId="{EA636BB9-1A34-4D3F-9573-2105C82636AB}" srcOrd="1" destOrd="0" presId="urn:microsoft.com/office/officeart/2005/8/layout/vProcess5"/>
    <dgm:cxn modelId="{1AF3CC38-0B37-467D-94CA-F92EC4FD32DD}" type="presParOf" srcId="{BF1A33EF-03BA-45CA-8EFA-377D21BB98B6}" destId="{DE171E06-2DCA-4148-9A73-DD342E9270B9}" srcOrd="0" destOrd="0" presId="urn:microsoft.com/office/officeart/2005/8/layout/vProcess5"/>
    <dgm:cxn modelId="{D37458FA-6DC5-4379-833B-F00EA8E3BFCB}" type="presParOf" srcId="{BF1A33EF-03BA-45CA-8EFA-377D21BB98B6}" destId="{1AD65DD5-EB02-435A-86DA-4DE09B7DAD20}" srcOrd="1" destOrd="0" presId="urn:microsoft.com/office/officeart/2005/8/layout/vProcess5"/>
    <dgm:cxn modelId="{F5549503-EE47-4904-81C6-CA01102B17FF}" type="presParOf" srcId="{BF1A33EF-03BA-45CA-8EFA-377D21BB98B6}" destId="{9B657FC7-2B50-4730-B975-11212CEAD87B}" srcOrd="2" destOrd="0" presId="urn:microsoft.com/office/officeart/2005/8/layout/vProcess5"/>
    <dgm:cxn modelId="{17894A95-C871-471D-A707-D9A33C5FEBF9}" type="presParOf" srcId="{BF1A33EF-03BA-45CA-8EFA-377D21BB98B6}" destId="{FC05D872-5E3B-47F9-9A65-C56F6DC7B956}" srcOrd="3" destOrd="0" presId="urn:microsoft.com/office/officeart/2005/8/layout/vProcess5"/>
    <dgm:cxn modelId="{24388EAC-530A-48A9-A44F-22CA44402107}" type="presParOf" srcId="{BF1A33EF-03BA-45CA-8EFA-377D21BB98B6}" destId="{C63188F7-9CC3-4A14-B59A-996DE9EF3859}" srcOrd="4" destOrd="0" presId="urn:microsoft.com/office/officeart/2005/8/layout/vProcess5"/>
    <dgm:cxn modelId="{C4A91302-7068-491A-BCE8-6C6FA163FCEB}" type="presParOf" srcId="{BF1A33EF-03BA-45CA-8EFA-377D21BB98B6}" destId="{7D6F2C00-5D4C-4080-A002-DF9C58C100AA}" srcOrd="5" destOrd="0" presId="urn:microsoft.com/office/officeart/2005/8/layout/vProcess5"/>
    <dgm:cxn modelId="{2BDCBBC1-C95C-4BD7-B622-3F116975D914}" type="presParOf" srcId="{BF1A33EF-03BA-45CA-8EFA-377D21BB98B6}" destId="{602B4FE5-17C6-44FC-81D2-AA239A2C306C}" srcOrd="6" destOrd="0" presId="urn:microsoft.com/office/officeart/2005/8/layout/vProcess5"/>
    <dgm:cxn modelId="{1EEB9B92-1C81-47F6-A9AA-C19D186ED428}" type="presParOf" srcId="{BF1A33EF-03BA-45CA-8EFA-377D21BB98B6}" destId="{4376C2DA-5225-40D8-AA6F-E066D739C409}" srcOrd="7" destOrd="0" presId="urn:microsoft.com/office/officeart/2005/8/layout/vProcess5"/>
    <dgm:cxn modelId="{98572A7A-7844-4C8B-9E3D-ACF61339884C}" type="presParOf" srcId="{BF1A33EF-03BA-45CA-8EFA-377D21BB98B6}" destId="{59F8EBDC-F9D3-4343-9FD3-C1D8886FAA32}" srcOrd="8" destOrd="0" presId="urn:microsoft.com/office/officeart/2005/8/layout/vProcess5"/>
    <dgm:cxn modelId="{F7996302-FCF4-412A-87BD-8E726AB4FDB1}" type="presParOf" srcId="{BF1A33EF-03BA-45CA-8EFA-377D21BB98B6}" destId="{B685186D-A74E-4246-81DF-BDBB85FB5DDD}" srcOrd="9" destOrd="0" presId="urn:microsoft.com/office/officeart/2005/8/layout/vProcess5"/>
    <dgm:cxn modelId="{9CE9E7A2-00C3-4D8C-A951-34D9D1EB0106}" type="presParOf" srcId="{BF1A33EF-03BA-45CA-8EFA-377D21BB98B6}" destId="{0DAEA191-1CD1-4FDE-B350-34B6BACFA73D}" srcOrd="10" destOrd="0" presId="urn:microsoft.com/office/officeart/2005/8/layout/vProcess5"/>
    <dgm:cxn modelId="{4E045B62-97AB-4E7D-9388-A76207809278}" type="presParOf" srcId="{BF1A33EF-03BA-45CA-8EFA-377D21BB98B6}" destId="{203EFDFA-424D-4DDE-A06A-682D94719ABB}" srcOrd="11" destOrd="0" presId="urn:microsoft.com/office/officeart/2005/8/layout/vProcess5"/>
    <dgm:cxn modelId="{F791406B-B850-40E1-9E89-71B46858032E}" type="presParOf" srcId="{BF1A33EF-03BA-45CA-8EFA-377D21BB98B6}" destId="{7197437A-89B7-4A13-980C-F7669978E92B}" srcOrd="12" destOrd="0" presId="urn:microsoft.com/office/officeart/2005/8/layout/vProcess5"/>
    <dgm:cxn modelId="{74ED8BFE-0927-4E8B-8858-F1FCEE0E63B5}" type="presParOf" srcId="{BF1A33EF-03BA-45CA-8EFA-377D21BB98B6}" destId="{EA636BB9-1A34-4D3F-9573-2105C82636AB}" srcOrd="13" destOrd="0" presId="urn:microsoft.com/office/officeart/2005/8/layout/vProcess5"/>
    <dgm:cxn modelId="{E5EC63A9-2ECF-4D28-BF4D-D2E7D79B9FF9}" type="presParOf" srcId="{BF1A33EF-03BA-45CA-8EFA-377D21BB98B6}" destId="{36C9EFC1-51FF-4687-8671-F8AD6D32235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65DD5-EB02-435A-86DA-4DE09B7DAD20}">
      <dsp:nvSpPr>
        <dsp:cNvPr id="0" name=""/>
        <dsp:cNvSpPr/>
      </dsp:nvSpPr>
      <dsp:spPr>
        <a:xfrm>
          <a:off x="0" y="0"/>
          <a:ext cx="8097012" cy="783240"/>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0" kern="1200" dirty="0">
              <a:latin typeface="Times New Roman" panose="02020603050405020304" pitchFamily="18" charset="0"/>
              <a:cs typeface="Times New Roman" panose="02020603050405020304" pitchFamily="18" charset="0"/>
            </a:rPr>
            <a:t>Data Collection</a:t>
          </a:r>
          <a:r>
            <a:rPr lang="en-IN" sz="1400" b="1" i="0" kern="1200" dirty="0"/>
            <a:t>:</a:t>
          </a:r>
          <a:endParaRPr lang="en-IN" sz="1400" b="1" kern="1200" dirty="0">
            <a:latin typeface="Times New Roman" panose="02020603050405020304" pitchFamily="18" charset="0"/>
            <a:cs typeface="Times New Roman" panose="02020603050405020304" pitchFamily="18" charset="0"/>
          </a:endParaRPr>
        </a:p>
      </dsp:txBody>
      <dsp:txXfrm>
        <a:off x="22940" y="22940"/>
        <a:ext cx="7160195" cy="737360"/>
      </dsp:txXfrm>
    </dsp:sp>
    <dsp:sp modelId="{9B657FC7-2B50-4730-B975-11212CEAD87B}">
      <dsp:nvSpPr>
        <dsp:cNvPr id="0" name=""/>
        <dsp:cNvSpPr/>
      </dsp:nvSpPr>
      <dsp:spPr>
        <a:xfrm>
          <a:off x="604647" y="892024"/>
          <a:ext cx="8097012" cy="783240"/>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  </a:t>
          </a:r>
          <a:r>
            <a:rPr lang="en-US" sz="1400" b="1" kern="1200" dirty="0">
              <a:latin typeface="Times New Roman" panose="02020603050405020304" pitchFamily="18" charset="0"/>
              <a:cs typeface="Times New Roman" panose="02020603050405020304" pitchFamily="18" charset="0"/>
            </a:rPr>
            <a:t>Data merging</a:t>
          </a:r>
          <a:endParaRPr lang="en-IN" sz="1400" b="1" kern="1200" dirty="0">
            <a:latin typeface="Times New Roman" panose="02020603050405020304" pitchFamily="18" charset="0"/>
            <a:cs typeface="Times New Roman" panose="02020603050405020304" pitchFamily="18" charset="0"/>
          </a:endParaRPr>
        </a:p>
      </dsp:txBody>
      <dsp:txXfrm>
        <a:off x="627587" y="914964"/>
        <a:ext cx="6937378" cy="737360"/>
      </dsp:txXfrm>
    </dsp:sp>
    <dsp:sp modelId="{FC05D872-5E3B-47F9-9A65-C56F6DC7B956}">
      <dsp:nvSpPr>
        <dsp:cNvPr id="0" name=""/>
        <dsp:cNvSpPr/>
      </dsp:nvSpPr>
      <dsp:spPr>
        <a:xfrm>
          <a:off x="1209293" y="1784048"/>
          <a:ext cx="8097012" cy="783240"/>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IN" sz="1400" b="1" i="0" kern="1200" dirty="0">
              <a:latin typeface="Times New Roman" panose="02020603050405020304" pitchFamily="18" charset="0"/>
              <a:cs typeface="Times New Roman" panose="02020603050405020304" pitchFamily="18" charset="0"/>
            </a:rPr>
            <a:t>Data Cleaning</a:t>
          </a:r>
          <a:r>
            <a:rPr lang="en-IN" sz="1400" b="1" i="0" kern="1200" dirty="0"/>
            <a:t>:</a:t>
          </a:r>
          <a:endParaRPr lang="en-IN" sz="1400" kern="1200" dirty="0"/>
        </a:p>
      </dsp:txBody>
      <dsp:txXfrm>
        <a:off x="1232233" y="1806988"/>
        <a:ext cx="6937378" cy="737360"/>
      </dsp:txXfrm>
    </dsp:sp>
    <dsp:sp modelId="{C63188F7-9CC3-4A14-B59A-996DE9EF3859}">
      <dsp:nvSpPr>
        <dsp:cNvPr id="0" name=""/>
        <dsp:cNvSpPr/>
      </dsp:nvSpPr>
      <dsp:spPr>
        <a:xfrm>
          <a:off x="1813940" y="2676072"/>
          <a:ext cx="8097012" cy="783240"/>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IN" sz="1400" b="1" i="0" kern="1200" dirty="0">
              <a:latin typeface="Times New Roman" panose="02020603050405020304" pitchFamily="18" charset="0"/>
              <a:cs typeface="Times New Roman" panose="02020603050405020304" pitchFamily="18" charset="0"/>
            </a:rPr>
            <a:t>Data Preparation</a:t>
          </a:r>
          <a:r>
            <a:rPr lang="en-IN" sz="1400" b="1" i="0" kern="1200" dirty="0"/>
            <a:t>:</a:t>
          </a:r>
          <a:endParaRPr lang="en-IN" sz="1400" b="0" i="0" kern="1200" dirty="0"/>
        </a:p>
        <a:p>
          <a:pPr marL="0" lvl="0" indent="0" algn="l" defTabSz="622300">
            <a:lnSpc>
              <a:spcPct val="90000"/>
            </a:lnSpc>
            <a:spcBef>
              <a:spcPct val="0"/>
            </a:spcBef>
            <a:spcAft>
              <a:spcPct val="35000"/>
            </a:spcAft>
            <a:buFont typeface="Arial" panose="020B0604020202020204" pitchFamily="34" charset="0"/>
            <a:buNone/>
          </a:pPr>
          <a:endParaRPr lang="en-IN" sz="1400" kern="1200" dirty="0"/>
        </a:p>
      </dsp:txBody>
      <dsp:txXfrm>
        <a:off x="1836880" y="2699012"/>
        <a:ext cx="6937378" cy="737360"/>
      </dsp:txXfrm>
    </dsp:sp>
    <dsp:sp modelId="{7D6F2C00-5D4C-4080-A002-DF9C58C100AA}">
      <dsp:nvSpPr>
        <dsp:cNvPr id="0" name=""/>
        <dsp:cNvSpPr/>
      </dsp:nvSpPr>
      <dsp:spPr>
        <a:xfrm>
          <a:off x="2418587" y="3568097"/>
          <a:ext cx="8097012" cy="783240"/>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IN" sz="1400" b="1" i="0" kern="1200" dirty="0">
              <a:latin typeface="Times New Roman" panose="02020603050405020304" pitchFamily="18" charset="0"/>
              <a:cs typeface="Times New Roman" panose="02020603050405020304" pitchFamily="18" charset="0"/>
            </a:rPr>
            <a:t>Data Visualization</a:t>
          </a:r>
          <a:r>
            <a:rPr lang="en-IN" sz="1400" b="1" i="0" kern="1200" dirty="0"/>
            <a:t>:</a:t>
          </a:r>
          <a:endParaRPr lang="en-IN" sz="1400" b="0" i="0" kern="1200" dirty="0"/>
        </a:p>
        <a:p>
          <a:pPr marL="0" lvl="0" indent="0" algn="l" defTabSz="622300">
            <a:lnSpc>
              <a:spcPct val="90000"/>
            </a:lnSpc>
            <a:spcBef>
              <a:spcPct val="0"/>
            </a:spcBef>
            <a:spcAft>
              <a:spcPct val="35000"/>
            </a:spcAft>
            <a:buFont typeface="Arial" panose="020B0604020202020204" pitchFamily="34" charset="0"/>
            <a:buNone/>
          </a:pPr>
          <a:endParaRPr lang="en-US" sz="1400" b="1" kern="1200" dirty="0">
            <a:latin typeface="Times New Roman" panose="02020603050405020304" pitchFamily="18" charset="0"/>
            <a:cs typeface="Times New Roman" panose="02020603050405020304" pitchFamily="18" charset="0"/>
          </a:endParaRPr>
        </a:p>
      </dsp:txBody>
      <dsp:txXfrm>
        <a:off x="2441527" y="3591037"/>
        <a:ext cx="6937378" cy="737360"/>
      </dsp:txXfrm>
    </dsp:sp>
    <dsp:sp modelId="{602B4FE5-17C6-44FC-81D2-AA239A2C306C}">
      <dsp:nvSpPr>
        <dsp:cNvPr id="0" name=""/>
        <dsp:cNvSpPr/>
      </dsp:nvSpPr>
      <dsp:spPr>
        <a:xfrm>
          <a:off x="7587905" y="572200"/>
          <a:ext cx="509106" cy="509106"/>
        </a:xfrm>
        <a:prstGeom prst="downArrow">
          <a:avLst>
            <a:gd name="adj1" fmla="val 55000"/>
            <a:gd name="adj2" fmla="val 45000"/>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7702454" y="572200"/>
        <a:ext cx="280008" cy="383102"/>
      </dsp:txXfrm>
    </dsp:sp>
    <dsp:sp modelId="{4376C2DA-5225-40D8-AA6F-E066D739C409}">
      <dsp:nvSpPr>
        <dsp:cNvPr id="0" name=""/>
        <dsp:cNvSpPr/>
      </dsp:nvSpPr>
      <dsp:spPr>
        <a:xfrm>
          <a:off x="8192552" y="1464225"/>
          <a:ext cx="509106" cy="509106"/>
        </a:xfrm>
        <a:prstGeom prst="downArrow">
          <a:avLst>
            <a:gd name="adj1" fmla="val 55000"/>
            <a:gd name="adj2" fmla="val 45000"/>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8307101" y="1464225"/>
        <a:ext cx="280008" cy="383102"/>
      </dsp:txXfrm>
    </dsp:sp>
    <dsp:sp modelId="{59F8EBDC-F9D3-4343-9FD3-C1D8886FAA32}">
      <dsp:nvSpPr>
        <dsp:cNvPr id="0" name=""/>
        <dsp:cNvSpPr/>
      </dsp:nvSpPr>
      <dsp:spPr>
        <a:xfrm>
          <a:off x="8797199" y="2343195"/>
          <a:ext cx="509106" cy="509106"/>
        </a:xfrm>
        <a:prstGeom prst="downArrow">
          <a:avLst>
            <a:gd name="adj1" fmla="val 55000"/>
            <a:gd name="adj2" fmla="val 45000"/>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8911748" y="2343195"/>
        <a:ext cx="280008" cy="383102"/>
      </dsp:txXfrm>
    </dsp:sp>
    <dsp:sp modelId="{B685186D-A74E-4246-81DF-BDBB85FB5DDD}">
      <dsp:nvSpPr>
        <dsp:cNvPr id="0" name=""/>
        <dsp:cNvSpPr/>
      </dsp:nvSpPr>
      <dsp:spPr>
        <a:xfrm>
          <a:off x="9401846" y="3243922"/>
          <a:ext cx="509106" cy="509106"/>
        </a:xfrm>
        <a:prstGeom prst="downArrow">
          <a:avLst>
            <a:gd name="adj1" fmla="val 55000"/>
            <a:gd name="adj2" fmla="val 45000"/>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9516395"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B15D9-1555-4156-8D76-AB5C140923D9}" type="datetimeFigureOut">
              <a:rPr lang="en-IN" smtClean="0"/>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523C-F949-4500-9749-E9ADD20DAF57}" type="slidenum">
              <a:rPr lang="en-IN" smtClean="0"/>
              <a:t>‹#›</a:t>
            </a:fld>
            <a:endParaRPr lang="en-IN"/>
          </a:p>
        </p:txBody>
      </p:sp>
    </p:spTree>
    <p:extLst>
      <p:ext uri="{BB962C8B-B14F-4D97-AF65-F5344CB8AC3E}">
        <p14:creationId xmlns:p14="http://schemas.microsoft.com/office/powerpoint/2010/main" val="66373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14523C-F949-4500-9749-E9ADD20DAF57}" type="slidenum">
              <a:rPr lang="en-IN" smtClean="0"/>
              <a:t>10</a:t>
            </a:fld>
            <a:endParaRPr lang="en-IN"/>
          </a:p>
        </p:txBody>
      </p:sp>
    </p:spTree>
    <p:extLst>
      <p:ext uri="{BB962C8B-B14F-4D97-AF65-F5344CB8AC3E}">
        <p14:creationId xmlns:p14="http://schemas.microsoft.com/office/powerpoint/2010/main" val="231821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5/16/2024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708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197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71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598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909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705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889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1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685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02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5/16/2024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243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5/16/2024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34529916"/>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0" r:id="rId6"/>
    <p:sldLayoutId id="2147483866" r:id="rId7"/>
    <p:sldLayoutId id="2147483867" r:id="rId8"/>
    <p:sldLayoutId id="2147483868" r:id="rId9"/>
    <p:sldLayoutId id="2147483869" r:id="rId10"/>
    <p:sldLayoutId id="21474838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football ball on a field">
            <a:extLst>
              <a:ext uri="{FF2B5EF4-FFF2-40B4-BE49-F238E27FC236}">
                <a16:creationId xmlns:a16="http://schemas.microsoft.com/office/drawing/2014/main" id="{CF464A59-D7F4-3670-F922-ACB0B583DFE1}"/>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r="-1" b="9995"/>
          <a:stretch/>
        </p:blipFill>
        <p:spPr>
          <a:xfrm>
            <a:off x="20" y="10"/>
            <a:ext cx="12188932" cy="6856614"/>
          </a:xfrm>
          <a:prstGeom prst="rect">
            <a:avLst/>
          </a:prstGeom>
        </p:spPr>
      </p:pic>
      <p:grpSp>
        <p:nvGrpSpPr>
          <p:cNvPr id="16"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7"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9" name="Freeform: Shape 18">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8" name="Freeform: Shape 17">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7"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9"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30" name="Freeform: Shape 29">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2"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3" name="Freeform: Shape 42">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3" name="Freeform: Shape 32">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CC9B6FFF-D663-99DB-9C3E-C63B0202770E}"/>
              </a:ext>
            </a:extLst>
          </p:cNvPr>
          <p:cNvSpPr>
            <a:spLocks noGrp="1"/>
          </p:cNvSpPr>
          <p:nvPr>
            <p:ph type="ctrTitle"/>
          </p:nvPr>
        </p:nvSpPr>
        <p:spPr>
          <a:xfrm>
            <a:off x="994404" y="731041"/>
            <a:ext cx="10191942" cy="3173034"/>
          </a:xfrm>
        </p:spPr>
        <p:txBody>
          <a:bodyPr>
            <a:normAutofit/>
          </a:bodyPr>
          <a:lstStyle/>
          <a:p>
            <a:r>
              <a:rPr lang="en-IN" sz="6600" dirty="0">
                <a:solidFill>
                  <a:srgbClr val="FFFFFF"/>
                </a:solidFill>
              </a:rPr>
              <a:t>Football Analysis</a:t>
            </a:r>
          </a:p>
        </p:txBody>
      </p:sp>
      <p:sp>
        <p:nvSpPr>
          <p:cNvPr id="3" name="Subtitle 2">
            <a:extLst>
              <a:ext uri="{FF2B5EF4-FFF2-40B4-BE49-F238E27FC236}">
                <a16:creationId xmlns:a16="http://schemas.microsoft.com/office/drawing/2014/main" id="{6F92A430-D4D9-2C94-871A-9E3AA3925ACF}"/>
              </a:ext>
            </a:extLst>
          </p:cNvPr>
          <p:cNvSpPr>
            <a:spLocks noGrp="1"/>
          </p:cNvSpPr>
          <p:nvPr>
            <p:ph type="subTitle" idx="1"/>
          </p:nvPr>
        </p:nvSpPr>
        <p:spPr>
          <a:xfrm>
            <a:off x="1524000" y="4069354"/>
            <a:ext cx="9144000" cy="1265285"/>
          </a:xfrm>
        </p:spPr>
        <p:txBody>
          <a:bodyPr>
            <a:normAutofit/>
          </a:bodyPr>
          <a:lstStyle/>
          <a:p>
            <a:r>
              <a:rPr lang="en-IN" sz="2200" dirty="0">
                <a:solidFill>
                  <a:srgbClr val="FFFFFF"/>
                </a:solidFill>
              </a:rPr>
              <a:t>By- Kartik Rastogi</a:t>
            </a:r>
          </a:p>
        </p:txBody>
      </p:sp>
      <p:grpSp>
        <p:nvGrpSpPr>
          <p:cNvPr id="49"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50" name="Straight Connector 49">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541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EB42-1651-B8A5-2F62-1C58D2F1A560}"/>
              </a:ext>
            </a:extLst>
          </p:cNvPr>
          <p:cNvSpPr>
            <a:spLocks noGrp="1"/>
          </p:cNvSpPr>
          <p:nvPr>
            <p:ph type="title"/>
          </p:nvPr>
        </p:nvSpPr>
        <p:spPr>
          <a:xfrm>
            <a:off x="4469846" y="-6096"/>
            <a:ext cx="3887770" cy="748145"/>
          </a:xfrm>
        </p:spPr>
        <p:txBody>
          <a:bodyPr>
            <a:normAutofit/>
          </a:bodyPr>
          <a:lstStyle/>
          <a:p>
            <a:r>
              <a:rPr lang="en-US" sz="2000" b="1" dirty="0">
                <a:latin typeface="Times New Roman" panose="02020603050405020304" pitchFamily="18" charset="0"/>
                <a:cs typeface="Times New Roman" panose="02020603050405020304" pitchFamily="18" charset="0"/>
              </a:rPr>
              <a:t>Stadium and Attendance analysis</a:t>
            </a:r>
            <a:endParaRPr lang="en-IN" sz="2000" b="1" dirty="0">
              <a:latin typeface="Times New Roman" panose="02020603050405020304" pitchFamily="18" charset="0"/>
              <a:cs typeface="Times New Roman" panose="02020603050405020304" pitchFamily="18" charset="0"/>
            </a:endParaRPr>
          </a:p>
        </p:txBody>
      </p:sp>
      <p:pic>
        <p:nvPicPr>
          <p:cNvPr id="5" name="Content Placeholder 4" descr="A screenshot of a graph&#10;&#10;Description automatically generated">
            <a:extLst>
              <a:ext uri="{FF2B5EF4-FFF2-40B4-BE49-F238E27FC236}">
                <a16:creationId xmlns:a16="http://schemas.microsoft.com/office/drawing/2014/main" id="{B12F1DEA-F7A8-FD63-C18C-853260979C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3233" y="742048"/>
            <a:ext cx="10268712" cy="4908943"/>
          </a:xfrm>
        </p:spPr>
      </p:pic>
      <p:sp>
        <p:nvSpPr>
          <p:cNvPr id="8" name="TextBox 7">
            <a:extLst>
              <a:ext uri="{FF2B5EF4-FFF2-40B4-BE49-F238E27FC236}">
                <a16:creationId xmlns:a16="http://schemas.microsoft.com/office/drawing/2014/main" id="{351DF2DC-5528-78DF-112C-3083624B694E}"/>
              </a:ext>
            </a:extLst>
          </p:cNvPr>
          <p:cNvSpPr txBox="1"/>
          <p:nvPr/>
        </p:nvSpPr>
        <p:spPr>
          <a:xfrm>
            <a:off x="475488" y="5807101"/>
            <a:ext cx="11073383" cy="1631216"/>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Times New Roman" pitchFamily="18" charset="0"/>
                <a:cs typeface="Times New Roman" pitchFamily="18" charset="0"/>
              </a:rPr>
              <a:t>Signal </a:t>
            </a:r>
            <a:r>
              <a:rPr lang="en-US" sz="2000" dirty="0" err="1">
                <a:latin typeface="Times New Roman" pitchFamily="18" charset="0"/>
                <a:cs typeface="Times New Roman" pitchFamily="18" charset="0"/>
              </a:rPr>
              <a:t>Iduna</a:t>
            </a:r>
            <a:r>
              <a:rPr lang="en-US" sz="2000" dirty="0">
                <a:latin typeface="Times New Roman" pitchFamily="18" charset="0"/>
                <a:cs typeface="Times New Roman" pitchFamily="18" charset="0"/>
              </a:rPr>
              <a:t> Park, home to Borussia Dortmund, boasted the highest attendance figures, witnessing peak overall attendance</a:t>
            </a:r>
            <a:r>
              <a:rPr lang="en-US" sz="1200" dirty="0">
                <a:latin typeface="Times New Roman" pitchFamily="18" charset="0"/>
                <a:cs typeface="Times New Roman" pitchFamily="18" charset="0"/>
              </a:rPr>
              <a:t>. </a:t>
            </a:r>
            <a:endParaRPr lang="en-US" sz="1200" b="1" dirty="0">
              <a:effectLst/>
              <a:latin typeface="Times New Roman" panose="02020603050405020304" pitchFamily="18" charset="0"/>
              <a:cs typeface="Times New Roman" panose="02020603050405020304" pitchFamily="18" charset="0"/>
            </a:endParaRPr>
          </a:p>
          <a:p>
            <a:endParaRPr lang="en-US" sz="1200" b="1" dirty="0">
              <a:effectLst/>
              <a:latin typeface="Times New Roman" panose="02020603050405020304" pitchFamily="18" charset="0"/>
              <a:cs typeface="Times New Roman" panose="02020603050405020304" pitchFamily="18" charset="0"/>
            </a:endParaRPr>
          </a:p>
          <a:p>
            <a:endParaRPr lang="en-US" sz="1200" dirty="0">
              <a:effectLst/>
            </a:endParaRPr>
          </a:p>
          <a:p>
            <a:br>
              <a:rPr lang="en-US" sz="1800" dirty="0">
                <a:solidFill>
                  <a:srgbClr val="666666"/>
                </a:solidFill>
                <a:effectLst/>
                <a:latin typeface="Tableau Book"/>
              </a:rPr>
            </a:br>
            <a:endParaRPr lang="en-IN" dirty="0"/>
          </a:p>
        </p:txBody>
      </p:sp>
    </p:spTree>
    <p:extLst>
      <p:ext uri="{BB962C8B-B14F-4D97-AF65-F5344CB8AC3E}">
        <p14:creationId xmlns:p14="http://schemas.microsoft.com/office/powerpoint/2010/main" val="152810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F8B-9239-AD71-913A-34F7E500880C}"/>
              </a:ext>
            </a:extLst>
          </p:cNvPr>
          <p:cNvSpPr>
            <a:spLocks noGrp="1"/>
          </p:cNvSpPr>
          <p:nvPr>
            <p:ph type="title"/>
          </p:nvPr>
        </p:nvSpPr>
        <p:spPr>
          <a:xfrm>
            <a:off x="136237" y="27276"/>
            <a:ext cx="10515600" cy="484620"/>
          </a:xfrm>
        </p:spPr>
        <p:txBody>
          <a:bodyPr>
            <a:normAutofit/>
          </a:bodyPr>
          <a:lstStyle/>
          <a:p>
            <a:pPr algn="ctr"/>
            <a:r>
              <a:rPr lang="en-US" sz="2000" b="1" dirty="0">
                <a:latin typeface="Times New Roman" panose="02020603050405020304" pitchFamily="18" charset="0"/>
                <a:cs typeface="Times New Roman" panose="02020603050405020304" pitchFamily="18" charset="0"/>
              </a:rPr>
              <a:t>Team comparison</a:t>
            </a:r>
            <a:endParaRPr lang="en-I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B1333F-1DC6-1EFC-531C-E88F13072DF7}"/>
              </a:ext>
            </a:extLst>
          </p:cNvPr>
          <p:cNvSpPr txBox="1"/>
          <p:nvPr/>
        </p:nvSpPr>
        <p:spPr>
          <a:xfrm>
            <a:off x="914401" y="5440512"/>
            <a:ext cx="9244584" cy="1384995"/>
          </a:xfrm>
          <a:prstGeom prst="rect">
            <a:avLst/>
          </a:prstGeom>
          <a:noFill/>
        </p:spPr>
        <p:txBody>
          <a:bodyPr wrap="square" rtlCol="0">
            <a:spAutoFit/>
          </a:bodyPr>
          <a:lstStyle/>
          <a:p>
            <a:r>
              <a:rPr lang="en-US" sz="1600" b="1" dirty="0">
                <a:latin typeface="Times New Roman" pitchFamily="18" charset="0"/>
                <a:cs typeface="Times New Roman" pitchFamily="18" charset="0"/>
              </a:rPr>
              <a:t>Borussia Dortmund leads in both home and away victories while also topping the charts for highest goal-scoring in matches. This dominance solidifies their position as a formidable force in football, shaping the outcomes of matches significantly.</a:t>
            </a: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IN" sz="1200" b="1" dirty="0">
              <a:latin typeface="Times New Roman" panose="02020603050405020304" pitchFamily="18" charset="0"/>
              <a:cs typeface="Times New Roman" panose="02020603050405020304" pitchFamily="18" charset="0"/>
            </a:endParaRPr>
          </a:p>
        </p:txBody>
      </p:sp>
      <p:pic>
        <p:nvPicPr>
          <p:cNvPr id="10" name="Content Placeholder 9" descr="A screenshot of a graph&#10;&#10;Description automatically generated">
            <a:extLst>
              <a:ext uri="{FF2B5EF4-FFF2-40B4-BE49-F238E27FC236}">
                <a16:creationId xmlns:a16="http://schemas.microsoft.com/office/drawing/2014/main" id="{9ED7C52C-6F98-E90E-08EF-45A34404B4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755" y="511896"/>
            <a:ext cx="10515600" cy="4819056"/>
          </a:xfrm>
        </p:spPr>
      </p:pic>
    </p:spTree>
    <p:extLst>
      <p:ext uri="{BB962C8B-B14F-4D97-AF65-F5344CB8AC3E}">
        <p14:creationId xmlns:p14="http://schemas.microsoft.com/office/powerpoint/2010/main" val="247659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4CC9-5D2F-4348-E604-D37212A4198A}"/>
              </a:ext>
            </a:extLst>
          </p:cNvPr>
          <p:cNvSpPr>
            <a:spLocks noGrp="1"/>
          </p:cNvSpPr>
          <p:nvPr>
            <p:ph type="title"/>
          </p:nvPr>
        </p:nvSpPr>
        <p:spPr>
          <a:xfrm>
            <a:off x="3078480" y="0"/>
            <a:ext cx="5690616" cy="612648"/>
          </a:xfrm>
        </p:spPr>
        <p:txBody>
          <a:bodyPr>
            <a:normAutofit/>
          </a:bodyPr>
          <a:lstStyle/>
          <a:p>
            <a:pPr algn="ctr"/>
            <a:r>
              <a:rPr lang="en-US" sz="2000" dirty="0">
                <a:latin typeface="Times New Roman" panose="02020603050405020304" pitchFamily="18" charset="0"/>
                <a:cs typeface="Times New Roman" panose="02020603050405020304" pitchFamily="18" charset="0"/>
              </a:rPr>
              <a:t>Referee analysis</a:t>
            </a:r>
            <a:endParaRPr lang="en-IN" sz="2000" dirty="0">
              <a:latin typeface="Times New Roman" panose="02020603050405020304" pitchFamily="18" charset="0"/>
              <a:cs typeface="Times New Roman" panose="02020603050405020304" pitchFamily="18" charset="0"/>
            </a:endParaRPr>
          </a:p>
        </p:txBody>
      </p:sp>
      <p:pic>
        <p:nvPicPr>
          <p:cNvPr id="8" name="Content Placeholder 7" descr="A screenshot of a graph&#10;&#10;Description automatically generated">
            <a:extLst>
              <a:ext uri="{FF2B5EF4-FFF2-40B4-BE49-F238E27FC236}">
                <a16:creationId xmlns:a16="http://schemas.microsoft.com/office/drawing/2014/main" id="{1EB5A29E-153C-B807-9D40-709C8D63E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272" y="1023195"/>
            <a:ext cx="9386448" cy="4351338"/>
          </a:xfrm>
        </p:spPr>
      </p:pic>
      <p:sp>
        <p:nvSpPr>
          <p:cNvPr id="9" name="TextBox 8">
            <a:extLst>
              <a:ext uri="{FF2B5EF4-FFF2-40B4-BE49-F238E27FC236}">
                <a16:creationId xmlns:a16="http://schemas.microsoft.com/office/drawing/2014/main" id="{4233FEB8-ED7B-A43C-CA40-0C0B4FE4E529}"/>
              </a:ext>
            </a:extLst>
          </p:cNvPr>
          <p:cNvSpPr txBox="1"/>
          <p:nvPr/>
        </p:nvSpPr>
        <p:spPr>
          <a:xfrm>
            <a:off x="1173480" y="5461914"/>
            <a:ext cx="9579864" cy="369332"/>
          </a:xfrm>
          <a:prstGeom prst="rect">
            <a:avLst/>
          </a:prstGeom>
          <a:noFill/>
        </p:spPr>
        <p:txBody>
          <a:bodyPr wrap="square" rtlCol="0">
            <a:spAutoFit/>
          </a:bodyPr>
          <a:lstStyle/>
          <a:p>
            <a:r>
              <a:rPr lang="en-US" dirty="0">
                <a:latin typeface="Times New Roman" pitchFamily="18" charset="0"/>
                <a:cs typeface="Times New Roman" pitchFamily="18" charset="0"/>
              </a:rPr>
              <a:t>Felix Zwayer, among 3,568 referees, issued the highest number of yellow cards and one red card</a:t>
            </a:r>
            <a:endParaRPr lang="en-IN" dirty="0"/>
          </a:p>
        </p:txBody>
      </p:sp>
    </p:spTree>
    <p:extLst>
      <p:ext uri="{BB962C8B-B14F-4D97-AF65-F5344CB8AC3E}">
        <p14:creationId xmlns:p14="http://schemas.microsoft.com/office/powerpoint/2010/main" val="26614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04E2-3B11-EF91-C638-3B530292C268}"/>
              </a:ext>
            </a:extLst>
          </p:cNvPr>
          <p:cNvSpPr>
            <a:spLocks noGrp="1"/>
          </p:cNvSpPr>
          <p:nvPr>
            <p:ph type="title"/>
          </p:nvPr>
        </p:nvSpPr>
        <p:spPr>
          <a:xfrm>
            <a:off x="3992880" y="74547"/>
            <a:ext cx="4520184" cy="318645"/>
          </a:xfrm>
        </p:spPr>
        <p:txBody>
          <a:bodyPr>
            <a:normAutofit fontScale="90000"/>
          </a:bodyPr>
          <a:lstStyle/>
          <a:p>
            <a:pPr algn="ctr"/>
            <a:r>
              <a:rPr lang="en-US" sz="2000" dirty="0">
                <a:latin typeface="Times New Roman" panose="02020603050405020304" pitchFamily="18" charset="0"/>
                <a:cs typeface="Times New Roman" panose="02020603050405020304" pitchFamily="18" charset="0"/>
              </a:rPr>
              <a:t>Player Demographics analysis</a:t>
            </a:r>
            <a:endParaRPr lang="en-IN" sz="2000" dirty="0">
              <a:latin typeface="Times New Roman" panose="02020603050405020304" pitchFamily="18" charset="0"/>
              <a:cs typeface="Times New Roman" panose="02020603050405020304" pitchFamily="18" charset="0"/>
            </a:endParaRPr>
          </a:p>
        </p:txBody>
      </p:sp>
      <p:pic>
        <p:nvPicPr>
          <p:cNvPr id="5" name="Content Placeholder 4" descr="A close-up of a graph&#10;&#10;Description automatically generated">
            <a:extLst>
              <a:ext uri="{FF2B5EF4-FFF2-40B4-BE49-F238E27FC236}">
                <a16:creationId xmlns:a16="http://schemas.microsoft.com/office/drawing/2014/main" id="{967BA0FB-7F18-1F32-1061-CD34FF3F8A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992" y="543496"/>
            <a:ext cx="10034016" cy="4562767"/>
          </a:xfrm>
        </p:spPr>
      </p:pic>
      <p:sp>
        <p:nvSpPr>
          <p:cNvPr id="6" name="TextBox 5">
            <a:extLst>
              <a:ext uri="{FF2B5EF4-FFF2-40B4-BE49-F238E27FC236}">
                <a16:creationId xmlns:a16="http://schemas.microsoft.com/office/drawing/2014/main" id="{D143C21C-D444-7CC9-9010-3529C7185D89}"/>
              </a:ext>
            </a:extLst>
          </p:cNvPr>
          <p:cNvSpPr txBox="1"/>
          <p:nvPr/>
        </p:nvSpPr>
        <p:spPr>
          <a:xfrm>
            <a:off x="862584" y="393192"/>
            <a:ext cx="6022848" cy="1477328"/>
          </a:xfrm>
          <a:prstGeom prst="rect">
            <a:avLst/>
          </a:prstGeom>
          <a:noFill/>
        </p:spPr>
        <p:txBody>
          <a:bodyPr wrap="square" rtlCol="0">
            <a:spAutoFit/>
          </a:bodyPr>
          <a:lstStyle/>
          <a:p>
            <a:endParaRPr lang="en-US" sz="1200" b="1" dirty="0">
              <a:effectLst/>
              <a:latin typeface="Times New Roman" panose="02020603050405020304" pitchFamily="18" charset="0"/>
              <a:cs typeface="Times New Roman" panose="02020603050405020304" pitchFamily="18" charset="0"/>
            </a:endParaRPr>
          </a:p>
          <a:p>
            <a:br>
              <a:rPr lang="en-US" sz="1800" dirty="0">
                <a:solidFill>
                  <a:srgbClr val="666666"/>
                </a:solidFill>
                <a:effectLst/>
                <a:latin typeface="Tableau Book"/>
              </a:rPr>
            </a:br>
            <a:endParaRPr lang="en-US" sz="1200" b="1" dirty="0">
              <a:effectLst/>
              <a:latin typeface="Times New Roman" panose="02020603050405020304" pitchFamily="18" charset="0"/>
              <a:cs typeface="Times New Roman" panose="02020603050405020304" pitchFamily="18" charset="0"/>
            </a:endParaRPr>
          </a:p>
          <a:p>
            <a:endParaRPr lang="en-US" sz="1200" b="1" dirty="0">
              <a:effectLst/>
              <a:latin typeface="Times New Roman" panose="02020603050405020304" pitchFamily="18" charset="0"/>
              <a:cs typeface="Times New Roman" panose="02020603050405020304" pitchFamily="18" charset="0"/>
            </a:endParaRPr>
          </a:p>
          <a:p>
            <a:br>
              <a:rPr lang="en-US" sz="1800" dirty="0">
                <a:solidFill>
                  <a:srgbClr val="666666"/>
                </a:solidFill>
                <a:effectLst/>
                <a:latin typeface="Tableau Book"/>
              </a:rPr>
            </a:br>
            <a:endParaRPr lang="en-IN" dirty="0"/>
          </a:p>
        </p:txBody>
      </p:sp>
      <p:sp>
        <p:nvSpPr>
          <p:cNvPr id="3" name="TextBox 2">
            <a:extLst>
              <a:ext uri="{FF2B5EF4-FFF2-40B4-BE49-F238E27FC236}">
                <a16:creationId xmlns:a16="http://schemas.microsoft.com/office/drawing/2014/main" id="{F4155FCE-5C1D-3AD2-20E6-364C03389C13}"/>
              </a:ext>
            </a:extLst>
          </p:cNvPr>
          <p:cNvSpPr txBox="1"/>
          <p:nvPr/>
        </p:nvSpPr>
        <p:spPr>
          <a:xfrm>
            <a:off x="1536192" y="5385816"/>
            <a:ext cx="9153144"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Most of the Players are from United States </a:t>
            </a:r>
            <a:r>
              <a:rPr lang="en-IN"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Christian Pulisic  has scored highest goals from home club and Aron Johannsson has scored maximu</a:t>
            </a:r>
            <a:r>
              <a:rPr lang="en-US" b="1" dirty="0">
                <a:latin typeface="Times New Roman" panose="02020603050405020304" pitchFamily="18" charset="0"/>
                <a:cs typeface="Times New Roman" panose="02020603050405020304" pitchFamily="18" charset="0"/>
              </a:rPr>
              <a:t>m goals for away club</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69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33C-B601-5414-5227-6F336B99AB11}"/>
              </a:ext>
            </a:extLst>
          </p:cNvPr>
          <p:cNvSpPr>
            <a:spLocks noGrp="1"/>
          </p:cNvSpPr>
          <p:nvPr>
            <p:ph type="title"/>
          </p:nvPr>
        </p:nvSpPr>
        <p:spPr>
          <a:xfrm>
            <a:off x="4111752" y="1"/>
            <a:ext cx="3633216" cy="511496"/>
          </a:xfrm>
        </p:spPr>
        <p:txBody>
          <a:bodyPr>
            <a:normAutofit/>
          </a:bodyPr>
          <a:lstStyle/>
          <a:p>
            <a:pPr algn="ctr"/>
            <a:r>
              <a:rPr lang="en-US" sz="2000" b="1" dirty="0">
                <a:latin typeface="Times New Roman" panose="02020603050405020304" pitchFamily="18" charset="0"/>
                <a:cs typeface="Times New Roman" panose="02020603050405020304" pitchFamily="18" charset="0"/>
              </a:rPr>
              <a:t>Event Analysis</a:t>
            </a:r>
            <a:endParaRPr lang="en-IN" sz="2000" b="1" dirty="0">
              <a:latin typeface="Times New Roman" panose="02020603050405020304" pitchFamily="18" charset="0"/>
              <a:cs typeface="Times New Roman" panose="02020603050405020304" pitchFamily="18" charset="0"/>
            </a:endParaRPr>
          </a:p>
        </p:txBody>
      </p:sp>
      <p:pic>
        <p:nvPicPr>
          <p:cNvPr id="5" name="Content Placeholder 4" descr="A screenshot of a graph&#10;&#10;Description automatically generated">
            <a:extLst>
              <a:ext uri="{FF2B5EF4-FFF2-40B4-BE49-F238E27FC236}">
                <a16:creationId xmlns:a16="http://schemas.microsoft.com/office/drawing/2014/main" id="{4B47169E-67A6-1A18-CFFA-DEC1C6FEC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808" y="631503"/>
            <a:ext cx="10378440" cy="4517136"/>
          </a:xfrm>
        </p:spPr>
      </p:pic>
      <p:sp>
        <p:nvSpPr>
          <p:cNvPr id="6" name="TextBox 5">
            <a:extLst>
              <a:ext uri="{FF2B5EF4-FFF2-40B4-BE49-F238E27FC236}">
                <a16:creationId xmlns:a16="http://schemas.microsoft.com/office/drawing/2014/main" id="{F5CD6C93-5944-50CC-3A77-15E7EC51534C}"/>
              </a:ext>
            </a:extLst>
          </p:cNvPr>
          <p:cNvSpPr txBox="1"/>
          <p:nvPr/>
        </p:nvSpPr>
        <p:spPr>
          <a:xfrm>
            <a:off x="1687068" y="5368662"/>
            <a:ext cx="8503920" cy="1384995"/>
          </a:xfrm>
          <a:prstGeom prst="rect">
            <a:avLst/>
          </a:prstGeom>
          <a:noFill/>
        </p:spPr>
        <p:txBody>
          <a:bodyPr wrap="square" rtlCol="0">
            <a:spAutoFit/>
          </a:bodyPr>
          <a:lstStyle/>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September emerges as a peak month for football events, particularly within domestic league settings.</a:t>
            </a:r>
            <a:br>
              <a:rPr lang="en-US" dirty="0">
                <a:solidFill>
                  <a:srgbClr val="666666"/>
                </a:solidFill>
                <a:effectLst/>
                <a:latin typeface="Tableau Book"/>
              </a:rPr>
            </a:br>
            <a:endParaRPr lang="en-US" b="1" dirty="0">
              <a:effectLst/>
              <a:latin typeface="Times New Roman" panose="02020603050405020304" pitchFamily="18" charset="0"/>
              <a:cs typeface="Times New Roman" panose="02020603050405020304" pitchFamily="18" charset="0"/>
            </a:endParaRPr>
          </a:p>
          <a:p>
            <a:br>
              <a:rPr lang="en-US" sz="1800" dirty="0">
                <a:solidFill>
                  <a:srgbClr val="666666"/>
                </a:solidFill>
                <a:effectLst/>
                <a:latin typeface="Tableau Book"/>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7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9BF6-CA75-8615-06B2-A3539863CC72}"/>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0E59D8-5692-FA4B-9E4B-EE5990DD7601}"/>
              </a:ext>
            </a:extLst>
          </p:cNvPr>
          <p:cNvSpPr>
            <a:spLocks noGrp="1"/>
          </p:cNvSpPr>
          <p:nvPr>
            <p:ph idx="1"/>
          </p:nvPr>
        </p:nvSpPr>
        <p:spPr>
          <a:xfrm>
            <a:off x="838200" y="1855280"/>
            <a:ext cx="10515600" cy="4351338"/>
          </a:xfrm>
        </p:spPr>
        <p:txBody>
          <a:bodyPr>
            <a:noAutofit/>
          </a:bodyPr>
          <a:lstStyle/>
          <a:p>
            <a:endParaRPr lang="en-US" sz="2000" dirty="0"/>
          </a:p>
          <a:p>
            <a:pPr marL="0" indent="0">
              <a:buNone/>
            </a:pPr>
            <a:r>
              <a:rPr lang="en-US" sz="1600" b="1" dirty="0">
                <a:latin typeface="Times New Roman" panose="02020603050405020304" pitchFamily="18" charset="0"/>
                <a:cs typeface="Times New Roman" panose="02020603050405020304" pitchFamily="18" charset="0"/>
              </a:rPr>
              <a:t>Our football analysis has revealed valuable insights that can drive strategic decision-making for clubs and stakeholders. Aron Johannsson has performed well in goal-scoring prowess, while Christian Pulisic stands out with exceptional in goal-scoring prowess , assists using his preferred right foot for Home club team. Borussia Dortmund emerges as a dominant force in goal-scoring, both at home and away, with Signal Iduna Park hosting the highest attendance, especially during domestic league matches. Referee Felix Zwayer's officiating style notably influences match outcomes. September emerges as a peak month for football events, particularly within domestic league settings. These insights provide a roadmap for player development, tactical adaptation, fan engagement strategies, referee management, and seasonal planning to optimize team performance and elevate competitiveness in the dynamic world of football. By leveraging data-driven insights effectively, clubs can navigate challenges, seize opportunities, and excel on the global football stage.</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87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5C07-B262-B71B-1416-A0A511CA271F}"/>
              </a:ext>
            </a:extLst>
          </p:cNvPr>
          <p:cNvSpPr>
            <a:spLocks noGrp="1"/>
          </p:cNvSpPr>
          <p:nvPr>
            <p:ph type="ctrTitle"/>
          </p:nvPr>
        </p:nvSpPr>
        <p:spPr/>
        <p:txBody>
          <a:bodyPr/>
          <a:lstStyle/>
          <a:p>
            <a:r>
              <a:rPr lang="en-IN" dirty="0">
                <a:latin typeface="Arial Black" panose="020B0A04020102020204" pitchFamily="34" charset="0"/>
              </a:rPr>
              <a:t>Thank you</a:t>
            </a:r>
            <a:br>
              <a:rPr lang="en-IN" dirty="0"/>
            </a:br>
            <a:endParaRPr lang="en-IN" dirty="0"/>
          </a:p>
        </p:txBody>
      </p:sp>
    </p:spTree>
    <p:extLst>
      <p:ext uri="{BB962C8B-B14F-4D97-AF65-F5344CB8AC3E}">
        <p14:creationId xmlns:p14="http://schemas.microsoft.com/office/powerpoint/2010/main" val="130047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A4DE-6ED3-5ED2-5B3F-2E423F1765DF}"/>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F695E9F-48CD-194E-9BC7-00AA9BFD219C}"/>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Football is a global, popular, and dynamic sport with many different factors that can influence the outcome of a match.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analyzing large datasets of football data, teams can gain a deeper understanding of factors that contribute to players' success, enabling coaches, scouts, and analysts to make informed decisions.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Football data analysis is the process of collecting, cleaning, and analyzing data to extract meaningful insights.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valuable insights extracted from this analysis can be used to improve player performance, team tactics, fan engagement, and overall decision-making.</a:t>
            </a:r>
          </a:p>
        </p:txBody>
      </p:sp>
    </p:spTree>
    <p:extLst>
      <p:ext uri="{BB962C8B-B14F-4D97-AF65-F5344CB8AC3E}">
        <p14:creationId xmlns:p14="http://schemas.microsoft.com/office/powerpoint/2010/main" val="219772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4B4D-2F12-669D-A44D-733557019488}"/>
              </a:ext>
            </a:extLst>
          </p:cNvPr>
          <p:cNvSpPr>
            <a:spLocks noGrp="1"/>
          </p:cNvSpPr>
          <p:nvPr>
            <p:ph type="title"/>
          </p:nvPr>
        </p:nvSpPr>
        <p:spPr>
          <a:xfrm>
            <a:off x="573024" y="109093"/>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00D9D0-AA25-8358-9C0A-42101D300F04}"/>
              </a:ext>
            </a:extLst>
          </p:cNvPr>
          <p:cNvSpPr>
            <a:spLocks noGrp="1"/>
          </p:cNvSpPr>
          <p:nvPr>
            <p:ph idx="1"/>
          </p:nvPr>
        </p:nvSpPr>
        <p:spPr>
          <a:xfrm>
            <a:off x="838200" y="1242632"/>
            <a:ext cx="10515600" cy="5423344"/>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Data Preprocessing</a:t>
            </a:r>
          </a:p>
          <a:p>
            <a:pPr marL="0" indent="0">
              <a:buNone/>
            </a:pPr>
            <a:r>
              <a:rPr lang="en-US" sz="1600" dirty="0">
                <a:latin typeface="Times New Roman" panose="02020603050405020304" pitchFamily="18" charset="0"/>
                <a:cs typeface="Times New Roman" panose="02020603050405020304" pitchFamily="18" charset="0"/>
              </a:rPr>
              <a:t>The data preprocessing is done in python using various libraries like Numpy, Pandas, and this includes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merging</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Checking the consistency of dataset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Imputing null values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Removing duplicate rows and columns</a:t>
            </a:r>
          </a:p>
          <a:p>
            <a:pPr marL="0" indent="0">
              <a:buNone/>
            </a:pPr>
            <a:r>
              <a:rPr lang="en-US" sz="2000" b="1" dirty="0">
                <a:latin typeface="Times New Roman" panose="02020603050405020304" pitchFamily="18" charset="0"/>
                <a:cs typeface="Times New Roman" panose="02020603050405020304" pitchFamily="18" charset="0"/>
              </a:rPr>
              <a:t>Data Merging</a:t>
            </a:r>
          </a:p>
          <a:p>
            <a:pPr marL="0" indent="0">
              <a:buNone/>
            </a:pPr>
            <a:r>
              <a:rPr lang="en-US" sz="1600" dirty="0">
                <a:latin typeface="Times New Roman" panose="02020603050405020304" pitchFamily="18" charset="0"/>
                <a:cs typeface="Times New Roman" panose="02020603050405020304" pitchFamily="18" charset="0"/>
              </a:rPr>
              <a:t>The data is given in 5 different sheets and they are merged into three different data frames for most precise analysis without any data loss.</a:t>
            </a:r>
            <a:endParaRPr lang="en-IN" sz="16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Data cleaning </a:t>
            </a:r>
          </a:p>
          <a:p>
            <a:pPr marL="0" indent="0">
              <a:buNone/>
            </a:pPr>
            <a:r>
              <a:rPr lang="en-US" sz="1600" dirty="0">
                <a:latin typeface="Times New Roman" panose="02020603050405020304" pitchFamily="18" charset="0"/>
                <a:cs typeface="Times New Roman" panose="02020603050405020304" pitchFamily="18" charset="0"/>
              </a:rPr>
              <a:t>All the columns in data are checked for null values and are imputed with mean and mode based on the type of data. The duplicate rows are removed and the clean data is exported to MS Excel and Tableau for further analysis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72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AFA4-5665-0679-3308-D07382A24C34}"/>
              </a:ext>
            </a:extLst>
          </p:cNvPr>
          <p:cNvSpPr>
            <a:spLocks noGrp="1"/>
          </p:cNvSpPr>
          <p:nvPr>
            <p:ph type="title"/>
          </p:nvPr>
        </p:nvSpPr>
        <p:spPr>
          <a:xfrm>
            <a:off x="4539996" y="109093"/>
            <a:ext cx="3854196" cy="457835"/>
          </a:xfrm>
        </p:spPr>
        <p:txBody>
          <a:bodyPr>
            <a:noAutofit/>
          </a:bodyPr>
          <a:lstStyle/>
          <a:p>
            <a:pPr algn="ctr"/>
            <a:r>
              <a:rPr lang="en-IN" sz="2000" b="1" dirty="0">
                <a:latin typeface="Times New Roman" panose="02020603050405020304" pitchFamily="18" charset="0"/>
                <a:cs typeface="Times New Roman" panose="02020603050405020304" pitchFamily="18" charset="0"/>
              </a:rPr>
              <a:t>Overview of Data treatment</a:t>
            </a:r>
          </a:p>
        </p:txBody>
      </p:sp>
      <p:graphicFrame>
        <p:nvGraphicFramePr>
          <p:cNvPr id="4" name="Content Placeholder 3">
            <a:extLst>
              <a:ext uri="{FF2B5EF4-FFF2-40B4-BE49-F238E27FC236}">
                <a16:creationId xmlns:a16="http://schemas.microsoft.com/office/drawing/2014/main" id="{7CEE71B5-B373-B3FA-377D-7FCF7BAEB1D5}"/>
              </a:ext>
            </a:extLst>
          </p:cNvPr>
          <p:cNvGraphicFramePr>
            <a:graphicFrameLocks noGrp="1"/>
          </p:cNvGraphicFramePr>
          <p:nvPr>
            <p:ph idx="1"/>
            <p:extLst>
              <p:ext uri="{D42A27DB-BD31-4B8C-83A1-F6EECF244321}">
                <p14:modId xmlns:p14="http://schemas.microsoft.com/office/powerpoint/2010/main" val="1313576462"/>
              </p:ext>
            </p:extLst>
          </p:nvPr>
        </p:nvGraphicFramePr>
        <p:xfrm>
          <a:off x="838200" y="108496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37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EF8A-96E2-FD2A-1327-0DEC7C30C583}"/>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Tools</a:t>
            </a:r>
          </a:p>
        </p:txBody>
      </p:sp>
      <p:sp>
        <p:nvSpPr>
          <p:cNvPr id="3" name="Content Placeholder 2">
            <a:extLst>
              <a:ext uri="{FF2B5EF4-FFF2-40B4-BE49-F238E27FC236}">
                <a16:creationId xmlns:a16="http://schemas.microsoft.com/office/drawing/2014/main" id="{A612FF75-452C-E785-DD86-423566F7EB34}"/>
              </a:ext>
            </a:extLst>
          </p:cNvPr>
          <p:cNvSpPr>
            <a:spLocks noGrp="1"/>
          </p:cNvSpPr>
          <p:nvPr>
            <p:ph idx="1"/>
          </p:nvPr>
        </p:nvSpPr>
        <p:spPr/>
        <p:txBody>
          <a:bodyPr>
            <a:normAutofit fontScale="85000" lnSpcReduction="20000"/>
          </a:bodyPr>
          <a:lstStyle/>
          <a:p>
            <a:pPr marL="0" indent="0">
              <a:buClr>
                <a:schemeClr val="tx1"/>
              </a:buClr>
              <a:buNone/>
            </a:pPr>
            <a:r>
              <a:rPr lang="en-IN" b="1" dirty="0">
                <a:latin typeface="Times New Roman" panose="02020603050405020304" pitchFamily="18" charset="0"/>
                <a:cs typeface="Times New Roman" panose="02020603050405020304" pitchFamily="18" charset="0"/>
              </a:rPr>
              <a:t>Python:</a:t>
            </a:r>
          </a:p>
          <a:p>
            <a:pPr>
              <a:buClr>
                <a:schemeClr val="tx1"/>
              </a:buCl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Pandas library for data manipulation and cleaning.</a:t>
            </a:r>
          </a:p>
          <a:p>
            <a:pPr>
              <a:buClr>
                <a:schemeClr val="tx1"/>
              </a:buCl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NumPy for numerical operations and handling missing data.</a:t>
            </a:r>
          </a:p>
          <a:p>
            <a:pPr>
              <a:buClr>
                <a:schemeClr val="tx1"/>
              </a:buCl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CSV module for exporting cleaned data to a CSV file.</a:t>
            </a:r>
          </a:p>
          <a:p>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Tableau:</a:t>
            </a:r>
          </a:p>
          <a:p>
            <a:pPr>
              <a:buClrTx/>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Powerful visualization software for creating interactive dashboards and visualizations.</a:t>
            </a:r>
          </a:p>
          <a:p>
            <a:pPr>
              <a:buClrTx/>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Enables seamless integration with cleaned data from Python for in-depth analysis and reporting.</a:t>
            </a:r>
          </a:p>
        </p:txBody>
      </p:sp>
    </p:spTree>
    <p:extLst>
      <p:ext uri="{BB962C8B-B14F-4D97-AF65-F5344CB8AC3E}">
        <p14:creationId xmlns:p14="http://schemas.microsoft.com/office/powerpoint/2010/main" val="91100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C70E-FD2C-C00C-B0A1-243DB1C96085}"/>
              </a:ext>
            </a:extLst>
          </p:cNvPr>
          <p:cNvSpPr>
            <a:spLocks noGrp="1"/>
          </p:cNvSpPr>
          <p:nvPr>
            <p:ph type="title"/>
          </p:nvPr>
        </p:nvSpPr>
        <p:spPr>
          <a:xfrm>
            <a:off x="2795016" y="310261"/>
            <a:ext cx="5937504"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Overview of Key Focus Areas for Analysis</a:t>
            </a:r>
            <a:endParaRPr lang="en-IN" sz="32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437A55E0-C497-D87C-E531-385E7912B447}"/>
              </a:ext>
            </a:extLst>
          </p:cNvPr>
          <p:cNvSpPr>
            <a:spLocks noGrp="1"/>
          </p:cNvSpPr>
          <p:nvPr>
            <p:ph idx="1"/>
          </p:nvPr>
        </p:nvSpPr>
        <p:spPr>
          <a:xfrm>
            <a:off x="731520" y="1825624"/>
            <a:ext cx="10622280" cy="4502023"/>
          </a:xfrm>
        </p:spPr>
        <p:txBody>
          <a:bodyPr>
            <a:normAutofit fontScale="77500" lnSpcReduction="20000"/>
          </a:bodyPr>
          <a:lstStyle/>
          <a:p>
            <a:pPr marL="0" indent="0">
              <a:buNone/>
            </a:pPr>
            <a:r>
              <a:rPr lang="en-IN" b="1" dirty="0">
                <a:latin typeface="Times New Roman" panose="02020603050405020304" pitchFamily="18" charset="0"/>
                <a:cs typeface="Times New Roman" panose="02020603050405020304" pitchFamily="18" charset="0"/>
              </a:rPr>
              <a:t>Focus areas:</a:t>
            </a:r>
          </a:p>
          <a:p>
            <a:pPr marL="514350" indent="-514350">
              <a:buAutoNum type="arabicPeriod"/>
            </a:pPr>
            <a:r>
              <a:rPr lang="en-IN" b="1" dirty="0">
                <a:latin typeface="Times New Roman" panose="02020603050405020304" pitchFamily="18" charset="0"/>
                <a:cs typeface="Times New Roman" panose="02020603050405020304" pitchFamily="18" charset="0"/>
              </a:rPr>
              <a:t>Performance Analysis</a:t>
            </a:r>
          </a:p>
          <a:p>
            <a:pPr marL="514350" indent="-514350">
              <a:buAutoNum type="arabicPeriod"/>
            </a:pPr>
            <a:r>
              <a:rPr lang="en-IN" b="1" dirty="0">
                <a:latin typeface="Times New Roman" panose="02020603050405020304" pitchFamily="18" charset="0"/>
                <a:cs typeface="Times New Roman" panose="02020603050405020304" pitchFamily="18" charset="0"/>
              </a:rPr>
              <a:t>Player Profile &amp; Market Value</a:t>
            </a:r>
          </a:p>
          <a:p>
            <a:pPr marL="514350" indent="-514350">
              <a:buAutoNum type="arabicPeriod"/>
            </a:pPr>
            <a:r>
              <a:rPr lang="en-IN" b="1" dirty="0">
                <a:latin typeface="Times New Roman" panose="02020603050405020304" pitchFamily="18" charset="0"/>
                <a:cs typeface="Times New Roman" panose="02020603050405020304" pitchFamily="18" charset="0"/>
              </a:rPr>
              <a:t>Team Comparison</a:t>
            </a:r>
          </a:p>
          <a:p>
            <a:pPr marL="514350" indent="-514350">
              <a:buAutoNum type="arabicPeriod"/>
            </a:pPr>
            <a:r>
              <a:rPr lang="en-IN" b="1" dirty="0">
                <a:latin typeface="Times New Roman" panose="02020603050405020304" pitchFamily="18" charset="0"/>
                <a:cs typeface="Times New Roman" panose="02020603050405020304" pitchFamily="18" charset="0"/>
              </a:rPr>
              <a:t>Attendance and Stadium Analysis</a:t>
            </a:r>
          </a:p>
          <a:p>
            <a:pPr marL="514350" indent="-514350">
              <a:buAutoNum type="arabicPeriod"/>
            </a:pPr>
            <a:r>
              <a:rPr lang="en-IN" b="1" dirty="0">
                <a:latin typeface="Times New Roman" panose="02020603050405020304" pitchFamily="18" charset="0"/>
                <a:cs typeface="Times New Roman" panose="02020603050405020304" pitchFamily="18" charset="0"/>
              </a:rPr>
              <a:t>Referee Analysis</a:t>
            </a:r>
          </a:p>
          <a:p>
            <a:pPr marL="514350" indent="-514350">
              <a:buAutoNum type="arabicPeriod"/>
            </a:pPr>
            <a:r>
              <a:rPr lang="en-IN" b="1" dirty="0">
                <a:latin typeface="Times New Roman" panose="02020603050405020304" pitchFamily="18" charset="0"/>
                <a:cs typeface="Times New Roman" panose="02020603050405020304" pitchFamily="18" charset="0"/>
              </a:rPr>
              <a:t>Event Analysis</a:t>
            </a:r>
          </a:p>
          <a:p>
            <a:pPr marL="514350" indent="-514350">
              <a:buAutoNum type="arabicPeriod"/>
            </a:pPr>
            <a:r>
              <a:rPr lang="en-IN" b="1" dirty="0">
                <a:latin typeface="Times New Roman" panose="02020603050405020304" pitchFamily="18" charset="0"/>
                <a:cs typeface="Times New Roman" panose="02020603050405020304" pitchFamily="18" charset="0"/>
              </a:rPr>
              <a:t>Competition Analysis</a:t>
            </a:r>
          </a:p>
          <a:p>
            <a:pPr marL="514350" indent="-514350">
              <a:buAutoNum type="arabicPeriod"/>
            </a:pPr>
            <a:r>
              <a:rPr lang="en-IN" b="1" dirty="0">
                <a:latin typeface="Times New Roman" panose="02020603050405020304" pitchFamily="18" charset="0"/>
                <a:cs typeface="Times New Roman" panose="02020603050405020304" pitchFamily="18" charset="0"/>
              </a:rPr>
              <a:t>Player Attributes and Demographics</a:t>
            </a:r>
          </a:p>
          <a:p>
            <a:pPr marL="514350" indent="-514350">
              <a:buAutoNum type="arabicPeriod"/>
            </a:pPr>
            <a:r>
              <a:rPr lang="en-IN" b="1" dirty="0">
                <a:latin typeface="Times New Roman" panose="02020603050405020304" pitchFamily="18" charset="0"/>
                <a:cs typeface="Times New Roman" panose="02020603050405020304" pitchFamily="18" charset="0"/>
              </a:rPr>
              <a:t>Contract Management</a:t>
            </a:r>
          </a:p>
        </p:txBody>
      </p:sp>
    </p:spTree>
    <p:extLst>
      <p:ext uri="{BB962C8B-B14F-4D97-AF65-F5344CB8AC3E}">
        <p14:creationId xmlns:p14="http://schemas.microsoft.com/office/powerpoint/2010/main" val="240305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E1FC-C462-AB84-F2C9-BAE7412C081F}"/>
              </a:ext>
            </a:extLst>
          </p:cNvPr>
          <p:cNvSpPr>
            <a:spLocks noGrp="1"/>
          </p:cNvSpPr>
          <p:nvPr>
            <p:ph type="title"/>
          </p:nvPr>
        </p:nvSpPr>
        <p:spPr>
          <a:xfrm>
            <a:off x="929640" y="0"/>
            <a:ext cx="10515600" cy="1253363"/>
          </a:xfrm>
        </p:spPr>
        <p:txBody>
          <a:bodyPr>
            <a:normAutofit/>
          </a:bodyPr>
          <a:lstStyle/>
          <a:p>
            <a:pPr algn="ctr"/>
            <a:r>
              <a:rPr lang="en-US" sz="2400" b="1" kern="100" dirty="0">
                <a:effectLst/>
                <a:latin typeface="Times New Roman" panose="02020603050405020304" pitchFamily="18" charset="0"/>
                <a:ea typeface="Aptos" panose="020B0004020202020204" pitchFamily="34" charset="0"/>
              </a:rPr>
              <a:t>Business Objectives</a:t>
            </a:r>
            <a:endParaRPr lang="en-IN" dirty="0"/>
          </a:p>
        </p:txBody>
      </p:sp>
      <p:sp>
        <p:nvSpPr>
          <p:cNvPr id="4" name="TextBox 3">
            <a:extLst>
              <a:ext uri="{FF2B5EF4-FFF2-40B4-BE49-F238E27FC236}">
                <a16:creationId xmlns:a16="http://schemas.microsoft.com/office/drawing/2014/main" id="{01CDA8CB-CE66-A766-C102-3065BFB71BDC}"/>
              </a:ext>
            </a:extLst>
          </p:cNvPr>
          <p:cNvSpPr txBox="1"/>
          <p:nvPr/>
        </p:nvSpPr>
        <p:spPr>
          <a:xfrm>
            <a:off x="2196084" y="626681"/>
            <a:ext cx="7379208" cy="9581341"/>
          </a:xfrm>
          <a:prstGeom prst="rect">
            <a:avLst/>
          </a:prstGeom>
          <a:noFill/>
        </p:spPr>
        <p:txBody>
          <a:bodyPr wrap="square" rtlCol="0">
            <a:spAutoFit/>
          </a:bodyPr>
          <a:lstStyle/>
          <a:p>
            <a:endParaRPr lang="en-IN" dirty="0">
              <a:effectLst/>
            </a:endParaRPr>
          </a:p>
          <a:p>
            <a:pPr marL="685800" lvl="1" indent="-228600">
              <a:lnSpc>
                <a:spcPct val="107000"/>
              </a:lnSpc>
              <a:spcAft>
                <a:spcPts val="800"/>
              </a:spcAft>
              <a:buSzPts val="1000"/>
              <a:buAutoNum type="arabicPeriod"/>
              <a:tabLst>
                <a:tab pos="914400" algn="l"/>
              </a:tabLst>
            </a:pPr>
            <a:r>
              <a:rPr lang="en-US" sz="1400" b="1" kern="100" dirty="0">
                <a:effectLst/>
                <a:latin typeface="Times New Roman" panose="02020603050405020304" pitchFamily="18" charset="0"/>
                <a:ea typeface="Aptos" panose="020B0004020202020204" pitchFamily="34" charset="0"/>
              </a:rPr>
              <a:t>Top Goal Scorers:  Identify and analyze the top goal scorers across all competitions to understand their impact on the game.</a:t>
            </a:r>
          </a:p>
          <a:p>
            <a:pPr marL="685800" lvl="1" indent="-228600">
              <a:lnSpc>
                <a:spcPct val="107000"/>
              </a:lnSpc>
              <a:spcAft>
                <a:spcPts val="800"/>
              </a:spcAft>
              <a:buSzPts val="1000"/>
              <a:buAutoNum type="arabicPeriod"/>
              <a:tabLst>
                <a:tab pos="914400" algn="l"/>
              </a:tabLst>
            </a:pPr>
            <a:r>
              <a:rPr lang="en-US" sz="1400" b="1" kern="100" dirty="0">
                <a:effectLst/>
                <a:latin typeface="Times New Roman" panose="02020603050405020304" pitchFamily="18" charset="0"/>
                <a:ea typeface="Aptos" panose="020B0004020202020204" pitchFamily="34" charset="0"/>
              </a:rPr>
              <a:t>Stadium Attendance:  Examine the attendance data for stadiums to gauge fan engagement and popularity of matches.</a:t>
            </a:r>
          </a:p>
          <a:p>
            <a:pPr marL="685800" lvl="1" indent="-228600">
              <a:lnSpc>
                <a:spcPct val="107000"/>
              </a:lnSpc>
              <a:spcAft>
                <a:spcPts val="800"/>
              </a:spcAft>
              <a:buSzPts val="1000"/>
              <a:buAutoNum type="arabicPeriod"/>
              <a:tabLst>
                <a:tab pos="914400" algn="l"/>
              </a:tabLst>
            </a:pPr>
            <a:r>
              <a:rPr lang="en-US" sz="1400" b="1" kern="100" dirty="0">
                <a:effectLst/>
                <a:latin typeface="Times New Roman" panose="02020603050405020304" pitchFamily="18" charset="0"/>
                <a:ea typeface="Aptos" panose="020B0004020202020204" pitchFamily="34" charset="0"/>
              </a:rPr>
              <a:t>Player Profile &amp; market value: </a:t>
            </a:r>
            <a:endParaRPr lang="en-IN" sz="1400" dirty="0">
              <a:effectLst/>
            </a:endParaRPr>
          </a:p>
          <a:p>
            <a:pPr marL="1143000" lvl="2" indent="-228600">
              <a:lnSpc>
                <a:spcPct val="107000"/>
              </a:lnSpc>
              <a:spcAft>
                <a:spcPts val="800"/>
              </a:spcAft>
              <a:buSzPts val="1000"/>
              <a:buFont typeface="Symbol" panose="05050102010706020507" pitchFamily="18" charset="2"/>
              <a:buChar char=""/>
              <a:tabLst>
                <a:tab pos="1371600" algn="l"/>
              </a:tabLst>
            </a:pPr>
            <a:r>
              <a:rPr lang="en-IN" sz="1400" kern="100" dirty="0">
                <a:effectLst/>
                <a:latin typeface="Times New Roman" panose="02020603050405020304" pitchFamily="18" charset="0"/>
                <a:ea typeface="Aptos" panose="020B0004020202020204" pitchFamily="34" charset="0"/>
              </a:rPr>
              <a:t>Display player position, and market value.</a:t>
            </a:r>
          </a:p>
          <a:p>
            <a:pPr marL="1143000" lvl="2" indent="-228600">
              <a:lnSpc>
                <a:spcPct val="107000"/>
              </a:lnSpc>
              <a:spcAft>
                <a:spcPts val="800"/>
              </a:spcAft>
              <a:buSzPts val="1000"/>
              <a:buFont typeface="Symbol" panose="05050102010706020507" pitchFamily="18" charset="2"/>
              <a:buChar char=""/>
              <a:tabLst>
                <a:tab pos="1371600" algn="l"/>
              </a:tabLst>
            </a:pPr>
            <a:r>
              <a:rPr lang="en-IN" sz="1400" kern="100" dirty="0">
                <a:effectLst/>
                <a:latin typeface="Times New Roman" panose="02020603050405020304" pitchFamily="18" charset="0"/>
                <a:ea typeface="Aptos" panose="020B0004020202020204" pitchFamily="34" charset="0"/>
              </a:rPr>
              <a:t>Include interactive player cards with detailed information.</a:t>
            </a:r>
          </a:p>
          <a:p>
            <a:pPr marL="685800" lvl="1" indent="-228600">
              <a:lnSpc>
                <a:spcPct val="107000"/>
              </a:lnSpc>
              <a:spcAft>
                <a:spcPts val="800"/>
              </a:spcAft>
              <a:buSzPts val="1000"/>
              <a:buFontTx/>
              <a:buAutoNum type="arabicPeriod"/>
              <a:tabLst>
                <a:tab pos="914400" algn="l"/>
              </a:tabLst>
            </a:pPr>
            <a:r>
              <a:rPr lang="en-IN" sz="1400" b="1" dirty="0">
                <a:latin typeface="Times New Roman" panose="02020603050405020304" pitchFamily="18" charset="0"/>
                <a:cs typeface="Times New Roman" panose="02020603050405020304" pitchFamily="18" charset="0"/>
              </a:rPr>
              <a:t>Team Comparison : Evaluate teams who wins and loss based on the number of goals scored</a:t>
            </a:r>
            <a:endParaRPr lang="en-IN" sz="1400" dirty="0">
              <a:effectLst/>
              <a:latin typeface="Times New Roman" panose="02020603050405020304" pitchFamily="18" charset="0"/>
              <a:cs typeface="Times New Roman" panose="02020603050405020304" pitchFamily="18" charset="0"/>
            </a:endParaRPr>
          </a:p>
          <a:p>
            <a:pPr marL="1143000" lvl="2" indent="-228600">
              <a:lnSpc>
                <a:spcPct val="107000"/>
              </a:lnSpc>
              <a:spcAft>
                <a:spcPts val="800"/>
              </a:spcAft>
              <a:buSzPts val="1000"/>
              <a:buFont typeface="Symbol" panose="05050102010706020507" pitchFamily="18" charset="2"/>
              <a:buChar char=""/>
              <a:tabLst>
                <a:tab pos="13716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Compare performance metrics between two teams.</a:t>
            </a:r>
          </a:p>
          <a:p>
            <a:pPr marL="1143000" lvl="2" indent="-228600">
              <a:lnSpc>
                <a:spcPct val="107000"/>
              </a:lnSpc>
              <a:spcAft>
                <a:spcPts val="800"/>
              </a:spcAft>
              <a:buSzPts val="1000"/>
              <a:buFont typeface="Symbol" panose="05050102010706020507" pitchFamily="18" charset="2"/>
              <a:buChar char=""/>
              <a:tabLst>
                <a:tab pos="13716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Include win-loss records, goals scored, and defensive stats.</a:t>
            </a:r>
            <a:endParaRPr lang="en-IN" sz="1400" b="1" dirty="0">
              <a:latin typeface="Times New Roman" panose="02020603050405020304" pitchFamily="18" charset="0"/>
              <a:cs typeface="Times New Roman" panose="02020603050405020304" pitchFamily="18" charset="0"/>
            </a:endParaRPr>
          </a:p>
          <a:p>
            <a:pPr marL="685800" lvl="1" indent="-228600">
              <a:lnSpc>
                <a:spcPct val="107000"/>
              </a:lnSpc>
              <a:spcAft>
                <a:spcPts val="800"/>
              </a:spcAft>
              <a:buSzPts val="1000"/>
              <a:buFontTx/>
              <a:buAutoNum type="arabicPeriod"/>
              <a:tabLst>
                <a:tab pos="914400" algn="l"/>
              </a:tabLst>
            </a:pPr>
            <a:r>
              <a:rPr lang="en-IN" sz="1400" b="1" dirty="0">
                <a:latin typeface="Times New Roman" panose="02020603050405020304" pitchFamily="18" charset="0"/>
                <a:cs typeface="Times New Roman" panose="02020603050405020304" pitchFamily="18" charset="0"/>
              </a:rPr>
              <a:t>Player Attributes and Demographics :</a:t>
            </a:r>
            <a:endParaRPr lang="en-IN" sz="1400" dirty="0">
              <a:effectLst/>
            </a:endParaRPr>
          </a:p>
          <a:p>
            <a:pPr marL="1143000" lvl="2" indent="-228600">
              <a:lnSpc>
                <a:spcPct val="107000"/>
              </a:lnSpc>
              <a:spcAft>
                <a:spcPts val="800"/>
              </a:spcAft>
              <a:buSzPts val="1000"/>
              <a:buFont typeface="Symbol" panose="05050102010706020507" pitchFamily="18" charset="2"/>
              <a:buChar char=""/>
              <a:tabLst>
                <a:tab pos="1371600" algn="l"/>
              </a:tabLst>
            </a:pPr>
            <a:r>
              <a:rPr lang="en-IN" sz="1400" kern="100" dirty="0">
                <a:effectLst/>
                <a:latin typeface="Times New Roman" panose="02020603050405020304" pitchFamily="18" charset="0"/>
                <a:ea typeface="Aptos" panose="020B0004020202020204" pitchFamily="34" charset="0"/>
              </a:rPr>
              <a:t>Display distribution of player attributes (age, nationality, height, preferred foot).</a:t>
            </a:r>
          </a:p>
          <a:p>
            <a:pPr marL="1143000" lvl="2" indent="-228600">
              <a:lnSpc>
                <a:spcPct val="107000"/>
              </a:lnSpc>
              <a:spcAft>
                <a:spcPts val="800"/>
              </a:spcAft>
              <a:buSzPts val="1000"/>
              <a:buFont typeface="Symbol" panose="05050102010706020507" pitchFamily="18" charset="2"/>
              <a:buChar char=""/>
              <a:tabLst>
                <a:tab pos="1371600" algn="l"/>
              </a:tabLst>
            </a:pPr>
            <a:r>
              <a:rPr lang="en-IN" sz="1400" kern="100" dirty="0">
                <a:effectLst/>
                <a:latin typeface="Times New Roman" panose="02020603050405020304" pitchFamily="18" charset="0"/>
                <a:ea typeface="Aptos" panose="020B0004020202020204" pitchFamily="34" charset="0"/>
              </a:rPr>
              <a:t>Explore correlations between player attributes and performance.</a:t>
            </a:r>
          </a:p>
          <a:p>
            <a:r>
              <a:rPr lang="en-IN" sz="1400" b="1" dirty="0">
                <a:latin typeface="Times New Roman" panose="02020603050405020304" pitchFamily="18" charset="0"/>
                <a:cs typeface="Times New Roman" panose="02020603050405020304" pitchFamily="18" charset="0"/>
              </a:rPr>
              <a:t>          6  </a:t>
            </a:r>
            <a:r>
              <a:rPr lang="en-IN" sz="1400" b="1" kern="100" dirty="0">
                <a:effectLst/>
                <a:latin typeface="Times New Roman" panose="02020603050405020304" pitchFamily="18" charset="0"/>
                <a:ea typeface="Aptos" panose="020B0004020202020204" pitchFamily="34" charset="0"/>
              </a:rPr>
              <a:t>Event Analysis</a:t>
            </a:r>
            <a:r>
              <a:rPr lang="en-IN" sz="1400" kern="100" dirty="0">
                <a:effectLst/>
                <a:latin typeface="Times New Roman" panose="02020603050405020304" pitchFamily="18" charset="0"/>
                <a:ea typeface="Aptos" panose="020B0004020202020204" pitchFamily="34" charset="0"/>
              </a:rPr>
              <a:t>: </a:t>
            </a:r>
            <a:endParaRPr lang="en-IN" sz="1400" dirty="0">
              <a:effectLst/>
            </a:endParaRPr>
          </a:p>
          <a:p>
            <a:pPr marL="1143000" lvl="2" indent="-228600">
              <a:lnSpc>
                <a:spcPct val="107000"/>
              </a:lnSpc>
              <a:spcAft>
                <a:spcPts val="800"/>
              </a:spcAft>
              <a:buSzPts val="1000"/>
              <a:buFont typeface="Symbol" panose="05050102010706020507" pitchFamily="18" charset="2"/>
              <a:buChar char=""/>
              <a:tabLst>
                <a:tab pos="1371600" algn="l"/>
              </a:tabLst>
            </a:pPr>
            <a:r>
              <a:rPr lang="en-IN" sz="1400" kern="100" dirty="0">
                <a:effectLst/>
                <a:latin typeface="Times New Roman" panose="02020603050405020304" pitchFamily="18" charset="0"/>
                <a:ea typeface="Aptos" panose="020B0004020202020204" pitchFamily="34" charset="0"/>
              </a:rPr>
              <a:t>Visualize key match events (goals, cards) on a timeline.</a:t>
            </a:r>
          </a:p>
          <a:p>
            <a:pPr marL="1143000" lvl="2" indent="-228600">
              <a:lnSpc>
                <a:spcPct val="107000"/>
              </a:lnSpc>
              <a:spcAft>
                <a:spcPts val="800"/>
              </a:spcAft>
              <a:buSzPts val="1000"/>
              <a:buFont typeface="Symbol" panose="05050102010706020507" pitchFamily="18" charset="2"/>
              <a:buChar char=""/>
              <a:tabLst>
                <a:tab pos="1371600" algn="l"/>
              </a:tabLst>
            </a:pPr>
            <a:endParaRPr lang="en-IN" sz="1400" kern="100" dirty="0">
              <a:effectLst/>
              <a:latin typeface="Times New Roman" panose="02020603050405020304" pitchFamily="18" charset="0"/>
              <a:ea typeface="Aptos" panose="020B0004020202020204" pitchFamily="34" charset="0"/>
            </a:endParaRPr>
          </a:p>
          <a:p>
            <a:pPr lvl="1">
              <a:lnSpc>
                <a:spcPct val="107000"/>
              </a:lnSpc>
              <a:spcAft>
                <a:spcPts val="800"/>
              </a:spcAft>
              <a:buSzPts val="1000"/>
              <a:tabLst>
                <a:tab pos="914400" algn="l"/>
              </a:tabLst>
            </a:pPr>
            <a:r>
              <a:rPr lang="en-IN" sz="1400" kern="100" dirty="0">
                <a:latin typeface="Times New Roman" panose="02020603050405020304" pitchFamily="18" charset="0"/>
                <a:ea typeface="Aptos" panose="020B0004020202020204" pitchFamily="34" charset="0"/>
              </a:rPr>
              <a:t>7 . </a:t>
            </a:r>
            <a:r>
              <a:rPr lang="en-IN" sz="1400" b="1" kern="100" dirty="0">
                <a:effectLst/>
                <a:latin typeface="Times New Roman" panose="02020603050405020304" pitchFamily="18" charset="0"/>
                <a:ea typeface="Aptos" panose="020B0004020202020204" pitchFamily="34" charset="0"/>
              </a:rPr>
              <a:t>Referee Analysis</a:t>
            </a:r>
            <a:r>
              <a:rPr lang="en-IN" sz="1400" kern="100" dirty="0">
                <a:effectLst/>
                <a:latin typeface="Times New Roman" panose="02020603050405020304" pitchFamily="18" charset="0"/>
                <a:ea typeface="Aptos" panose="020B0004020202020204" pitchFamily="34" charset="0"/>
              </a:rPr>
              <a:t>:</a:t>
            </a:r>
          </a:p>
          <a:p>
            <a:pPr lvl="1">
              <a:lnSpc>
                <a:spcPct val="107000"/>
              </a:lnSpc>
              <a:spcAft>
                <a:spcPts val="800"/>
              </a:spcAft>
              <a:buSzPts val="1000"/>
              <a:tabLst>
                <a:tab pos="914400" algn="l"/>
              </a:tabLst>
            </a:pPr>
            <a:r>
              <a:rPr lang="en-IN" sz="1400" kern="100" dirty="0">
                <a:latin typeface="Times New Roman" panose="02020603050405020304" pitchFamily="18" charset="0"/>
                <a:ea typeface="Aptos" panose="020B0004020202020204" pitchFamily="34" charset="0"/>
              </a:rPr>
              <a:t>          </a:t>
            </a:r>
            <a:r>
              <a:rPr lang="en-IN" sz="1400" kern="100" dirty="0">
                <a:effectLst/>
                <a:latin typeface="Times New Roman" panose="02020603050405020304" pitchFamily="18" charset="0"/>
                <a:ea typeface="Aptos" panose="020B0004020202020204" pitchFamily="34" charset="0"/>
              </a:rPr>
              <a:t>Evaluate referee performance based on match outcomes and disciplinary actions.</a:t>
            </a:r>
          </a:p>
          <a:p>
            <a:pPr lvl="1">
              <a:lnSpc>
                <a:spcPct val="107000"/>
              </a:lnSpc>
              <a:spcAft>
                <a:spcPts val="800"/>
              </a:spcAft>
              <a:buSzPts val="1000"/>
              <a:tabLst>
                <a:tab pos="914400" algn="l"/>
              </a:tabLst>
            </a:pPr>
            <a:endParaRPr lang="en-IN" sz="1800" kern="100" dirty="0">
              <a:effectLst/>
              <a:latin typeface="Times New Roman" panose="02020603050405020304" pitchFamily="18" charset="0"/>
              <a:ea typeface="Aptos" panose="020B0004020202020204" pitchFamily="34" charset="0"/>
            </a:endParaRPr>
          </a:p>
          <a:p>
            <a:pPr marL="685800" lvl="1" indent="-228600">
              <a:lnSpc>
                <a:spcPct val="107000"/>
              </a:lnSpc>
              <a:spcAft>
                <a:spcPts val="800"/>
              </a:spcAft>
              <a:buSzPts val="1000"/>
              <a:buFontTx/>
              <a:buAutoNum type="arabicPeriod"/>
              <a:tabLst>
                <a:tab pos="914400" algn="l"/>
              </a:tabLst>
            </a:pPr>
            <a:endParaRPr lang="en-IN" kern="100" dirty="0">
              <a:latin typeface="Times New Roman" panose="02020603050405020304" pitchFamily="18" charset="0"/>
              <a:ea typeface="Aptos" panose="020B0004020202020204" pitchFamily="34" charset="0"/>
            </a:endParaRPr>
          </a:p>
          <a:p>
            <a:pPr marL="685800" lvl="1" indent="-228600">
              <a:lnSpc>
                <a:spcPct val="107000"/>
              </a:lnSpc>
              <a:spcAft>
                <a:spcPts val="800"/>
              </a:spcAft>
              <a:buSzPts val="1000"/>
              <a:buFontTx/>
              <a:buAutoNum type="arabicPeriod"/>
              <a:tabLst>
                <a:tab pos="914400" algn="l"/>
              </a:tabLst>
            </a:pPr>
            <a:endParaRPr lang="en-IN" sz="1800" kern="100" dirty="0">
              <a:effectLst/>
              <a:latin typeface="Times New Roman" panose="02020603050405020304" pitchFamily="18" charset="0"/>
              <a:ea typeface="Aptos" panose="020B0004020202020204" pitchFamily="34" charset="0"/>
            </a:endParaRPr>
          </a:p>
          <a:p>
            <a:pPr marL="685800" lvl="1" indent="-228600">
              <a:lnSpc>
                <a:spcPct val="107000"/>
              </a:lnSpc>
              <a:spcAft>
                <a:spcPts val="800"/>
              </a:spcAft>
              <a:buSzPts val="1000"/>
              <a:buFontTx/>
              <a:buAutoNum type="arabicPeriod"/>
              <a:tabLst>
                <a:tab pos="914400" algn="l"/>
              </a:tabLst>
            </a:pPr>
            <a:endParaRPr lang="en-IN" sz="1800" kern="100" dirty="0">
              <a:effectLst/>
              <a:latin typeface="Times New Roman" panose="02020603050405020304" pitchFamily="18" charset="0"/>
              <a:ea typeface="Aptos" panose="020B0004020202020204" pitchFamily="34" charset="0"/>
            </a:endParaRPr>
          </a:p>
          <a:p>
            <a:pPr marL="685800" lvl="1" indent="-228600">
              <a:lnSpc>
                <a:spcPct val="107000"/>
              </a:lnSpc>
              <a:spcAft>
                <a:spcPts val="800"/>
              </a:spcAft>
              <a:buSzPts val="1000"/>
              <a:buFontTx/>
              <a:buAutoNum type="arabicPeriod"/>
              <a:tabLst>
                <a:tab pos="914400" algn="l"/>
              </a:tabLst>
            </a:pPr>
            <a:endParaRPr lang="en-IN" sz="1600" b="1" dirty="0">
              <a:latin typeface="Times New Roman" panose="02020603050405020304" pitchFamily="18" charset="0"/>
              <a:cs typeface="Times New Roman" panose="02020603050405020304" pitchFamily="18" charset="0"/>
            </a:endParaRPr>
          </a:p>
          <a:p>
            <a:pPr marL="685800" lvl="1" indent="-228600">
              <a:lnSpc>
                <a:spcPct val="107000"/>
              </a:lnSpc>
              <a:spcAft>
                <a:spcPts val="800"/>
              </a:spcAft>
              <a:buSzPts val="1000"/>
              <a:buFontTx/>
              <a:buAutoNum type="arabicPeriod"/>
              <a:tabLst>
                <a:tab pos="914400" algn="l"/>
              </a:tabLst>
            </a:pPr>
            <a:endParaRPr lang="en-IN" sz="1600" b="1" dirty="0">
              <a:latin typeface="Times New Roman" panose="02020603050405020304" pitchFamily="18" charset="0"/>
              <a:cs typeface="Times New Roman" panose="02020603050405020304" pitchFamily="18" charset="0"/>
            </a:endParaRPr>
          </a:p>
          <a:p>
            <a:pPr marL="685800" lvl="1" indent="-228600">
              <a:lnSpc>
                <a:spcPct val="107000"/>
              </a:lnSpc>
              <a:spcAft>
                <a:spcPts val="800"/>
              </a:spcAft>
              <a:buSzPts val="1000"/>
              <a:buAutoNum type="arabicPeriod"/>
              <a:tabLst>
                <a:tab pos="914400" algn="l"/>
              </a:tabLst>
            </a:pPr>
            <a:endParaRPr lang="en-US" sz="1600" b="1" kern="100" dirty="0">
              <a:effectLst/>
              <a:latin typeface="Times New Roman" panose="02020603050405020304" pitchFamily="18" charset="0"/>
              <a:ea typeface="Aptos" panose="020B0004020202020204" pitchFamily="34" charset="0"/>
            </a:endParaRPr>
          </a:p>
          <a:p>
            <a:pPr marL="685800" lvl="1" indent="-228600">
              <a:lnSpc>
                <a:spcPct val="107000"/>
              </a:lnSpc>
              <a:spcAft>
                <a:spcPts val="800"/>
              </a:spcAft>
              <a:buSzPts val="1000"/>
              <a:buAutoNum type="arabicPeriod"/>
              <a:tabLst>
                <a:tab pos="914400" algn="l"/>
              </a:tabLst>
            </a:pPr>
            <a:endParaRPr lang="en-US" sz="1600" b="1" kern="100" dirty="0">
              <a:effectLst/>
              <a:latin typeface="Times New Roman" panose="02020603050405020304" pitchFamily="18" charset="0"/>
              <a:ea typeface="Aptos" panose="020B0004020202020204" pitchFamily="34" charset="0"/>
            </a:endParaRPr>
          </a:p>
          <a:p>
            <a:pPr lvl="1">
              <a:lnSpc>
                <a:spcPct val="107000"/>
              </a:lnSpc>
              <a:spcAft>
                <a:spcPts val="800"/>
              </a:spcAft>
              <a:buSzPts val="1000"/>
              <a:tabLst>
                <a:tab pos="914400" algn="l"/>
              </a:tabLst>
            </a:pPr>
            <a:endParaRPr lang="en-IN" sz="1600" dirty="0"/>
          </a:p>
        </p:txBody>
      </p:sp>
    </p:spTree>
    <p:extLst>
      <p:ext uri="{BB962C8B-B14F-4D97-AF65-F5344CB8AC3E}">
        <p14:creationId xmlns:p14="http://schemas.microsoft.com/office/powerpoint/2010/main" val="79488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5B58-467D-1D8D-B80B-CF50215ED5EC}"/>
              </a:ext>
            </a:extLst>
          </p:cNvPr>
          <p:cNvSpPr>
            <a:spLocks noGrp="1"/>
          </p:cNvSpPr>
          <p:nvPr>
            <p:ph type="title"/>
          </p:nvPr>
        </p:nvSpPr>
        <p:spPr>
          <a:xfrm>
            <a:off x="3709416" y="9144"/>
            <a:ext cx="4291584" cy="448056"/>
          </a:xfrm>
        </p:spPr>
        <p:txBody>
          <a:bodyPr>
            <a:normAutofit/>
          </a:bodyPr>
          <a:lstStyle/>
          <a:p>
            <a:pPr algn="ctr"/>
            <a:r>
              <a:rPr lang="en-US" sz="2000" b="1" dirty="0">
                <a:latin typeface="Times New Roman" panose="02020603050405020304" pitchFamily="18" charset="0"/>
                <a:cs typeface="Times New Roman" panose="02020603050405020304" pitchFamily="18" charset="0"/>
              </a:rPr>
              <a:t>Player Performance Analysis</a:t>
            </a:r>
            <a:endParaRPr lang="en-IN" sz="2000" b="1" dirty="0">
              <a:latin typeface="Times New Roman" panose="02020603050405020304" pitchFamily="18" charset="0"/>
              <a:cs typeface="Times New Roman" panose="02020603050405020304" pitchFamily="18" charset="0"/>
            </a:endParaRPr>
          </a:p>
        </p:txBody>
      </p:sp>
      <p:pic>
        <p:nvPicPr>
          <p:cNvPr id="5" name="Picture 4" descr="A group of graphs with different colored lines&#10;&#10;Description automatically generated with medium confidence">
            <a:extLst>
              <a:ext uri="{FF2B5EF4-FFF2-40B4-BE49-F238E27FC236}">
                <a16:creationId xmlns:a16="http://schemas.microsoft.com/office/drawing/2014/main" id="{0336F324-109A-27E7-18D4-8B9CD541E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59" y="645749"/>
            <a:ext cx="9750553" cy="4564758"/>
          </a:xfrm>
          <a:prstGeom prst="rect">
            <a:avLst/>
          </a:prstGeom>
        </p:spPr>
      </p:pic>
      <p:sp>
        <p:nvSpPr>
          <p:cNvPr id="9" name="TextBox 8">
            <a:extLst>
              <a:ext uri="{FF2B5EF4-FFF2-40B4-BE49-F238E27FC236}">
                <a16:creationId xmlns:a16="http://schemas.microsoft.com/office/drawing/2014/main" id="{3775E601-E538-F195-BC33-D2053D5D996F}"/>
              </a:ext>
            </a:extLst>
          </p:cNvPr>
          <p:cNvSpPr txBox="1"/>
          <p:nvPr/>
        </p:nvSpPr>
        <p:spPr>
          <a:xfrm>
            <a:off x="1201673" y="5539691"/>
            <a:ext cx="9307069" cy="923330"/>
          </a:xfrm>
          <a:prstGeom prst="rect">
            <a:avLst/>
          </a:prstGeom>
          <a:noFill/>
        </p:spPr>
        <p:txBody>
          <a:bodyPr wrap="square" rtlCol="0">
            <a:spAutoFit/>
          </a:bodyPr>
          <a:lstStyle/>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Aron Johannsson has performed well in goal-scoring prowess, while Christian Pulisic stands out with exceptional in goal-scoring prowess , assists using his preferred right foot for Home club team</a:t>
            </a:r>
            <a:endParaRPr lang="en-IN" dirty="0"/>
          </a:p>
        </p:txBody>
      </p:sp>
    </p:spTree>
    <p:extLst>
      <p:ext uri="{BB962C8B-B14F-4D97-AF65-F5344CB8AC3E}">
        <p14:creationId xmlns:p14="http://schemas.microsoft.com/office/powerpoint/2010/main" val="401430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3456-DDFF-00C7-F067-37D1157A7EB5}"/>
              </a:ext>
            </a:extLst>
          </p:cNvPr>
          <p:cNvSpPr>
            <a:spLocks noGrp="1"/>
          </p:cNvSpPr>
          <p:nvPr>
            <p:ph type="title"/>
          </p:nvPr>
        </p:nvSpPr>
        <p:spPr>
          <a:xfrm>
            <a:off x="3810000" y="0"/>
            <a:ext cx="4712208" cy="384048"/>
          </a:xfrm>
        </p:spPr>
        <p:txBody>
          <a:bodyPr>
            <a:normAutofit fontScale="90000"/>
          </a:bodyPr>
          <a:lstStyle/>
          <a:p>
            <a:pPr algn="ctr"/>
            <a:r>
              <a:rPr lang="en-US" sz="2000" b="1" dirty="0">
                <a:latin typeface="Times New Roman" panose="02020603050405020304" pitchFamily="18" charset="0"/>
                <a:cs typeface="Times New Roman" panose="02020603050405020304" pitchFamily="18" charset="0"/>
              </a:rPr>
              <a:t>Player Profile and market value</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5B5349-881E-F9D8-E310-80F2B2F23D1D}"/>
              </a:ext>
            </a:extLst>
          </p:cNvPr>
          <p:cNvSpPr>
            <a:spLocks noGrp="1"/>
          </p:cNvSpPr>
          <p:nvPr>
            <p:ph idx="1"/>
          </p:nvPr>
        </p:nvSpPr>
        <p:spPr>
          <a:xfrm>
            <a:off x="39240" y="589788"/>
            <a:ext cx="2429640" cy="937260"/>
          </a:xfrm>
        </p:spPr>
        <p:txBody>
          <a:bodyPr>
            <a:normAutofit/>
          </a:bodyPr>
          <a:lstStyle/>
          <a:p>
            <a:pPr>
              <a:buAutoNum type="arabicPlain" startAt="2"/>
            </a:pPr>
            <a:endParaRPr lang="en-US" sz="1200" b="1" dirty="0">
              <a:latin typeface="Times New Roman" panose="02020603050405020304" pitchFamily="18" charset="0"/>
              <a:cs typeface="Times New Roman" panose="02020603050405020304" pitchFamily="18" charset="0"/>
            </a:endParaRPr>
          </a:p>
          <a:p>
            <a:pPr>
              <a:buAutoNum type="arabicPlain" startAt="2"/>
            </a:pPr>
            <a:endParaRPr lang="en-US" sz="1200" b="1"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pic>
        <p:nvPicPr>
          <p:cNvPr id="5" name="Picture 4" descr="A screenshot of a graph&#10;&#10;Description automatically generated">
            <a:extLst>
              <a:ext uri="{FF2B5EF4-FFF2-40B4-BE49-F238E27FC236}">
                <a16:creationId xmlns:a16="http://schemas.microsoft.com/office/drawing/2014/main" id="{FEE43FAF-6DEC-1697-5180-49B53C229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16" y="722376"/>
            <a:ext cx="10140696" cy="4577652"/>
          </a:xfrm>
          <a:prstGeom prst="rect">
            <a:avLst/>
          </a:prstGeom>
        </p:spPr>
      </p:pic>
      <p:sp>
        <p:nvSpPr>
          <p:cNvPr id="4" name="TextBox 3">
            <a:extLst>
              <a:ext uri="{FF2B5EF4-FFF2-40B4-BE49-F238E27FC236}">
                <a16:creationId xmlns:a16="http://schemas.microsoft.com/office/drawing/2014/main" id="{3CC6C75D-ED20-7E70-BEBB-AEFEB73998FF}"/>
              </a:ext>
            </a:extLst>
          </p:cNvPr>
          <p:cNvSpPr txBox="1"/>
          <p:nvPr/>
        </p:nvSpPr>
        <p:spPr>
          <a:xfrm>
            <a:off x="1696212" y="5638356"/>
            <a:ext cx="8375904" cy="369332"/>
          </a:xfrm>
          <a:prstGeom prst="rect">
            <a:avLst/>
          </a:prstGeom>
          <a:noFill/>
        </p:spPr>
        <p:txBody>
          <a:bodyPr wrap="square" rtlCol="0">
            <a:spAutoFit/>
          </a:bodyPr>
          <a:lstStyle/>
          <a:p>
            <a:pPr marL="171450"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Christian Pulisic has the highest market value </a:t>
            </a:r>
            <a:endParaRPr lang="en-IN" dirty="0"/>
          </a:p>
        </p:txBody>
      </p:sp>
    </p:spTree>
    <p:extLst>
      <p:ext uri="{BB962C8B-B14F-4D97-AF65-F5344CB8AC3E}">
        <p14:creationId xmlns:p14="http://schemas.microsoft.com/office/powerpoint/2010/main" val="1491510614"/>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1816</TotalTime>
  <Words>843</Words>
  <Application>Microsoft Office PowerPoint</Application>
  <PresentationFormat>Widescreen</PresentationFormat>
  <Paragraphs>100</Paragraphs>
  <Slides>16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Aptos</vt:lpstr>
      <vt:lpstr>Arial</vt:lpstr>
      <vt:lpstr>Arial Black</vt:lpstr>
      <vt:lpstr>Avenir Next LT Pro</vt:lpstr>
      <vt:lpstr>AvenirNext LT Pro Medium</vt:lpstr>
      <vt:lpstr>Posterama</vt:lpstr>
      <vt:lpstr>Segoe UI Semilight</vt:lpstr>
      <vt:lpstr>Symbol</vt:lpstr>
      <vt:lpstr>Tableau Book</vt:lpstr>
      <vt:lpstr>Times New Roman</vt:lpstr>
      <vt:lpstr>Wingdings</vt:lpstr>
      <vt:lpstr>ExploreVTI</vt:lpstr>
      <vt:lpstr>Football Analysis</vt:lpstr>
      <vt:lpstr>Introduction</vt:lpstr>
      <vt:lpstr>Methodology</vt:lpstr>
      <vt:lpstr>Overview of Data treatment</vt:lpstr>
      <vt:lpstr>Tools</vt:lpstr>
      <vt:lpstr>Overview of Key Focus Areas for Analysis</vt:lpstr>
      <vt:lpstr>Business Objectives</vt:lpstr>
      <vt:lpstr>Player Performance Analysis</vt:lpstr>
      <vt:lpstr>Player Profile and market value</vt:lpstr>
      <vt:lpstr>Stadium and Attendance analysis</vt:lpstr>
      <vt:lpstr>Team comparison</vt:lpstr>
      <vt:lpstr>Referee analysis</vt:lpstr>
      <vt:lpstr>Player Demographics analysis</vt:lpstr>
      <vt:lpstr>Event Analysis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analysis</dc:title>
  <dc:creator>KARTIK RASTOGI</dc:creator>
  <cp:lastModifiedBy>KARTIK RASTOGI</cp:lastModifiedBy>
  <cp:revision>18</cp:revision>
  <dcterms:created xsi:type="dcterms:W3CDTF">2024-04-14T12:18:56Z</dcterms:created>
  <dcterms:modified xsi:type="dcterms:W3CDTF">2024-05-16T11:17:34Z</dcterms:modified>
</cp:coreProperties>
</file>