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80" r:id="rId9"/>
    <p:sldId id="281" r:id="rId10"/>
    <p:sldId id="284" r:id="rId11"/>
    <p:sldId id="282" r:id="rId12"/>
    <p:sldId id="283" r:id="rId13"/>
    <p:sldId id="278" r:id="rId14"/>
    <p:sldId id="27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5" d="100"/>
          <a:sy n="75" d="100"/>
        </p:scale>
        <p:origin x="1613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mozilla.org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scholl.com/" TargetMode="External"/><Relationship Id="rId4" Type="http://schemas.openxmlformats.org/officeDocument/2006/relationships/hyperlink" Target="https://practice.geeksforgeeks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313739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979712" y="2996952"/>
            <a:ext cx="5112568" cy="2215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r>
              <a:rPr lang="en-US" sz="2000" dirty="0"/>
              <a:t>Kartik Sharma                        2210990489</a:t>
            </a:r>
          </a:p>
          <a:p>
            <a:r>
              <a:rPr lang="en-US" sz="2000" dirty="0"/>
              <a:t>Kartik Grover                         2210990488</a:t>
            </a:r>
          </a:p>
          <a:p>
            <a:r>
              <a:rPr lang="en-US" sz="2000" dirty="0"/>
              <a:t>Kartik Verma                          2210990490</a:t>
            </a:r>
          </a:p>
          <a:p>
            <a:r>
              <a:rPr lang="en-US" sz="2000" dirty="0"/>
              <a:t>Kartik Bhardwaj                     2210990487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Chetna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Kaushal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/>
              <a:t>Project Highlights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Snippets: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61320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/>
              <a:t>Project Highlights</a:t>
            </a:r>
          </a:p>
        </p:txBody>
      </p:sp>
    </p:spTree>
    <p:extLst>
      <p:ext uri="{BB962C8B-B14F-4D97-AF65-F5344CB8AC3E}">
        <p14:creationId xmlns:p14="http://schemas.microsoft.com/office/powerpoint/2010/main" val="4272203745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Highlights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Snippets:</a:t>
            </a:r>
          </a:p>
        </p:txBody>
      </p:sp>
    </p:spTree>
    <p:extLst>
      <p:ext uri="{BB962C8B-B14F-4D97-AF65-F5344CB8AC3E}">
        <p14:creationId xmlns:p14="http://schemas.microsoft.com/office/powerpoint/2010/main" val="81174575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created a portfolio website using HTML and CSS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language.Having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has several </a:t>
            </a:r>
            <a:r>
              <a:rPr lang="en-US" sz="3200" b="0" i="0" dirty="0" err="1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benefits.It</a:t>
            </a:r>
            <a:r>
              <a:rPr lang="en-US" sz="32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platform to showcase relevant skills and </a:t>
            </a:r>
            <a:r>
              <a:rPr lang="en-US" sz="3200" b="0" i="0" dirty="0" err="1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sz="3200" dirty="0" err="1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0" i="0" dirty="0" err="1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32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personality and lets hiring managers find you instead of you reaching out to them.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Website to learn HTML CSS JAVA</a:t>
            </a:r>
            <a:r>
              <a:rPr lang="en-US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https://Mozilla.org.com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https://www.w3schools.com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https://practice.geeksforgeeks.org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https://codescholl.com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i="1" dirty="0"/>
              <a:t>The Complete Reference HTML &amp; XHTML</a:t>
            </a:r>
            <a:r>
              <a:rPr lang="en-US" dirty="0"/>
              <a:t>’ by Thomas Powell, 5th Edition, Tata McGraw-Hill Company Limited.</a:t>
            </a:r>
          </a:p>
          <a:p>
            <a:endParaRPr lang="en-US" dirty="0"/>
          </a:p>
        </p:txBody>
      </p:sp>
    </p:spTree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2E459-41AF-C64B-CD12-F3F609A5DE03}"/>
              </a:ext>
            </a:extLst>
          </p:cNvPr>
          <p:cNvSpPr txBox="1"/>
          <p:nvPr/>
        </p:nvSpPr>
        <p:spPr>
          <a:xfrm>
            <a:off x="1907704" y="2492896"/>
            <a:ext cx="45960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/>
              <a:t>THANK YOU</a:t>
            </a: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BUILD YOUR OWN PORTFOLIO SITE</a:t>
            </a:r>
          </a:p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developer portfolio website provides relevant information to potential employers about </a:t>
            </a:r>
            <a:r>
              <a:rPr lang="en-US" sz="20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person’s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skills, experience, and projects he/she has worked </a:t>
            </a:r>
            <a:r>
              <a:rPr lang="en-US" sz="2000" b="0" i="0" dirty="0" err="1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r>
              <a:rPr lang="en-US" sz="2000" dirty="0" err="1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 err="1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ortfolio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 can be </a:t>
            </a:r>
            <a:r>
              <a:rPr lang="en-US" sz="2000" b="0" i="0" dirty="0" err="1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comsidered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an online résumé.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 portfolio helps a lot while applying for opportunities and acts as a showcase of our talent.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might contain some very important information of yours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section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projects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achievements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contact details</a:t>
            </a:r>
          </a:p>
          <a:p>
            <a:pPr algn="l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even add other details too in portfolio and can make it more beautiful.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5689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this site is technically feasible. The hardware and software needed are all available, it is not difficult to get them. Brief I can say the necessary resources needed for the development of this portfolio website are available. We are going to use HTML, CSS and  java programming language to complete this project.</a:t>
            </a:r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Links for different social media accounts have been added . A person can view the profile by just clicking on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link.Then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we have added some attractive features . 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516" y="1196752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556" y="119675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 page and login page:</a:t>
            </a: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Highlights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Snippets: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1729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5436096" cy="764703"/>
          </a:xfrm>
        </p:spPr>
        <p:txBody>
          <a:bodyPr/>
          <a:lstStyle/>
          <a:p>
            <a:pPr algn="l"/>
            <a:r>
              <a:rPr lang="en-US" b="0" dirty="0"/>
              <a:t>Project</a:t>
            </a:r>
            <a:r>
              <a:rPr lang="en-US" dirty="0"/>
              <a:t> </a:t>
            </a:r>
            <a:r>
              <a:rPr lang="en-US" b="0" dirty="0"/>
              <a:t>Highlights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25351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instructions page:</a:t>
            </a:r>
          </a:p>
        </p:txBody>
      </p:sp>
    </p:spTree>
    <p:extLst>
      <p:ext uri="{BB962C8B-B14F-4D97-AF65-F5344CB8AC3E}">
        <p14:creationId xmlns:p14="http://schemas.microsoft.com/office/powerpoint/2010/main" val="2400685455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397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Highlights</vt:lpstr>
      <vt:lpstr>Project Highlights </vt:lpstr>
      <vt:lpstr>Project Highlights</vt:lpstr>
      <vt:lpstr>Project Highlights</vt:lpstr>
      <vt:lpstr>Project Highlights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Kartik Sharma</cp:lastModifiedBy>
  <cp:revision>48</cp:revision>
  <dcterms:created xsi:type="dcterms:W3CDTF">2022-12-12T14:14:34Z</dcterms:created>
  <dcterms:modified xsi:type="dcterms:W3CDTF">2023-05-01T17:21:27Z</dcterms:modified>
</cp:coreProperties>
</file>