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78" r:id="rId9"/>
    <p:sldId id="27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 varScale="1">
        <p:scale>
          <a:sx n="75" d="100"/>
          <a:sy n="75" d="100"/>
        </p:scale>
        <p:origin x="1613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odecadem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196752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04887" y="2636912"/>
            <a:ext cx="5112568" cy="2492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Details:  </a:t>
            </a:r>
          </a:p>
          <a:p>
            <a:r>
              <a:rPr lang="en-US" sz="2000" dirty="0"/>
              <a:t>	Kartik Sharma :  2210991000</a:t>
            </a:r>
          </a:p>
          <a:p>
            <a:r>
              <a:rPr lang="en-US" sz="2000" dirty="0"/>
              <a:t>	Arushi Chawla:  2210990825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Japish</a:t>
            </a:r>
            <a:r>
              <a:rPr lang="en-US" sz="2000" dirty="0"/>
              <a:t> Bagga   :  2210990826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/>
              <a:t>Jatin Kumar     :  2210990828</a:t>
            </a:r>
          </a:p>
          <a:p>
            <a:endParaRPr lang="en-US" dirty="0"/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Coordinator: Vikas Patel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8452" y="5635082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Punjab, 140401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E95E-4B33-19E2-DD4B-814F9F3A325B}"/>
              </a:ext>
            </a:extLst>
          </p:cNvPr>
          <p:cNvSpPr txBox="1"/>
          <p:nvPr/>
        </p:nvSpPr>
        <p:spPr>
          <a:xfrm>
            <a:off x="683568" y="1204993"/>
            <a:ext cx="7704856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 this project, we will be creating a To-Do List using Html, </a:t>
            </a:r>
            <a:r>
              <a:rPr lang="en-US" sz="3200" dirty="0" err="1"/>
              <a:t>Css</a:t>
            </a:r>
            <a:r>
              <a:rPr lang="en-US" sz="3200" dirty="0"/>
              <a:t> and JavaScript. 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 to-do list is a tool used for organizing tasks and responsibilities. It typically consists of a list of items or tasks that need to be completed, along with deadlines or priorities assigned to each item.</a:t>
            </a:r>
            <a:r>
              <a:rPr lang="en-US" sz="3200" dirty="0"/>
              <a:t> </a:t>
            </a:r>
            <a:endParaRPr lang="en-IN" sz="3200" dirty="0"/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936" y="845423"/>
            <a:ext cx="7776864" cy="542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"In today's fast-paced world, individuals often struggle to manage their time effectively and prioritize tasks amidst competing responsibilities. Without a reliable system in place, important tasks can slip through the cracks, leading to missed deadlines and increased stress. As a result, there is a need for a convenient and customizable solution that empowers individuals to prioritize, and track their tasks efficiently, leading to improved productivity and reduced stress."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435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project will use HTML, CSS, and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HTML will be used for layout and structure, while CSS will be used for styling and making the webpage visually appealing.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will be used to implement the web functionality.</a:t>
            </a: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052736"/>
            <a:ext cx="813690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</a:rPr>
              <a:t>1. Task Creation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Users will be able to easily add new tasks to the list. </a:t>
            </a: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  <a:cs typeface="Times New Roman" pitchFamily="18" charset="0"/>
              </a:rPr>
              <a:t>2. </a:t>
            </a:r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</a:rPr>
              <a:t>Priority Levels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 Users should be able to assign priority levels to tasks to indicate their importance or urgency. </a:t>
            </a: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</a:rPr>
              <a:t>3. Due Dates and Reminders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 Users should be able to set due dates for tasks.</a:t>
            </a: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</a:rPr>
              <a:t>4. Task Status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 Tasks should have status indicators (e.g., "pending" or "completed") to track their progress.</a:t>
            </a: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</a:rPr>
              <a:t>5. Task Editing and Deletion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Söhne"/>
              </a:rPr>
              <a:t> Users should be able to edit task details or delete tasks    when necessary.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568" y="1196752"/>
            <a:ext cx="8136904" cy="518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1. User-Friendly Interface</a:t>
            </a:r>
            <a:endParaRPr lang="en-IN" sz="3200" dirty="0">
              <a:solidFill>
                <a:srgbClr val="0D0D0D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2. Scalability and Performance</a:t>
            </a:r>
            <a:endParaRPr lang="en-IN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3. Customizable Task Organization</a:t>
            </a:r>
            <a:endParaRPr lang="en-IN" sz="3200" dirty="0">
              <a:solidFill>
                <a:srgbClr val="0D0D0D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4. Smart Task Prioritization</a:t>
            </a:r>
            <a:endParaRPr lang="en-IN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5. Integrated Calendar</a:t>
            </a:r>
          </a:p>
          <a:p>
            <a:pPr algn="l">
              <a:lnSpc>
                <a:spcPct val="150000"/>
              </a:lnSpc>
            </a:pPr>
            <a:r>
              <a:rPr lang="en-IN" sz="3200" b="1" dirty="0">
                <a:solidFill>
                  <a:srgbClr val="0D0D0D"/>
                </a:solidFill>
                <a:latin typeface="Söhne"/>
              </a:rPr>
              <a:t>6. </a:t>
            </a:r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Offline Access and Synchronization</a:t>
            </a:r>
            <a:endParaRPr lang="en-IN" sz="3200" b="1" dirty="0">
              <a:solidFill>
                <a:srgbClr val="0D0D0D"/>
              </a:solidFill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IN" sz="3200" b="1" i="0" dirty="0">
                <a:solidFill>
                  <a:srgbClr val="0D0D0D"/>
                </a:solidFill>
                <a:effectLst/>
                <a:latin typeface="Söhne"/>
              </a:rPr>
              <a:t>7. Continuous Improvement and Updates</a:t>
            </a:r>
            <a:endParaRPr lang="en-US" sz="32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547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In conclusion, a to-do list is a fundamental tool for organizing tasks, managing time efficiently, and prioritizing responsibilities. Whether it's a simple handwritten list, a digital app, or specialized software, the purpose remains the same: to help individuals stay focused, track their progress, and ensure that important tasks are completed in a timely manner.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W3Schools -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hlinkClick r:id="rId2"/>
              </a:rPr>
              <a:t>https://www.w3schools.com/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CSS-Tricks -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hlinkClick r:id="rId3"/>
              </a:rPr>
              <a:t>https://css-tricks.com/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Codecademy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hlinkClick r:id="rId4"/>
              </a:rPr>
              <a:t>https://www.codecademy.com/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u="sng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500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Söhne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Kartik Sharma</cp:lastModifiedBy>
  <cp:revision>36</cp:revision>
  <dcterms:created xsi:type="dcterms:W3CDTF">2022-12-12T14:14:34Z</dcterms:created>
  <dcterms:modified xsi:type="dcterms:W3CDTF">2024-03-10T06:43:19Z</dcterms:modified>
</cp:coreProperties>
</file>