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AC82D1-3F57-47B4-8A46-0EC5EFDD0C7B}" type="doc">
      <dgm:prSet loTypeId="urn:microsoft.com/office/officeart/2005/8/layout/hList7" loCatId="process" qsTypeId="urn:microsoft.com/office/officeart/2005/8/quickstyle/simple1" qsCatId="simple" csTypeId="urn:microsoft.com/office/officeart/2005/8/colors/accent1_2" csCatId="accent1" phldr="1"/>
      <dgm:spPr/>
    </dgm:pt>
    <dgm:pt modelId="{C9794C87-43C8-49FC-B142-A8D73E47333C}">
      <dgm:prSet phldrT="[Text]" custT="1"/>
      <dgm:spPr/>
      <dgm:t>
        <a:bodyPr/>
        <a:lstStyle/>
        <a:p>
          <a:pPr algn="ctr"/>
          <a:endParaRPr lang="en-IN" sz="1200" dirty="0" smtClean="0"/>
        </a:p>
        <a:p>
          <a:pPr algn="ctr"/>
          <a:r>
            <a:rPr lang="en-IN" sz="1200" dirty="0" smtClean="0"/>
            <a:t>Tells </a:t>
          </a:r>
          <a:r>
            <a:rPr lang="en-IN" sz="1200" dirty="0"/>
            <a:t>a browser how to display web content</a:t>
          </a:r>
        </a:p>
      </dgm:t>
    </dgm:pt>
    <dgm:pt modelId="{E5C6FF85-6133-4B19-9649-92D5372B6515}" type="parTrans" cxnId="{E7515A6C-A979-4E29-9111-FE34B73D374B}">
      <dgm:prSet/>
      <dgm:spPr/>
      <dgm:t>
        <a:bodyPr/>
        <a:lstStyle/>
        <a:p>
          <a:endParaRPr lang="en-IN"/>
        </a:p>
      </dgm:t>
    </dgm:pt>
    <dgm:pt modelId="{877D33E4-2107-42AF-9468-F1D621D430F8}" type="sibTrans" cxnId="{E7515A6C-A979-4E29-9111-FE34B73D374B}">
      <dgm:prSet/>
      <dgm:spPr/>
      <dgm:t>
        <a:bodyPr/>
        <a:lstStyle/>
        <a:p>
          <a:endParaRPr lang="en-IN"/>
        </a:p>
      </dgm:t>
    </dgm:pt>
    <dgm:pt modelId="{C4587AC1-D27C-4EE0-B0B0-197599640DCB}">
      <dgm:prSet phldrT="[Text]" custT="1"/>
      <dgm:spPr/>
      <dgm:t>
        <a:bodyPr/>
        <a:lstStyle/>
        <a:p>
          <a:pPr algn="ctr"/>
          <a:r>
            <a:rPr lang="en-IN" sz="1200" dirty="0"/>
            <a:t>Styles the content</a:t>
          </a:r>
        </a:p>
      </dgm:t>
    </dgm:pt>
    <dgm:pt modelId="{FB93E015-2919-4B64-9DBC-8781F8B7EA8C}" type="parTrans" cxnId="{3B2628ED-CF2E-4578-836D-7535673B922A}">
      <dgm:prSet/>
      <dgm:spPr/>
      <dgm:t>
        <a:bodyPr/>
        <a:lstStyle/>
        <a:p>
          <a:endParaRPr lang="en-IN"/>
        </a:p>
      </dgm:t>
    </dgm:pt>
    <dgm:pt modelId="{FE07F3AC-0730-436B-8C87-4E4894AB7FDB}" type="sibTrans" cxnId="{3B2628ED-CF2E-4578-836D-7535673B922A}">
      <dgm:prSet/>
      <dgm:spPr/>
      <dgm:t>
        <a:bodyPr/>
        <a:lstStyle/>
        <a:p>
          <a:endParaRPr lang="en-IN"/>
        </a:p>
      </dgm:t>
    </dgm:pt>
    <dgm:pt modelId="{6B7DC048-4DC8-48AA-AEB5-C700E037A70B}">
      <dgm:prSet phldrT="[Text]" custT="1"/>
      <dgm:spPr/>
      <dgm:t>
        <a:bodyPr/>
        <a:lstStyle/>
        <a:p>
          <a:pPr algn="ctr"/>
          <a:endParaRPr lang="en-IN" sz="1200" dirty="0" smtClean="0"/>
        </a:p>
        <a:p>
          <a:pPr algn="ctr"/>
          <a:r>
            <a:rPr lang="en-IN" sz="1200" dirty="0" smtClean="0"/>
            <a:t>Makes web </a:t>
          </a:r>
          <a:r>
            <a:rPr lang="en-IN" sz="1200" dirty="0"/>
            <a:t>pages interactive</a:t>
          </a:r>
        </a:p>
      </dgm:t>
    </dgm:pt>
    <dgm:pt modelId="{585D38CD-4E44-459E-A418-B4B278221E70}" type="parTrans" cxnId="{0BFB0F92-E6F7-42C6-AB51-CF5EF49C88D8}">
      <dgm:prSet/>
      <dgm:spPr/>
      <dgm:t>
        <a:bodyPr/>
        <a:lstStyle/>
        <a:p>
          <a:endParaRPr lang="en-IN"/>
        </a:p>
      </dgm:t>
    </dgm:pt>
    <dgm:pt modelId="{50B58C81-D341-46FB-BE08-F4F68DCBBEE0}" type="sibTrans" cxnId="{0BFB0F92-E6F7-42C6-AB51-CF5EF49C88D8}">
      <dgm:prSet/>
      <dgm:spPr/>
      <dgm:t>
        <a:bodyPr/>
        <a:lstStyle/>
        <a:p>
          <a:endParaRPr lang="en-IN"/>
        </a:p>
      </dgm:t>
    </dgm:pt>
    <dgm:pt modelId="{3D1E2AF3-FA48-46F0-85DD-85567F8B687D}">
      <dgm:prSet phldrT="[Text]" custT="1"/>
      <dgm:spPr/>
      <dgm:t>
        <a:bodyPr/>
        <a:lstStyle/>
        <a:p>
          <a:pPr algn="just"/>
          <a:endParaRPr lang="en-US" sz="1200" dirty="0" smtClean="0"/>
        </a:p>
        <a:p>
          <a:pPr algn="just"/>
          <a:endParaRPr lang="en-US" sz="1200" dirty="0" smtClean="0"/>
        </a:p>
        <a:p>
          <a:pPr algn="just"/>
          <a:r>
            <a:rPr lang="en-US" sz="1200" dirty="0" smtClean="0"/>
            <a:t>Python </a:t>
          </a:r>
          <a:r>
            <a:rPr lang="en-US" sz="1200" dirty="0"/>
            <a:t>web application framework for backend</a:t>
          </a:r>
          <a:endParaRPr lang="en-IN" sz="1200" dirty="0"/>
        </a:p>
      </dgm:t>
    </dgm:pt>
    <dgm:pt modelId="{1385000E-4BDD-4CC8-B457-21E1A736E937}" type="parTrans" cxnId="{267E9E5F-1B77-4BB8-880A-E9DA4EC008FF}">
      <dgm:prSet/>
      <dgm:spPr/>
      <dgm:t>
        <a:bodyPr/>
        <a:lstStyle/>
        <a:p>
          <a:endParaRPr lang="en-IN"/>
        </a:p>
      </dgm:t>
    </dgm:pt>
    <dgm:pt modelId="{19D34AFA-6434-4595-AD8F-53739C205C8F}" type="sibTrans" cxnId="{267E9E5F-1B77-4BB8-880A-E9DA4EC008FF}">
      <dgm:prSet/>
      <dgm:spPr/>
      <dgm:t>
        <a:bodyPr/>
        <a:lstStyle/>
        <a:p>
          <a:endParaRPr lang="en-IN"/>
        </a:p>
      </dgm:t>
    </dgm:pt>
    <dgm:pt modelId="{F5EBEF41-3953-441A-B046-3E7032127960}">
      <dgm:prSet phldrT="[Text]" custT="1"/>
      <dgm:spPr/>
      <dgm:t>
        <a:bodyPr/>
        <a:lstStyle/>
        <a:p>
          <a:endParaRPr lang="en-US" sz="1200" dirty="0" smtClean="0"/>
        </a:p>
        <a:p>
          <a:r>
            <a:rPr lang="en-US" sz="1200" dirty="0" smtClean="0"/>
            <a:t>Helpful </a:t>
          </a:r>
          <a:r>
            <a:rPr lang="en-US" sz="1200" dirty="0"/>
            <a:t>framework for managing HTML and CSS</a:t>
          </a:r>
          <a:endParaRPr lang="en-IN" sz="1200" dirty="0"/>
        </a:p>
      </dgm:t>
    </dgm:pt>
    <dgm:pt modelId="{9FFD7F2D-FCFA-4DF9-80F1-A4484D11D33C}" type="parTrans" cxnId="{7DF328B0-304A-4A71-AD88-510D3DF171EC}">
      <dgm:prSet/>
      <dgm:spPr/>
      <dgm:t>
        <a:bodyPr/>
        <a:lstStyle/>
        <a:p>
          <a:endParaRPr lang="en-IN"/>
        </a:p>
      </dgm:t>
    </dgm:pt>
    <dgm:pt modelId="{7B21EDDE-FC7F-4CBB-BCAF-9A2D44E06C81}" type="sibTrans" cxnId="{7DF328B0-304A-4A71-AD88-510D3DF171EC}">
      <dgm:prSet/>
      <dgm:spPr/>
      <dgm:t>
        <a:bodyPr/>
        <a:lstStyle/>
        <a:p>
          <a:endParaRPr lang="en-IN"/>
        </a:p>
      </dgm:t>
    </dgm:pt>
    <dgm:pt modelId="{F0D90901-D0FA-4E92-82EF-84D24EFF42A8}">
      <dgm:prSet phldrT="[Text]" custT="1"/>
      <dgm:spPr/>
      <dgm:t>
        <a:bodyPr/>
        <a:lstStyle/>
        <a:p>
          <a:pPr algn="just"/>
          <a:endParaRPr lang="en-US" sz="1200" b="0" i="0" dirty="0" smtClean="0"/>
        </a:p>
        <a:p>
          <a:pPr algn="just"/>
          <a:r>
            <a:rPr lang="en-US" sz="1200" b="0" i="0" dirty="0" smtClean="0"/>
            <a:t>Used for developing android applications built on IntelliJ IDEA software</a:t>
          </a:r>
          <a:endParaRPr lang="en-IN" sz="1200" dirty="0"/>
        </a:p>
      </dgm:t>
    </dgm:pt>
    <dgm:pt modelId="{1D1ED2C6-3568-4226-9E94-97163CBCC9CC}" type="parTrans" cxnId="{90FCFC73-5181-4C96-81F2-33520247E22E}">
      <dgm:prSet/>
      <dgm:spPr/>
      <dgm:t>
        <a:bodyPr/>
        <a:lstStyle/>
        <a:p>
          <a:endParaRPr lang="en-IN"/>
        </a:p>
      </dgm:t>
    </dgm:pt>
    <dgm:pt modelId="{F850164F-97E8-49AA-8814-DCEEC4031B3C}" type="sibTrans" cxnId="{90FCFC73-5181-4C96-81F2-33520247E22E}">
      <dgm:prSet/>
      <dgm:spPr/>
      <dgm:t>
        <a:bodyPr/>
        <a:lstStyle/>
        <a:p>
          <a:endParaRPr lang="en-IN"/>
        </a:p>
      </dgm:t>
    </dgm:pt>
    <dgm:pt modelId="{D83ED314-EE79-4703-B8C4-5FF5B2031551}" type="pres">
      <dgm:prSet presAssocID="{68AC82D1-3F57-47B4-8A46-0EC5EFDD0C7B}" presName="Name0" presStyleCnt="0">
        <dgm:presLayoutVars>
          <dgm:dir/>
          <dgm:resizeHandles val="exact"/>
        </dgm:presLayoutVars>
      </dgm:prSet>
      <dgm:spPr/>
    </dgm:pt>
    <dgm:pt modelId="{06EEF59E-3C15-4AB0-A890-8C5E4CEEECBF}" type="pres">
      <dgm:prSet presAssocID="{68AC82D1-3F57-47B4-8A46-0EC5EFDD0C7B}" presName="fgShape" presStyleLbl="fgShp" presStyleIdx="0" presStyleCnt="1" custAng="4777656" custFlipVert="1" custFlipHor="1" custScaleX="839" custScaleY="9045" custLinFactNeighborX="-63309" custLinFactNeighborY="-24851"/>
      <dgm:spPr/>
    </dgm:pt>
    <dgm:pt modelId="{E8E67E0B-6931-4157-8F39-D36F392E08E5}" type="pres">
      <dgm:prSet presAssocID="{68AC82D1-3F57-47B4-8A46-0EC5EFDD0C7B}" presName="linComp" presStyleCnt="0"/>
      <dgm:spPr/>
    </dgm:pt>
    <dgm:pt modelId="{A2864C31-4289-44DD-BFD5-C1138D30FEEC}" type="pres">
      <dgm:prSet presAssocID="{C9794C87-43C8-49FC-B142-A8D73E47333C}" presName="compNode" presStyleCnt="0"/>
      <dgm:spPr/>
    </dgm:pt>
    <dgm:pt modelId="{2853DAD0-F0BF-4FF8-B0A2-1A5154DD509A}" type="pres">
      <dgm:prSet presAssocID="{C9794C87-43C8-49FC-B142-A8D73E47333C}" presName="bkgdShape" presStyleLbl="node1" presStyleIdx="0" presStyleCnt="6" custScaleX="156228"/>
      <dgm:spPr/>
      <dgm:t>
        <a:bodyPr/>
        <a:lstStyle/>
        <a:p>
          <a:endParaRPr lang="en-US"/>
        </a:p>
      </dgm:t>
    </dgm:pt>
    <dgm:pt modelId="{3EEA11C7-D5A6-4B2B-A870-F8D25694EF40}" type="pres">
      <dgm:prSet presAssocID="{C9794C87-43C8-49FC-B142-A8D73E47333C}" presName="nodeTx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6ECF95-7AFD-47E0-9067-0D81DD1E4195}" type="pres">
      <dgm:prSet presAssocID="{C9794C87-43C8-49FC-B142-A8D73E47333C}" presName="invisiNode" presStyleLbl="node1" presStyleIdx="0" presStyleCnt="6"/>
      <dgm:spPr/>
    </dgm:pt>
    <dgm:pt modelId="{9B2F41ED-DA6D-4B74-830E-5C80AE545AB6}" type="pres">
      <dgm:prSet presAssocID="{C9794C87-43C8-49FC-B142-A8D73E47333C}" presName="imagNode" presStyleLbl="fgImgPlace1" presStyleIdx="0" presStyleCnt="6" custScaleX="124367" custScaleY="91441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2B422985-02EE-4EAA-892F-629BF29253BE}" type="pres">
      <dgm:prSet presAssocID="{877D33E4-2107-42AF-9468-F1D621D430F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6D98FA3-96C6-4E9B-90D1-1B8B50386C99}" type="pres">
      <dgm:prSet presAssocID="{C4587AC1-D27C-4EE0-B0B0-197599640DCB}" presName="compNode" presStyleCnt="0"/>
      <dgm:spPr/>
    </dgm:pt>
    <dgm:pt modelId="{846A006F-2520-4C4A-90E8-96B8EF48E21F}" type="pres">
      <dgm:prSet presAssocID="{C4587AC1-D27C-4EE0-B0B0-197599640DCB}" presName="bkgdShape" presStyleLbl="node1" presStyleIdx="1" presStyleCnt="6" custScaleX="148081" custLinFactNeighborX="3327" custLinFactNeighborY="-1245"/>
      <dgm:spPr/>
      <dgm:t>
        <a:bodyPr/>
        <a:lstStyle/>
        <a:p>
          <a:endParaRPr lang="en-US"/>
        </a:p>
      </dgm:t>
    </dgm:pt>
    <dgm:pt modelId="{1D33FFEE-648E-462B-897F-ACDF8E019F4E}" type="pres">
      <dgm:prSet presAssocID="{C4587AC1-D27C-4EE0-B0B0-197599640DCB}" presName="nodeTx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E942D6-CA9E-4B81-A890-FAFAF241E964}" type="pres">
      <dgm:prSet presAssocID="{C4587AC1-D27C-4EE0-B0B0-197599640DCB}" presName="invisiNode" presStyleLbl="node1" presStyleIdx="1" presStyleCnt="6"/>
      <dgm:spPr/>
    </dgm:pt>
    <dgm:pt modelId="{E1936801-E963-481C-85A9-F5D2960C1FC0}" type="pres">
      <dgm:prSet presAssocID="{C4587AC1-D27C-4EE0-B0B0-197599640DCB}" presName="imagNode" presStyleLbl="fgImgPlace1" presStyleIdx="1" presStyleCnt="6" custScaleX="101096" custScaleY="75152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B25C55B3-7997-4405-8DBC-281846707862}" type="pres">
      <dgm:prSet presAssocID="{FE07F3AC-0730-436B-8C87-4E4894AB7FD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D059089-FFE7-42FB-A0F2-CAB9EF3E8D48}" type="pres">
      <dgm:prSet presAssocID="{6B7DC048-4DC8-48AA-AEB5-C700E037A70B}" presName="compNode" presStyleCnt="0"/>
      <dgm:spPr/>
    </dgm:pt>
    <dgm:pt modelId="{F1A3ED43-6DDB-4FA0-8215-DD2A7988A54B}" type="pres">
      <dgm:prSet presAssocID="{6B7DC048-4DC8-48AA-AEB5-C700E037A70B}" presName="bkgdShape" presStyleLbl="node1" presStyleIdx="2" presStyleCnt="6" custScaleX="170041" custLinFactNeighborX="-867" custLinFactNeighborY="249"/>
      <dgm:spPr/>
      <dgm:t>
        <a:bodyPr/>
        <a:lstStyle/>
        <a:p>
          <a:endParaRPr lang="en-US"/>
        </a:p>
      </dgm:t>
    </dgm:pt>
    <dgm:pt modelId="{D8DDEEC1-82F4-4ECC-8066-8C511388914F}" type="pres">
      <dgm:prSet presAssocID="{6B7DC048-4DC8-48AA-AEB5-C700E037A70B}" presName="nodeTx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520750-E44A-4F66-8A28-66C557DEE1C5}" type="pres">
      <dgm:prSet presAssocID="{6B7DC048-4DC8-48AA-AEB5-C700E037A70B}" presName="invisiNode" presStyleLbl="node1" presStyleIdx="2" presStyleCnt="6"/>
      <dgm:spPr/>
    </dgm:pt>
    <dgm:pt modelId="{59F5959F-28EB-48A8-958B-5FF4D2359907}" type="pres">
      <dgm:prSet presAssocID="{6B7DC048-4DC8-48AA-AEB5-C700E037A70B}" presName="imagNode" presStyleLbl="fgImgPlace1" presStyleIdx="2" presStyleCnt="6" custScaleX="115767" custScaleY="78142" custLinFactNeighborX="-748" custLinFactNeighborY="-1495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2E614E43-3E48-4888-A0E0-4E0B227DCE6B}" type="pres">
      <dgm:prSet presAssocID="{50B58C81-D341-46FB-BE08-F4F68DCBBEE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956810C-41A1-48BF-828E-41AB964EAE50}" type="pres">
      <dgm:prSet presAssocID="{3D1E2AF3-FA48-46F0-85DD-85567F8B687D}" presName="compNode" presStyleCnt="0"/>
      <dgm:spPr/>
    </dgm:pt>
    <dgm:pt modelId="{77406F07-B871-45B5-84C1-7188A33737D7}" type="pres">
      <dgm:prSet presAssocID="{3D1E2AF3-FA48-46F0-85DD-85567F8B687D}" presName="bkgdShape" presStyleLbl="node1" presStyleIdx="3" presStyleCnt="6" custScaleX="186191" custLinFactNeighborX="-867" custLinFactNeighborY="249"/>
      <dgm:spPr/>
      <dgm:t>
        <a:bodyPr/>
        <a:lstStyle/>
        <a:p>
          <a:endParaRPr lang="en-US"/>
        </a:p>
      </dgm:t>
    </dgm:pt>
    <dgm:pt modelId="{808E71BF-92C5-4793-8BEC-F6012400A4D6}" type="pres">
      <dgm:prSet presAssocID="{3D1E2AF3-FA48-46F0-85DD-85567F8B687D}" presName="nodeTx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59D617-F6E7-410B-B48B-BA896E462123}" type="pres">
      <dgm:prSet presAssocID="{3D1E2AF3-FA48-46F0-85DD-85567F8B687D}" presName="invisiNode" presStyleLbl="node1" presStyleIdx="3" presStyleCnt="6"/>
      <dgm:spPr/>
    </dgm:pt>
    <dgm:pt modelId="{D8C5D431-03C2-4BA9-879A-ECD8B4C2132C}" type="pres">
      <dgm:prSet presAssocID="{3D1E2AF3-FA48-46F0-85DD-85567F8B687D}" presName="imagNode" presStyleLbl="fgImgPlace1" presStyleIdx="3" presStyleCnt="6" custScaleX="115315" custScaleY="104306" custLinFactNeighborX="-1172" custLinFactNeighborY="2082"/>
      <dgm:spPr>
        <a:blipFill rotWithShape="1">
          <a:blip xmlns:r="http://schemas.openxmlformats.org/officeDocument/2006/relationships" r:embed="rId4"/>
          <a:srcRect/>
          <a:stretch>
            <a:fillRect l="-12000" r="-12000"/>
          </a:stretch>
        </a:blipFill>
      </dgm:spPr>
    </dgm:pt>
    <dgm:pt modelId="{DC21A17D-BD9A-46A4-B499-E49C3CF83477}" type="pres">
      <dgm:prSet presAssocID="{19D34AFA-6434-4595-AD8F-53739C205C8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47FA1AA-D06B-4A95-9FC2-CF336B1AD1E6}" type="pres">
      <dgm:prSet presAssocID="{F5EBEF41-3953-441A-B046-3E7032127960}" presName="compNode" presStyleCnt="0"/>
      <dgm:spPr/>
    </dgm:pt>
    <dgm:pt modelId="{DC459293-D6C8-478A-993F-5E7F6F316648}" type="pres">
      <dgm:prSet presAssocID="{F5EBEF41-3953-441A-B046-3E7032127960}" presName="bkgdShape" presStyleLbl="node1" presStyleIdx="4" presStyleCnt="6" custScaleX="218002" custLinFactNeighborX="-867" custLinFactNeighborY="249"/>
      <dgm:spPr/>
      <dgm:t>
        <a:bodyPr/>
        <a:lstStyle/>
        <a:p>
          <a:endParaRPr lang="en-US"/>
        </a:p>
      </dgm:t>
    </dgm:pt>
    <dgm:pt modelId="{2E145A61-2128-4202-95D3-65B0251DFC67}" type="pres">
      <dgm:prSet presAssocID="{F5EBEF41-3953-441A-B046-3E7032127960}" presName="nodeTx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73E46E-F97A-448F-B6AC-2BB6542C73C1}" type="pres">
      <dgm:prSet presAssocID="{F5EBEF41-3953-441A-B046-3E7032127960}" presName="invisiNode" presStyleLbl="node1" presStyleIdx="4" presStyleCnt="6"/>
      <dgm:spPr/>
    </dgm:pt>
    <dgm:pt modelId="{06CD4D05-DE52-4BA5-974E-F4783AE37FAC}" type="pres">
      <dgm:prSet presAssocID="{F5EBEF41-3953-441A-B046-3E7032127960}" presName="imagNode" presStyleLbl="fgImgPlace1" presStyleIdx="4" presStyleCnt="6" custScaleX="88066" custScaleY="83482"/>
      <dgm:spPr>
        <a:blipFill rotWithShape="1">
          <a:blip xmlns:r="http://schemas.openxmlformats.org/officeDocument/2006/relationships" r:embed="rId5"/>
          <a:srcRect/>
          <a:stretch>
            <a:fillRect l="-11000" r="-11000"/>
          </a:stretch>
        </a:blipFill>
      </dgm:spPr>
    </dgm:pt>
    <dgm:pt modelId="{731CBEB8-494E-4D6B-BCE7-DC5BCB9FB421}" type="pres">
      <dgm:prSet presAssocID="{7B21EDDE-FC7F-4CBB-BCAF-9A2D44E06C8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4488EE9-CFB0-4A53-B2BA-14CB5FC8B2CA}" type="pres">
      <dgm:prSet presAssocID="{F0D90901-D0FA-4E92-82EF-84D24EFF42A8}" presName="compNode" presStyleCnt="0"/>
      <dgm:spPr/>
    </dgm:pt>
    <dgm:pt modelId="{4756B5F8-995E-4B04-BB50-7816BB50E4C2}" type="pres">
      <dgm:prSet presAssocID="{F0D90901-D0FA-4E92-82EF-84D24EFF42A8}" presName="bkgdShape" presStyleLbl="node1" presStyleIdx="5" presStyleCnt="6" custScaleX="170113" custLinFactNeighborX="-867" custLinFactNeighborY="249"/>
      <dgm:spPr/>
      <dgm:t>
        <a:bodyPr/>
        <a:lstStyle/>
        <a:p>
          <a:endParaRPr lang="en-US"/>
        </a:p>
      </dgm:t>
    </dgm:pt>
    <dgm:pt modelId="{A09009B8-0011-4856-B988-0239A859A463}" type="pres">
      <dgm:prSet presAssocID="{F0D90901-D0FA-4E92-82EF-84D24EFF42A8}" presName="nodeTx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8B09C8-C69C-4799-B6FF-1E1C2A490F14}" type="pres">
      <dgm:prSet presAssocID="{F0D90901-D0FA-4E92-82EF-84D24EFF42A8}" presName="invisiNode" presStyleLbl="node1" presStyleIdx="5" presStyleCnt="6"/>
      <dgm:spPr/>
    </dgm:pt>
    <dgm:pt modelId="{3F1E6F6E-D3AA-4246-BB3F-E7E5CA6E2E2D}" type="pres">
      <dgm:prSet presAssocID="{F0D90901-D0FA-4E92-82EF-84D24EFF42A8}" presName="imagNode" presStyleLbl="fgImgPlace1" presStyleIdx="5" presStyleCnt="6" custScaleX="85578" custScaleY="85295" custLinFactNeighborX="-987" custLinFactNeighborY="-15484"/>
      <dgm:spPr>
        <a:blipFill rotWithShape="1">
          <a:blip xmlns:r="http://schemas.openxmlformats.org/officeDocument/2006/relationships" r:embed="rId6"/>
          <a:srcRect/>
          <a:stretch>
            <a:fillRect l="-12000" r="-12000"/>
          </a:stretch>
        </a:blipFill>
      </dgm:spPr>
    </dgm:pt>
  </dgm:ptLst>
  <dgm:cxnLst>
    <dgm:cxn modelId="{72F3C1C2-2B70-4CB6-BB04-B78A5ED18915}" type="presOf" srcId="{F5EBEF41-3953-441A-B046-3E7032127960}" destId="{DC459293-D6C8-478A-993F-5E7F6F316648}" srcOrd="0" destOrd="0" presId="urn:microsoft.com/office/officeart/2005/8/layout/hList7"/>
    <dgm:cxn modelId="{21571389-A217-4A6D-A424-AD29F68EF691}" type="presOf" srcId="{3D1E2AF3-FA48-46F0-85DD-85567F8B687D}" destId="{808E71BF-92C5-4793-8BEC-F6012400A4D6}" srcOrd="1" destOrd="0" presId="urn:microsoft.com/office/officeart/2005/8/layout/hList7"/>
    <dgm:cxn modelId="{7DF328B0-304A-4A71-AD88-510D3DF171EC}" srcId="{68AC82D1-3F57-47B4-8A46-0EC5EFDD0C7B}" destId="{F5EBEF41-3953-441A-B046-3E7032127960}" srcOrd="4" destOrd="0" parTransId="{9FFD7F2D-FCFA-4DF9-80F1-A4484D11D33C}" sibTransId="{7B21EDDE-FC7F-4CBB-BCAF-9A2D44E06C81}"/>
    <dgm:cxn modelId="{303AD905-D4DA-467F-A78C-8773E5CD405D}" type="presOf" srcId="{50B58C81-D341-46FB-BE08-F4F68DCBBEE0}" destId="{2E614E43-3E48-4888-A0E0-4E0B227DCE6B}" srcOrd="0" destOrd="0" presId="urn:microsoft.com/office/officeart/2005/8/layout/hList7"/>
    <dgm:cxn modelId="{E7515A6C-A979-4E29-9111-FE34B73D374B}" srcId="{68AC82D1-3F57-47B4-8A46-0EC5EFDD0C7B}" destId="{C9794C87-43C8-49FC-B142-A8D73E47333C}" srcOrd="0" destOrd="0" parTransId="{E5C6FF85-6133-4B19-9649-92D5372B6515}" sibTransId="{877D33E4-2107-42AF-9468-F1D621D430F8}"/>
    <dgm:cxn modelId="{54F3DA13-BC11-437C-A781-FD59E9F67867}" type="presOf" srcId="{C4587AC1-D27C-4EE0-B0B0-197599640DCB}" destId="{1D33FFEE-648E-462B-897F-ACDF8E019F4E}" srcOrd="1" destOrd="0" presId="urn:microsoft.com/office/officeart/2005/8/layout/hList7"/>
    <dgm:cxn modelId="{3C20DB9D-73CD-4FB6-9524-0F303CDED22A}" type="presOf" srcId="{F0D90901-D0FA-4E92-82EF-84D24EFF42A8}" destId="{A09009B8-0011-4856-B988-0239A859A463}" srcOrd="1" destOrd="0" presId="urn:microsoft.com/office/officeart/2005/8/layout/hList7"/>
    <dgm:cxn modelId="{5E7DEFAA-BF99-403D-9AB7-ECD2DAC7E623}" type="presOf" srcId="{19D34AFA-6434-4595-AD8F-53739C205C8F}" destId="{DC21A17D-BD9A-46A4-B499-E49C3CF83477}" srcOrd="0" destOrd="0" presId="urn:microsoft.com/office/officeart/2005/8/layout/hList7"/>
    <dgm:cxn modelId="{320B4EBE-3D42-44F8-8462-A0E129B5A507}" type="presOf" srcId="{F5EBEF41-3953-441A-B046-3E7032127960}" destId="{2E145A61-2128-4202-95D3-65B0251DFC67}" srcOrd="1" destOrd="0" presId="urn:microsoft.com/office/officeart/2005/8/layout/hList7"/>
    <dgm:cxn modelId="{5D40BD53-F01C-4B21-8FF2-69CE98618576}" type="presOf" srcId="{F0D90901-D0FA-4E92-82EF-84D24EFF42A8}" destId="{4756B5F8-995E-4B04-BB50-7816BB50E4C2}" srcOrd="0" destOrd="0" presId="urn:microsoft.com/office/officeart/2005/8/layout/hList7"/>
    <dgm:cxn modelId="{3B2628ED-CF2E-4578-836D-7535673B922A}" srcId="{68AC82D1-3F57-47B4-8A46-0EC5EFDD0C7B}" destId="{C4587AC1-D27C-4EE0-B0B0-197599640DCB}" srcOrd="1" destOrd="0" parTransId="{FB93E015-2919-4B64-9DBC-8781F8B7EA8C}" sibTransId="{FE07F3AC-0730-436B-8C87-4E4894AB7FDB}"/>
    <dgm:cxn modelId="{267E9E5F-1B77-4BB8-880A-E9DA4EC008FF}" srcId="{68AC82D1-3F57-47B4-8A46-0EC5EFDD0C7B}" destId="{3D1E2AF3-FA48-46F0-85DD-85567F8B687D}" srcOrd="3" destOrd="0" parTransId="{1385000E-4BDD-4CC8-B457-21E1A736E937}" sibTransId="{19D34AFA-6434-4595-AD8F-53739C205C8F}"/>
    <dgm:cxn modelId="{C3DA42D0-DAB2-41B5-BC9C-450EFA033EF7}" type="presOf" srcId="{C9794C87-43C8-49FC-B142-A8D73E47333C}" destId="{2853DAD0-F0BF-4FF8-B0A2-1A5154DD509A}" srcOrd="0" destOrd="0" presId="urn:microsoft.com/office/officeart/2005/8/layout/hList7"/>
    <dgm:cxn modelId="{7CC3E4CD-AFC9-4078-9420-07CAFF279BF7}" type="presOf" srcId="{7B21EDDE-FC7F-4CBB-BCAF-9A2D44E06C81}" destId="{731CBEB8-494E-4D6B-BCE7-DC5BCB9FB421}" srcOrd="0" destOrd="0" presId="urn:microsoft.com/office/officeart/2005/8/layout/hList7"/>
    <dgm:cxn modelId="{90FCFC73-5181-4C96-81F2-33520247E22E}" srcId="{68AC82D1-3F57-47B4-8A46-0EC5EFDD0C7B}" destId="{F0D90901-D0FA-4E92-82EF-84D24EFF42A8}" srcOrd="5" destOrd="0" parTransId="{1D1ED2C6-3568-4226-9E94-97163CBCC9CC}" sibTransId="{F850164F-97E8-49AA-8814-DCEEC4031B3C}"/>
    <dgm:cxn modelId="{5849DCF2-BDC4-4FB4-9B9B-1D4802249559}" type="presOf" srcId="{C9794C87-43C8-49FC-B142-A8D73E47333C}" destId="{3EEA11C7-D5A6-4B2B-A870-F8D25694EF40}" srcOrd="1" destOrd="0" presId="urn:microsoft.com/office/officeart/2005/8/layout/hList7"/>
    <dgm:cxn modelId="{21D47F3B-B9EE-4A2A-BF7B-A3B0591E3903}" type="presOf" srcId="{3D1E2AF3-FA48-46F0-85DD-85567F8B687D}" destId="{77406F07-B871-45B5-84C1-7188A33737D7}" srcOrd="0" destOrd="0" presId="urn:microsoft.com/office/officeart/2005/8/layout/hList7"/>
    <dgm:cxn modelId="{8E1CE0C9-5C99-47EF-9C27-01490B07E209}" type="presOf" srcId="{6B7DC048-4DC8-48AA-AEB5-C700E037A70B}" destId="{D8DDEEC1-82F4-4ECC-8066-8C511388914F}" srcOrd="1" destOrd="0" presId="urn:microsoft.com/office/officeart/2005/8/layout/hList7"/>
    <dgm:cxn modelId="{2F4257C8-AE48-433C-9995-B2AFD754008D}" type="presOf" srcId="{C4587AC1-D27C-4EE0-B0B0-197599640DCB}" destId="{846A006F-2520-4C4A-90E8-96B8EF48E21F}" srcOrd="0" destOrd="0" presId="urn:microsoft.com/office/officeart/2005/8/layout/hList7"/>
    <dgm:cxn modelId="{0BFB0F92-E6F7-42C6-AB51-CF5EF49C88D8}" srcId="{68AC82D1-3F57-47B4-8A46-0EC5EFDD0C7B}" destId="{6B7DC048-4DC8-48AA-AEB5-C700E037A70B}" srcOrd="2" destOrd="0" parTransId="{585D38CD-4E44-459E-A418-B4B278221E70}" sibTransId="{50B58C81-D341-46FB-BE08-F4F68DCBBEE0}"/>
    <dgm:cxn modelId="{61A9E532-B1DF-4429-8029-EB0414BFF1D4}" type="presOf" srcId="{6B7DC048-4DC8-48AA-AEB5-C700E037A70B}" destId="{F1A3ED43-6DDB-4FA0-8215-DD2A7988A54B}" srcOrd="0" destOrd="0" presId="urn:microsoft.com/office/officeart/2005/8/layout/hList7"/>
    <dgm:cxn modelId="{ACCB2ED3-A60A-476F-81DD-710453B7C396}" type="presOf" srcId="{68AC82D1-3F57-47B4-8A46-0EC5EFDD0C7B}" destId="{D83ED314-EE79-4703-B8C4-5FF5B2031551}" srcOrd="0" destOrd="0" presId="urn:microsoft.com/office/officeart/2005/8/layout/hList7"/>
    <dgm:cxn modelId="{EFC30D6F-D561-4656-A438-FC6E84572BD8}" type="presOf" srcId="{FE07F3AC-0730-436B-8C87-4E4894AB7FDB}" destId="{B25C55B3-7997-4405-8DBC-281846707862}" srcOrd="0" destOrd="0" presId="urn:microsoft.com/office/officeart/2005/8/layout/hList7"/>
    <dgm:cxn modelId="{AC5FB03A-F1F8-4F43-BA89-D8A76A3A10FC}" type="presOf" srcId="{877D33E4-2107-42AF-9468-F1D621D430F8}" destId="{2B422985-02EE-4EAA-892F-629BF29253BE}" srcOrd="0" destOrd="0" presId="urn:microsoft.com/office/officeart/2005/8/layout/hList7"/>
    <dgm:cxn modelId="{25DAF2AB-0173-47F9-9EBB-D86857EE3747}" type="presParOf" srcId="{D83ED314-EE79-4703-B8C4-5FF5B2031551}" destId="{06EEF59E-3C15-4AB0-A890-8C5E4CEEECBF}" srcOrd="0" destOrd="0" presId="urn:microsoft.com/office/officeart/2005/8/layout/hList7"/>
    <dgm:cxn modelId="{D1C111A5-ACF7-4F6B-9AC3-467626715140}" type="presParOf" srcId="{D83ED314-EE79-4703-B8C4-5FF5B2031551}" destId="{E8E67E0B-6931-4157-8F39-D36F392E08E5}" srcOrd="1" destOrd="0" presId="urn:microsoft.com/office/officeart/2005/8/layout/hList7"/>
    <dgm:cxn modelId="{33DB2C38-4AF6-42E6-8987-0E3EF18E841D}" type="presParOf" srcId="{E8E67E0B-6931-4157-8F39-D36F392E08E5}" destId="{A2864C31-4289-44DD-BFD5-C1138D30FEEC}" srcOrd="0" destOrd="0" presId="urn:microsoft.com/office/officeart/2005/8/layout/hList7"/>
    <dgm:cxn modelId="{7508A955-1CE2-41AA-B445-25A314FD906A}" type="presParOf" srcId="{A2864C31-4289-44DD-BFD5-C1138D30FEEC}" destId="{2853DAD0-F0BF-4FF8-B0A2-1A5154DD509A}" srcOrd="0" destOrd="0" presId="urn:microsoft.com/office/officeart/2005/8/layout/hList7"/>
    <dgm:cxn modelId="{B3E3FB2E-EA6C-4FF0-A0B7-87B75916E7FA}" type="presParOf" srcId="{A2864C31-4289-44DD-BFD5-C1138D30FEEC}" destId="{3EEA11C7-D5A6-4B2B-A870-F8D25694EF40}" srcOrd="1" destOrd="0" presId="urn:microsoft.com/office/officeart/2005/8/layout/hList7"/>
    <dgm:cxn modelId="{BE6F847F-DCB9-4E74-9A29-EABB39C1B1A5}" type="presParOf" srcId="{A2864C31-4289-44DD-BFD5-C1138D30FEEC}" destId="{9B6ECF95-7AFD-47E0-9067-0D81DD1E4195}" srcOrd="2" destOrd="0" presId="urn:microsoft.com/office/officeart/2005/8/layout/hList7"/>
    <dgm:cxn modelId="{CFBE812E-E2F0-441E-8C39-1FB24E555909}" type="presParOf" srcId="{A2864C31-4289-44DD-BFD5-C1138D30FEEC}" destId="{9B2F41ED-DA6D-4B74-830E-5C80AE545AB6}" srcOrd="3" destOrd="0" presId="urn:microsoft.com/office/officeart/2005/8/layout/hList7"/>
    <dgm:cxn modelId="{D4834349-6287-4222-987B-C8EA16EC20EB}" type="presParOf" srcId="{E8E67E0B-6931-4157-8F39-D36F392E08E5}" destId="{2B422985-02EE-4EAA-892F-629BF29253BE}" srcOrd="1" destOrd="0" presId="urn:microsoft.com/office/officeart/2005/8/layout/hList7"/>
    <dgm:cxn modelId="{BC304A2B-F8FF-419C-8A54-C2E99B2429DA}" type="presParOf" srcId="{E8E67E0B-6931-4157-8F39-D36F392E08E5}" destId="{96D98FA3-96C6-4E9B-90D1-1B8B50386C99}" srcOrd="2" destOrd="0" presId="urn:microsoft.com/office/officeart/2005/8/layout/hList7"/>
    <dgm:cxn modelId="{5477B63E-A0E8-468E-B42D-1D7B2A17C4AA}" type="presParOf" srcId="{96D98FA3-96C6-4E9B-90D1-1B8B50386C99}" destId="{846A006F-2520-4C4A-90E8-96B8EF48E21F}" srcOrd="0" destOrd="0" presId="urn:microsoft.com/office/officeart/2005/8/layout/hList7"/>
    <dgm:cxn modelId="{0A40AB6E-254F-421B-80A8-14EA69CA78E8}" type="presParOf" srcId="{96D98FA3-96C6-4E9B-90D1-1B8B50386C99}" destId="{1D33FFEE-648E-462B-897F-ACDF8E019F4E}" srcOrd="1" destOrd="0" presId="urn:microsoft.com/office/officeart/2005/8/layout/hList7"/>
    <dgm:cxn modelId="{57D71059-3944-477E-B02F-52332025EB9F}" type="presParOf" srcId="{96D98FA3-96C6-4E9B-90D1-1B8B50386C99}" destId="{73E942D6-CA9E-4B81-A890-FAFAF241E964}" srcOrd="2" destOrd="0" presId="urn:microsoft.com/office/officeart/2005/8/layout/hList7"/>
    <dgm:cxn modelId="{77D405F8-1913-404B-BC8B-05E01FFEDFD6}" type="presParOf" srcId="{96D98FA3-96C6-4E9B-90D1-1B8B50386C99}" destId="{E1936801-E963-481C-85A9-F5D2960C1FC0}" srcOrd="3" destOrd="0" presId="urn:microsoft.com/office/officeart/2005/8/layout/hList7"/>
    <dgm:cxn modelId="{D2FD3B3B-5A28-4F01-953E-80F2FAF79989}" type="presParOf" srcId="{E8E67E0B-6931-4157-8F39-D36F392E08E5}" destId="{B25C55B3-7997-4405-8DBC-281846707862}" srcOrd="3" destOrd="0" presId="urn:microsoft.com/office/officeart/2005/8/layout/hList7"/>
    <dgm:cxn modelId="{B65D5B5A-3909-44F4-8F7B-5DEC5ADD6B72}" type="presParOf" srcId="{E8E67E0B-6931-4157-8F39-D36F392E08E5}" destId="{2D059089-FFE7-42FB-A0F2-CAB9EF3E8D48}" srcOrd="4" destOrd="0" presId="urn:microsoft.com/office/officeart/2005/8/layout/hList7"/>
    <dgm:cxn modelId="{604BF0C7-9E57-43DE-A6A2-4ECA08AE23F9}" type="presParOf" srcId="{2D059089-FFE7-42FB-A0F2-CAB9EF3E8D48}" destId="{F1A3ED43-6DDB-4FA0-8215-DD2A7988A54B}" srcOrd="0" destOrd="0" presId="urn:microsoft.com/office/officeart/2005/8/layout/hList7"/>
    <dgm:cxn modelId="{C4CB31B5-7DE3-48C9-BE70-6ADFE29F6B06}" type="presParOf" srcId="{2D059089-FFE7-42FB-A0F2-CAB9EF3E8D48}" destId="{D8DDEEC1-82F4-4ECC-8066-8C511388914F}" srcOrd="1" destOrd="0" presId="urn:microsoft.com/office/officeart/2005/8/layout/hList7"/>
    <dgm:cxn modelId="{4EDAB484-8A52-4260-AFB6-238FB04EC778}" type="presParOf" srcId="{2D059089-FFE7-42FB-A0F2-CAB9EF3E8D48}" destId="{09520750-E44A-4F66-8A28-66C557DEE1C5}" srcOrd="2" destOrd="0" presId="urn:microsoft.com/office/officeart/2005/8/layout/hList7"/>
    <dgm:cxn modelId="{3B8202BC-27F0-4926-B5FD-E06148BC0315}" type="presParOf" srcId="{2D059089-FFE7-42FB-A0F2-CAB9EF3E8D48}" destId="{59F5959F-28EB-48A8-958B-5FF4D2359907}" srcOrd="3" destOrd="0" presId="urn:microsoft.com/office/officeart/2005/8/layout/hList7"/>
    <dgm:cxn modelId="{E5FDD088-5CC9-44C7-998F-A7E49B72BE77}" type="presParOf" srcId="{E8E67E0B-6931-4157-8F39-D36F392E08E5}" destId="{2E614E43-3E48-4888-A0E0-4E0B227DCE6B}" srcOrd="5" destOrd="0" presId="urn:microsoft.com/office/officeart/2005/8/layout/hList7"/>
    <dgm:cxn modelId="{07C64568-796D-4834-9E0C-40807580DA5B}" type="presParOf" srcId="{E8E67E0B-6931-4157-8F39-D36F392E08E5}" destId="{C956810C-41A1-48BF-828E-41AB964EAE50}" srcOrd="6" destOrd="0" presId="urn:microsoft.com/office/officeart/2005/8/layout/hList7"/>
    <dgm:cxn modelId="{FB57832F-5B70-448B-B4B2-ADAEF0DAE6D2}" type="presParOf" srcId="{C956810C-41A1-48BF-828E-41AB964EAE50}" destId="{77406F07-B871-45B5-84C1-7188A33737D7}" srcOrd="0" destOrd="0" presId="urn:microsoft.com/office/officeart/2005/8/layout/hList7"/>
    <dgm:cxn modelId="{DE462267-5C16-4975-BD4D-0CDB9F3779C0}" type="presParOf" srcId="{C956810C-41A1-48BF-828E-41AB964EAE50}" destId="{808E71BF-92C5-4793-8BEC-F6012400A4D6}" srcOrd="1" destOrd="0" presId="urn:microsoft.com/office/officeart/2005/8/layout/hList7"/>
    <dgm:cxn modelId="{2166F194-F480-42AF-963C-4DCA16DF2DC9}" type="presParOf" srcId="{C956810C-41A1-48BF-828E-41AB964EAE50}" destId="{5B59D617-F6E7-410B-B48B-BA896E462123}" srcOrd="2" destOrd="0" presId="urn:microsoft.com/office/officeart/2005/8/layout/hList7"/>
    <dgm:cxn modelId="{33B19865-D2DC-48E9-ABDE-0B86525D8E79}" type="presParOf" srcId="{C956810C-41A1-48BF-828E-41AB964EAE50}" destId="{D8C5D431-03C2-4BA9-879A-ECD8B4C2132C}" srcOrd="3" destOrd="0" presId="urn:microsoft.com/office/officeart/2005/8/layout/hList7"/>
    <dgm:cxn modelId="{BB63DEB5-EEC5-413E-8AF8-268794D86414}" type="presParOf" srcId="{E8E67E0B-6931-4157-8F39-D36F392E08E5}" destId="{DC21A17D-BD9A-46A4-B499-E49C3CF83477}" srcOrd="7" destOrd="0" presId="urn:microsoft.com/office/officeart/2005/8/layout/hList7"/>
    <dgm:cxn modelId="{606B9312-87C9-4467-8DB3-A17FE3476E1B}" type="presParOf" srcId="{E8E67E0B-6931-4157-8F39-D36F392E08E5}" destId="{447FA1AA-D06B-4A95-9FC2-CF336B1AD1E6}" srcOrd="8" destOrd="0" presId="urn:microsoft.com/office/officeart/2005/8/layout/hList7"/>
    <dgm:cxn modelId="{4E8E42F3-796D-4F7B-A4C5-D7C8CE4B474B}" type="presParOf" srcId="{447FA1AA-D06B-4A95-9FC2-CF336B1AD1E6}" destId="{DC459293-D6C8-478A-993F-5E7F6F316648}" srcOrd="0" destOrd="0" presId="urn:microsoft.com/office/officeart/2005/8/layout/hList7"/>
    <dgm:cxn modelId="{ECB4A600-4CA8-4262-B019-78F4A43CF03B}" type="presParOf" srcId="{447FA1AA-D06B-4A95-9FC2-CF336B1AD1E6}" destId="{2E145A61-2128-4202-95D3-65B0251DFC67}" srcOrd="1" destOrd="0" presId="urn:microsoft.com/office/officeart/2005/8/layout/hList7"/>
    <dgm:cxn modelId="{7147A534-8B82-40EE-B60D-0EA3AABC8991}" type="presParOf" srcId="{447FA1AA-D06B-4A95-9FC2-CF336B1AD1E6}" destId="{9973E46E-F97A-448F-B6AC-2BB6542C73C1}" srcOrd="2" destOrd="0" presId="urn:microsoft.com/office/officeart/2005/8/layout/hList7"/>
    <dgm:cxn modelId="{AB303E99-A226-467E-9584-8BF9576F7FAD}" type="presParOf" srcId="{447FA1AA-D06B-4A95-9FC2-CF336B1AD1E6}" destId="{06CD4D05-DE52-4BA5-974E-F4783AE37FAC}" srcOrd="3" destOrd="0" presId="urn:microsoft.com/office/officeart/2005/8/layout/hList7"/>
    <dgm:cxn modelId="{8C5B38B7-DFDB-433D-B346-52103EEB0756}" type="presParOf" srcId="{E8E67E0B-6931-4157-8F39-D36F392E08E5}" destId="{731CBEB8-494E-4D6B-BCE7-DC5BCB9FB421}" srcOrd="9" destOrd="0" presId="urn:microsoft.com/office/officeart/2005/8/layout/hList7"/>
    <dgm:cxn modelId="{E78957A9-B179-4EA8-A1CA-5A873FEB54BF}" type="presParOf" srcId="{E8E67E0B-6931-4157-8F39-D36F392E08E5}" destId="{A4488EE9-CFB0-4A53-B2BA-14CB5FC8B2CA}" srcOrd="10" destOrd="0" presId="urn:microsoft.com/office/officeart/2005/8/layout/hList7"/>
    <dgm:cxn modelId="{7CAD5037-5528-4BD0-9F3F-C7E2E8A2E519}" type="presParOf" srcId="{A4488EE9-CFB0-4A53-B2BA-14CB5FC8B2CA}" destId="{4756B5F8-995E-4B04-BB50-7816BB50E4C2}" srcOrd="0" destOrd="0" presId="urn:microsoft.com/office/officeart/2005/8/layout/hList7"/>
    <dgm:cxn modelId="{9284D5E9-50C3-46E9-BFF6-6289C1AA1846}" type="presParOf" srcId="{A4488EE9-CFB0-4A53-B2BA-14CB5FC8B2CA}" destId="{A09009B8-0011-4856-B988-0239A859A463}" srcOrd="1" destOrd="0" presId="urn:microsoft.com/office/officeart/2005/8/layout/hList7"/>
    <dgm:cxn modelId="{C493864C-C071-42F4-A59F-51280BE50CCF}" type="presParOf" srcId="{A4488EE9-CFB0-4A53-B2BA-14CB5FC8B2CA}" destId="{D78B09C8-C69C-4799-B6FF-1E1C2A490F14}" srcOrd="2" destOrd="0" presId="urn:microsoft.com/office/officeart/2005/8/layout/hList7"/>
    <dgm:cxn modelId="{55939495-B009-4CC0-A738-84FC61630D6F}" type="presParOf" srcId="{A4488EE9-CFB0-4A53-B2BA-14CB5FC8B2CA}" destId="{3F1E6F6E-D3AA-4246-BB3F-E7E5CA6E2E2D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3DAD0-F0BF-4FF8-B0A2-1A5154DD509A}">
      <dsp:nvSpPr>
        <dsp:cNvPr id="0" name=""/>
        <dsp:cNvSpPr/>
      </dsp:nvSpPr>
      <dsp:spPr>
        <a:xfrm>
          <a:off x="652" y="0"/>
          <a:ext cx="849046" cy="2093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Tells </a:t>
          </a:r>
          <a:r>
            <a:rPr lang="en-IN" sz="1200" kern="1200" dirty="0"/>
            <a:t>a browser how to display web content</a:t>
          </a:r>
        </a:p>
      </dsp:txBody>
      <dsp:txXfrm>
        <a:off x="652" y="837227"/>
        <a:ext cx="849046" cy="837227"/>
      </dsp:txXfrm>
    </dsp:sp>
    <dsp:sp modelId="{9B2F41ED-DA6D-4B74-830E-5C80AE545AB6}">
      <dsp:nvSpPr>
        <dsp:cNvPr id="0" name=""/>
        <dsp:cNvSpPr/>
      </dsp:nvSpPr>
      <dsp:spPr>
        <a:xfrm>
          <a:off x="107506" y="155411"/>
          <a:ext cx="635339" cy="637336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6A006F-2520-4C4A-90E8-96B8EF48E21F}">
      <dsp:nvSpPr>
        <dsp:cNvPr id="0" name=""/>
        <dsp:cNvSpPr/>
      </dsp:nvSpPr>
      <dsp:spPr>
        <a:xfrm>
          <a:off x="884084" y="0"/>
          <a:ext cx="804770" cy="2093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/>
            <a:t>Styles the content</a:t>
          </a:r>
        </a:p>
      </dsp:txBody>
      <dsp:txXfrm>
        <a:off x="884084" y="837227"/>
        <a:ext cx="804770" cy="837227"/>
      </dsp:txXfrm>
    </dsp:sp>
    <dsp:sp modelId="{E1936801-E963-481C-85A9-F5D2960C1FC0}">
      <dsp:nvSpPr>
        <dsp:cNvPr id="0" name=""/>
        <dsp:cNvSpPr/>
      </dsp:nvSpPr>
      <dsp:spPr>
        <a:xfrm>
          <a:off x="1010159" y="212178"/>
          <a:ext cx="516457" cy="523803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A3ED43-6DDB-4FA0-8215-DD2A7988A54B}">
      <dsp:nvSpPr>
        <dsp:cNvPr id="0" name=""/>
        <dsp:cNvSpPr/>
      </dsp:nvSpPr>
      <dsp:spPr>
        <a:xfrm>
          <a:off x="1682365" y="0"/>
          <a:ext cx="924115" cy="2093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Makes web </a:t>
          </a:r>
          <a:r>
            <a:rPr lang="en-IN" sz="1200" kern="1200" dirty="0"/>
            <a:t>pages interactive</a:t>
          </a:r>
        </a:p>
      </dsp:txBody>
      <dsp:txXfrm>
        <a:off x="1682365" y="837227"/>
        <a:ext cx="924115" cy="837227"/>
      </dsp:txXfrm>
    </dsp:sp>
    <dsp:sp modelId="{59F5959F-28EB-48A8-958B-5FF4D2359907}">
      <dsp:nvSpPr>
        <dsp:cNvPr id="0" name=""/>
        <dsp:cNvSpPr/>
      </dsp:nvSpPr>
      <dsp:spPr>
        <a:xfrm>
          <a:off x="1849611" y="191338"/>
          <a:ext cx="591405" cy="544643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406F07-B871-45B5-84C1-7188A33737D7}">
      <dsp:nvSpPr>
        <dsp:cNvPr id="0" name=""/>
        <dsp:cNvSpPr/>
      </dsp:nvSpPr>
      <dsp:spPr>
        <a:xfrm>
          <a:off x="2622785" y="0"/>
          <a:ext cx="1011885" cy="2093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/>
        </a:p>
        <a:p>
          <a:pPr lvl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/>
        </a:p>
        <a:p>
          <a:pPr lvl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Python </a:t>
          </a:r>
          <a:r>
            <a:rPr lang="en-US" sz="1200" kern="1200" dirty="0"/>
            <a:t>web application framework for backend</a:t>
          </a:r>
          <a:endParaRPr lang="en-IN" sz="1200" kern="1200" dirty="0"/>
        </a:p>
      </dsp:txBody>
      <dsp:txXfrm>
        <a:off x="2622785" y="837227"/>
        <a:ext cx="1011885" cy="837227"/>
      </dsp:txXfrm>
    </dsp:sp>
    <dsp:sp modelId="{D8C5D431-03C2-4BA9-879A-ECD8B4C2132C}">
      <dsp:nvSpPr>
        <dsp:cNvPr id="0" name=""/>
        <dsp:cNvSpPr/>
      </dsp:nvSpPr>
      <dsp:spPr>
        <a:xfrm>
          <a:off x="2832904" y="125089"/>
          <a:ext cx="589096" cy="727004"/>
        </a:xfrm>
        <a:prstGeom prst="ellipse">
          <a:avLst/>
        </a:prstGeom>
        <a:blipFill rotWithShape="1">
          <a:blip xmlns:r="http://schemas.openxmlformats.org/officeDocument/2006/relationships" r:embed="rId4"/>
          <a:srcRect/>
          <a:stretch>
            <a:fillRect l="-12000" r="-1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459293-D6C8-478A-993F-5E7F6F316648}">
      <dsp:nvSpPr>
        <dsp:cNvPr id="0" name=""/>
        <dsp:cNvSpPr/>
      </dsp:nvSpPr>
      <dsp:spPr>
        <a:xfrm>
          <a:off x="3650975" y="0"/>
          <a:ext cx="1184767" cy="2093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Helpful </a:t>
          </a:r>
          <a:r>
            <a:rPr lang="en-US" sz="1200" kern="1200" dirty="0"/>
            <a:t>framework for managing HTML and CSS</a:t>
          </a:r>
          <a:endParaRPr lang="en-IN" sz="1200" kern="1200" dirty="0"/>
        </a:p>
      </dsp:txBody>
      <dsp:txXfrm>
        <a:off x="3650975" y="837227"/>
        <a:ext cx="1184767" cy="837227"/>
      </dsp:txXfrm>
    </dsp:sp>
    <dsp:sp modelId="{06CD4D05-DE52-4BA5-974E-F4783AE37FAC}">
      <dsp:nvSpPr>
        <dsp:cNvPr id="0" name=""/>
        <dsp:cNvSpPr/>
      </dsp:nvSpPr>
      <dsp:spPr>
        <a:xfrm>
          <a:off x="4023124" y="183148"/>
          <a:ext cx="449892" cy="581862"/>
        </a:xfrm>
        <a:prstGeom prst="ellipse">
          <a:avLst/>
        </a:prstGeom>
        <a:blipFill rotWithShape="1">
          <a:blip xmlns:r="http://schemas.openxmlformats.org/officeDocument/2006/relationships" r:embed="rId5"/>
          <a:srcRect/>
          <a:stretch>
            <a:fillRect l="-11000" r="-1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56B5F8-995E-4B04-BB50-7816BB50E4C2}">
      <dsp:nvSpPr>
        <dsp:cNvPr id="0" name=""/>
        <dsp:cNvSpPr/>
      </dsp:nvSpPr>
      <dsp:spPr>
        <a:xfrm>
          <a:off x="4852046" y="0"/>
          <a:ext cx="924507" cy="2093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0" i="0" kern="1200" dirty="0" smtClean="0"/>
        </a:p>
        <a:p>
          <a:pPr lvl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Used for developing android applications built on IntelliJ IDEA software</a:t>
          </a:r>
          <a:endParaRPr lang="en-IN" sz="1200" kern="1200" dirty="0"/>
        </a:p>
      </dsp:txBody>
      <dsp:txXfrm>
        <a:off x="4852046" y="837227"/>
        <a:ext cx="924507" cy="837227"/>
      </dsp:txXfrm>
    </dsp:sp>
    <dsp:sp modelId="{3F1E6F6E-D3AA-4246-BB3F-E7E5CA6E2E2D}">
      <dsp:nvSpPr>
        <dsp:cNvPr id="0" name=""/>
        <dsp:cNvSpPr/>
      </dsp:nvSpPr>
      <dsp:spPr>
        <a:xfrm>
          <a:off x="5095378" y="68908"/>
          <a:ext cx="437182" cy="594499"/>
        </a:xfrm>
        <a:prstGeom prst="ellipse">
          <a:avLst/>
        </a:prstGeom>
        <a:blipFill rotWithShape="1">
          <a:blip xmlns:r="http://schemas.openxmlformats.org/officeDocument/2006/relationships" r:embed="rId6"/>
          <a:srcRect/>
          <a:stretch>
            <a:fillRect l="-12000" r="-1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EEF59E-3C15-4AB0-A890-8C5E4CEEECBF}">
      <dsp:nvSpPr>
        <dsp:cNvPr id="0" name=""/>
        <dsp:cNvSpPr/>
      </dsp:nvSpPr>
      <dsp:spPr>
        <a:xfrm rot="4777656" flipH="1" flipV="1">
          <a:off x="-12365" y="1739213"/>
          <a:ext cx="44629" cy="28397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307F-7F9D-48E7-970A-E07A1699923D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82C1-A864-4BF2-B4A9-54462AA1D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8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307F-7F9D-48E7-970A-E07A1699923D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82C1-A864-4BF2-B4A9-54462AA1D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6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307F-7F9D-48E7-970A-E07A1699923D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82C1-A864-4BF2-B4A9-54462AA1DD9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1254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307F-7F9D-48E7-970A-E07A1699923D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82C1-A864-4BF2-B4A9-54462AA1D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1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307F-7F9D-48E7-970A-E07A1699923D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82C1-A864-4BF2-B4A9-54462AA1DD9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6766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307F-7F9D-48E7-970A-E07A1699923D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82C1-A864-4BF2-B4A9-54462AA1D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03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307F-7F9D-48E7-970A-E07A1699923D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82C1-A864-4BF2-B4A9-54462AA1D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94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307F-7F9D-48E7-970A-E07A1699923D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82C1-A864-4BF2-B4A9-54462AA1D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5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307F-7F9D-48E7-970A-E07A1699923D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82C1-A864-4BF2-B4A9-54462AA1D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5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307F-7F9D-48E7-970A-E07A1699923D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82C1-A864-4BF2-B4A9-54462AA1D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307F-7F9D-48E7-970A-E07A1699923D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82C1-A864-4BF2-B4A9-54462AA1D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5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307F-7F9D-48E7-970A-E07A1699923D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82C1-A864-4BF2-B4A9-54462AA1D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2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307F-7F9D-48E7-970A-E07A1699923D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82C1-A864-4BF2-B4A9-54462AA1D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8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307F-7F9D-48E7-970A-E07A1699923D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82C1-A864-4BF2-B4A9-54462AA1D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0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307F-7F9D-48E7-970A-E07A1699923D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82C1-A864-4BF2-B4A9-54462AA1D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8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82C1-A864-4BF2-B4A9-54462AA1DD9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307F-7F9D-48E7-970A-E07A1699923D}" type="datetimeFigureOut">
              <a:rPr lang="en-US" smtClean="0"/>
              <a:t>1/12/2020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8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7307F-7F9D-48E7-970A-E07A1699923D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6282C1-A864-4BF2-B4A9-54462AA1D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9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6616" y="1483659"/>
            <a:ext cx="8596668" cy="1320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			Idea/Approach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Ministry/Organization Name - Bajaj Fin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Serv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Problem Statement - Voice Prescription</a:t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Team Name - 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Error_404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Team Leader Name - Parth Arora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b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College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Code -</a:t>
            </a:r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  <a:r>
              <a:rPr lang="en-US" sz="2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1-3688291314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64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77334" y="300318"/>
            <a:ext cx="8596668" cy="66787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Idea / Approach details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968187"/>
            <a:ext cx="8771479" cy="4343401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100" dirty="0">
                <a:solidFill>
                  <a:schemeClr val="tx2">
                    <a:lumMod val="75000"/>
                  </a:schemeClr>
                </a:solidFill>
              </a:rPr>
              <a:t>Idea/Solution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Our application is a platform that provides the following features for a doctor:</a:t>
            </a:r>
          </a:p>
          <a:p>
            <a:pPr marL="0"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Speech Recognition- The application aims to transcribe a conversation between a doctor and patient and upload key portions of it into a medical record using the Web Speech API.</a:t>
            </a:r>
          </a:p>
          <a:p>
            <a:pPr marL="0"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Notifications - It would send the reminders to the patients regarding their regular checkups.</a:t>
            </a:r>
          </a:p>
          <a:p>
            <a:pPr marL="0"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Automation- The app automatically creates a prescription and sends it to the patient via an email or an SMS. The adoption of such a voice-based application will help eliminate the errors as the prescription is created through voice commands rather than manual handwriting which may create confusion.</a:t>
            </a:r>
          </a:p>
          <a:p>
            <a:pPr marL="0"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Previous prescription- The doctor can preview the previous medical history of any patient if required.</a:t>
            </a:r>
          </a:p>
          <a:p>
            <a:pPr marL="0"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Auto order- The app also provides the facility to place an order of the medicines prescribed automatically which the users can either accept or decline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2">
                    <a:lumMod val="75000"/>
                  </a:schemeClr>
                </a:solidFill>
              </a:rPr>
              <a:t>Technology Stack</a:t>
            </a:r>
            <a:r>
              <a:rPr lang="en-US" sz="21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sz="21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901BC9C6-D600-43FB-90FF-43B8F7DD68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5613614"/>
              </p:ext>
            </p:extLst>
          </p:nvPr>
        </p:nvGraphicFramePr>
        <p:xfrm>
          <a:off x="2989889" y="4630461"/>
          <a:ext cx="5781918" cy="2093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547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USE CASES: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232" y="-162341"/>
            <a:ext cx="7288310" cy="7182682"/>
          </a:xfrm>
        </p:spPr>
      </p:pic>
    </p:spTree>
    <p:extLst>
      <p:ext uri="{BB962C8B-B14F-4D97-AF65-F5344CB8AC3E}">
        <p14:creationId xmlns:p14="http://schemas.microsoft.com/office/powerpoint/2010/main" val="98985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Idea / Approach details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100" dirty="0">
                <a:solidFill>
                  <a:schemeClr val="tx2">
                    <a:lumMod val="75000"/>
                  </a:schemeClr>
                </a:solidFill>
              </a:rPr>
              <a:t>Dependencies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Google APIs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Use: 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used for speech to text conversion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Preference over other options:</a:t>
            </a:r>
          </a:p>
          <a:p>
            <a:pPr fontAlgn="base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Automation</a:t>
            </a:r>
          </a:p>
          <a:p>
            <a:pPr fontAlgn="base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 experience to user</a:t>
            </a:r>
          </a:p>
          <a:p>
            <a:pPr fontAlgn="base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Good efficiency</a:t>
            </a:r>
          </a:p>
          <a:p>
            <a:pPr fontAlgn="base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Personalization 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100" dirty="0">
                <a:solidFill>
                  <a:schemeClr val="tx2">
                    <a:lumMod val="75000"/>
                  </a:schemeClr>
                </a:solidFill>
              </a:rPr>
              <a:t>Show Stopper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possible unforeseen issues that could be detrimental to the users are:</a:t>
            </a:r>
          </a:p>
          <a:p>
            <a:pPr fontAlgn="base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Diverse voice patterns/accents of humans hence the doctor might need to adjust by slowing down or being more precise.</a:t>
            </a:r>
          </a:p>
          <a:p>
            <a:pPr fontAlgn="base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Even a simple cold can be a reason for difficulty in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recognizing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voice commands.</a:t>
            </a:r>
          </a:p>
          <a:p>
            <a:pPr fontAlgn="base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While systems are getting better, there is still a big difference in their ability to understand American or Scottish English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Image result for google api">
            <a:extLst>
              <a:ext uri="{FF2B5EF4-FFF2-40B4-BE49-F238E27FC236}">
                <a16:creationId xmlns:lc="http://schemas.openxmlformats.org/drawingml/2006/lockedCanvas" xmlns:a16="http://schemas.microsoft.com/office/drawing/2014/main" xmlns="" id="{336FFECD-DB3E-4B00-B374-EE5C3DBD6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51" y="4665058"/>
            <a:ext cx="2006117" cy="160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2219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244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     Idea/Approach Details  Ministry/Organization Name - Bajaj Fin Serv  Problem Statement - Voice Prescription Team Name -  Error_404 Team Leader Name - Parth Arora   College Code - 1-3688291314  </vt:lpstr>
      <vt:lpstr>Idea / Approach details  </vt:lpstr>
      <vt:lpstr>USE CASES:</vt:lpstr>
      <vt:lpstr>Idea / Approach details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 Arora</dc:creator>
  <cp:lastModifiedBy>Parth Arora</cp:lastModifiedBy>
  <cp:revision>6</cp:revision>
  <dcterms:created xsi:type="dcterms:W3CDTF">2020-01-12T10:46:05Z</dcterms:created>
  <dcterms:modified xsi:type="dcterms:W3CDTF">2020-01-12T11:30:40Z</dcterms:modified>
</cp:coreProperties>
</file>