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B4A4E7-D4F6-443F-A5E0-28345F8BAD7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DDF95CD7-B396-4967-950D-29A3BC0385E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skar Kumar" initials="SK" lastIdx="1" clrIdx="0">
    <p:extLst>
      <p:ext uri="{19B8F6BF-5375-455C-9EA6-DF929625EA0E}">
        <p15:presenceInfo xmlns:p15="http://schemas.microsoft.com/office/powerpoint/2012/main" userId="7ad529d82adc29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2T18:20:25.82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4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3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7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6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9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85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9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9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1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2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5B4D00-0A25-4282-BDFB-397FF615E86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1BCE69-3754-4603-BF2B-7F0DC3C0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6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907" y="775063"/>
            <a:ext cx="5913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CIRCUIT-X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040" y="1715589"/>
            <a:ext cx="608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KRITI 2019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910148" y="2647431"/>
            <a:ext cx="788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DIHING HOSTEL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1554" y="4217091"/>
            <a:ext cx="3605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–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KARTIKAEYA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ANIMESH </a:t>
            </a:r>
            <a:r>
              <a:rPr lang="en-IN" dirty="0">
                <a:solidFill>
                  <a:schemeClr val="bg1"/>
                </a:solidFill>
              </a:rPr>
              <a:t>RENANSE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SANSKAR KUMAR</a:t>
            </a:r>
          </a:p>
        </p:txBody>
      </p:sp>
    </p:spTree>
    <p:extLst>
      <p:ext uri="{BB962C8B-B14F-4D97-AF65-F5344CB8AC3E}">
        <p14:creationId xmlns:p14="http://schemas.microsoft.com/office/powerpoint/2010/main" val="19934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3635" y="792480"/>
            <a:ext cx="968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IN" sz="2400" dirty="0"/>
          </a:p>
          <a:p>
            <a:r>
              <a:rPr lang="en-IN" sz="2400" dirty="0">
                <a:solidFill>
                  <a:schemeClr val="bg1"/>
                </a:solidFill>
              </a:rPr>
              <a:t>Identification of type and number of gates in the circuit</a:t>
            </a:r>
            <a:r>
              <a:rPr lang="en-IN" sz="2400" dirty="0"/>
              <a:t>. 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953" y="2130251"/>
            <a:ext cx="9324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cv Library used –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cv2.matchtemplate</a:t>
            </a:r>
          </a:p>
          <a:p>
            <a:r>
              <a:rPr lang="en-US" dirty="0"/>
              <a:t>Stored the number and type of gate in a variable and stored this variable  along with the coordinates of the gate in a matrix called gate1.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- </a:t>
            </a:r>
          </a:p>
          <a:p>
            <a:r>
              <a:rPr lang="en-US" dirty="0"/>
              <a:t>Used similar approach to find start and end points of the whole circuit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46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91" y="877874"/>
            <a:ext cx="10514532" cy="706964"/>
          </a:xfrm>
        </p:spPr>
        <p:txBody>
          <a:bodyPr/>
          <a:lstStyle/>
          <a:p>
            <a:br>
              <a:rPr lang="en-IN" dirty="0"/>
            </a:br>
            <a:r>
              <a:rPr lang="en-IN" sz="2400" dirty="0"/>
              <a:t>Marking the start and the endpoints of the wire connecting the gates 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398650" y="2231719"/>
            <a:ext cx="7870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wire detection –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mask, and then performed dilation on </a:t>
            </a:r>
            <a:r>
              <a:rPr lang="en-US" dirty="0" err="1"/>
              <a:t>hsv</a:t>
            </a:r>
            <a:r>
              <a:rPr lang="en-US" dirty="0"/>
              <a:t> image of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End point detection –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plotted contours on the dilated image using cv2.findcontours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Extracted  possible end points by drawing convex hull on the contour image by using cv2.convexHull function. </a:t>
            </a:r>
            <a:endParaRPr lang="en-US" sz="3200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68871-212B-4ACB-AE6F-5C4EB4133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40" y="2499026"/>
            <a:ext cx="3838906" cy="29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used to find end points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9269" y="2838994"/>
            <a:ext cx="10607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Iterated through all the convex hulls returned by cv2.convexHull . </a:t>
            </a:r>
            <a:r>
              <a:rPr lang="en-IN" dirty="0"/>
              <a:t>At each point of a given contour , checked whether the point 10 pixels to the left or right of that point lies inside the rectangular region of a gate, using the coordinates retrieved from the matrix gate1. If found true, then the point is appended to a list. </a:t>
            </a:r>
          </a:p>
          <a:p>
            <a:endParaRPr lang="en-US" dirty="0"/>
          </a:p>
          <a:p>
            <a:r>
              <a:rPr lang="en-US" dirty="0"/>
              <a:t>Plotted the points in the list on the image to mark the endpoints of intermediate wires. </a:t>
            </a:r>
          </a:p>
        </p:txBody>
      </p:sp>
    </p:spTree>
    <p:extLst>
      <p:ext uri="{BB962C8B-B14F-4D97-AF65-F5344CB8AC3E}">
        <p14:creationId xmlns:p14="http://schemas.microsoft.com/office/powerpoint/2010/main" val="11741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used to deduce the structure of the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given contour retrieved the endpoints and checked for which gate do they lie next to using the gate1 matrix . Thus deducing the interconnection between two gate.  The structure of the whole circuit was stored in a </a:t>
            </a:r>
            <a:r>
              <a:rPr lang="en-US" dirty="0" err="1"/>
              <a:t>numpy</a:t>
            </a:r>
            <a:r>
              <a:rPr lang="en-US" dirty="0"/>
              <a:t> array called structure and was passed into the truth table generator function.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93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used for the truth table generator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4331"/>
            <a:ext cx="8825659" cy="42545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1200" dirty="0"/>
              <a:t>Find Positions where input is present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200" dirty="0"/>
              <a:t>Then find unique Initial Positions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200" dirty="0"/>
              <a:t>Then from step 2, create all possible inputs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200" dirty="0"/>
              <a:t>Put </a:t>
            </a:r>
            <a:r>
              <a:rPr lang="en-US" sz="1200"/>
              <a:t>the corresponding </a:t>
            </a:r>
            <a:r>
              <a:rPr lang="en-US" sz="1200" dirty="0"/>
              <a:t>inputs in the input columns of the initial inputs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200" dirty="0"/>
              <a:t>Forward Pass over the matrix with the input as the current </a:t>
            </a:r>
            <a:r>
              <a:rPr lang="en-US" sz="1200" dirty="0" err="1"/>
              <a:t>boolean</a:t>
            </a:r>
            <a:r>
              <a:rPr lang="en-US" sz="1200" dirty="0"/>
              <a:t> states of each physical input</a:t>
            </a:r>
          </a:p>
          <a:p>
            <a:pPr lvl="1">
              <a:buAutoNum type="alphaLcPeriod"/>
            </a:pPr>
            <a:r>
              <a:rPr lang="en-US" sz="1000" dirty="0"/>
              <a:t>Initial Evaluation directly from input</a:t>
            </a:r>
          </a:p>
          <a:p>
            <a:pPr lvl="1">
              <a:buAutoNum type="alphaLcPeriod"/>
            </a:pPr>
            <a:r>
              <a:rPr lang="en-US" sz="1000" dirty="0"/>
              <a:t>INITIALIZE THE INPUT FOR THE NOT GATES</a:t>
            </a:r>
          </a:p>
          <a:p>
            <a:pPr lvl="1">
              <a:buAutoNum type="alphaLcPeriod"/>
            </a:pPr>
            <a:r>
              <a:rPr lang="en-US" sz="1000" dirty="0"/>
              <a:t>Initiate an Infinite While Loop:</a:t>
            </a:r>
          </a:p>
          <a:p>
            <a:pPr lvl="2">
              <a:buAutoNum type="alphaLcPeriod"/>
            </a:pPr>
            <a:r>
              <a:rPr lang="en-US" sz="800" dirty="0"/>
              <a:t>PUT OUTPUT TO NEXT INPUTS</a:t>
            </a:r>
          </a:p>
          <a:p>
            <a:pPr lvl="2">
              <a:buAutoNum type="alphaLcPeriod"/>
            </a:pPr>
            <a:r>
              <a:rPr lang="en-US" sz="800" dirty="0"/>
              <a:t> SIMILARILY, UPDATE THE </a:t>
            </a:r>
            <a:r>
              <a:rPr lang="en-US" sz="800" dirty="0" err="1"/>
              <a:t>input_loc</a:t>
            </a:r>
            <a:r>
              <a:rPr lang="en-US" sz="800" dirty="0"/>
              <a:t> BOOL TABLE</a:t>
            </a:r>
          </a:p>
          <a:p>
            <a:pPr lvl="2">
              <a:buAutoNum type="alphaLcPeriod"/>
            </a:pPr>
            <a:r>
              <a:rPr lang="en-US" sz="800" dirty="0"/>
              <a:t>For long term memory, initiate a 'cache’</a:t>
            </a:r>
          </a:p>
          <a:p>
            <a:pPr lvl="2">
              <a:buAutoNum type="alphaLcPeriod"/>
            </a:pPr>
            <a:r>
              <a:rPr lang="en-US" sz="800" dirty="0"/>
              <a:t>Check loop breaking condition, which is if the output 111 (Yellow) is reached</a:t>
            </a:r>
          </a:p>
          <a:p>
            <a:pPr lvl="2">
              <a:buAutoNum type="alphaLcPeriod"/>
            </a:pPr>
            <a:r>
              <a:rPr lang="en-US" sz="800" dirty="0"/>
              <a:t>If not, then calculate next outputs</a:t>
            </a:r>
          </a:p>
          <a:p>
            <a:pPr lvl="1">
              <a:buAutoNum type="alphaLcPeriod"/>
            </a:pPr>
            <a:r>
              <a:rPr lang="en-US" sz="1000" dirty="0"/>
              <a:t>At this point, we have an output for the corresponding input.</a:t>
            </a:r>
          </a:p>
          <a:p>
            <a:pPr>
              <a:buAutoNum type="arabicPeriod"/>
            </a:pPr>
            <a:r>
              <a:rPr lang="en-US" sz="1200" dirty="0"/>
              <a:t>Display the output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95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45996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54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420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 Marking the start and the endpoints of the wire connecting the gates  </vt:lpstr>
      <vt:lpstr>Algorithm used to find end points  </vt:lpstr>
      <vt:lpstr>Algorithm used to deduce the structure of the circuit</vt:lpstr>
      <vt:lpstr>Algorithm used for the truth table generator function 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Sanskar Kumar</dc:creator>
  <cp:lastModifiedBy>Kartikaeya Kumar</cp:lastModifiedBy>
  <cp:revision>13</cp:revision>
  <dcterms:created xsi:type="dcterms:W3CDTF">2019-10-22T12:50:19Z</dcterms:created>
  <dcterms:modified xsi:type="dcterms:W3CDTF">2019-10-23T04:12:09Z</dcterms:modified>
</cp:coreProperties>
</file>