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ay Kaushal" userId="db64074dba40b5aa" providerId="LiveId" clId="{5C30C762-AEF5-4F8D-81D8-50760CFFECB2}"/>
    <pc:docChg chg="undo custSel addSld modSld">
      <pc:chgData name="Kartikay Kaushal" userId="db64074dba40b5aa" providerId="LiveId" clId="{5C30C762-AEF5-4F8D-81D8-50760CFFECB2}" dt="2022-09-01T16:50:15.956" v="5289" actId="14100"/>
      <pc:docMkLst>
        <pc:docMk/>
      </pc:docMkLst>
      <pc:sldChg chg="modSp mod">
        <pc:chgData name="Kartikay Kaushal" userId="db64074dba40b5aa" providerId="LiveId" clId="{5C30C762-AEF5-4F8D-81D8-50760CFFECB2}" dt="2022-08-31T16:37:20.969" v="57" actId="255"/>
        <pc:sldMkLst>
          <pc:docMk/>
          <pc:sldMk cId="0" sldId="256"/>
        </pc:sldMkLst>
        <pc:spChg chg="mod">
          <ac:chgData name="Kartikay Kaushal" userId="db64074dba40b5aa" providerId="LiveId" clId="{5C30C762-AEF5-4F8D-81D8-50760CFFECB2}" dt="2022-08-31T16:37:20.969" v="57" actId="255"/>
          <ac:spMkLst>
            <pc:docMk/>
            <pc:sldMk cId="0" sldId="256"/>
            <ac:spMk id="55" creationId="{00000000-0000-0000-0000-000000000000}"/>
          </ac:spMkLst>
        </pc:spChg>
      </pc:sldChg>
      <pc:sldChg chg="addSp delSp modSp mod modNotes">
        <pc:chgData name="Kartikay Kaushal" userId="db64074dba40b5aa" providerId="LiveId" clId="{5C30C762-AEF5-4F8D-81D8-50760CFFECB2}" dt="2022-08-31T17:10:33.565" v="769" actId="255"/>
        <pc:sldMkLst>
          <pc:docMk/>
          <pc:sldMk cId="0" sldId="257"/>
        </pc:sldMkLst>
        <pc:spChg chg="add mod">
          <ac:chgData name="Kartikay Kaushal" userId="db64074dba40b5aa" providerId="LiveId" clId="{5C30C762-AEF5-4F8D-81D8-50760CFFECB2}" dt="2022-08-31T16:57:55.306" v="433" actId="1038"/>
          <ac:spMkLst>
            <pc:docMk/>
            <pc:sldMk cId="0" sldId="257"/>
            <ac:spMk id="2" creationId="{7ABFC59F-0D6B-E6CD-4A54-70F08446BAF8}"/>
          </ac:spMkLst>
        </pc:spChg>
        <pc:spChg chg="add del mod">
          <ac:chgData name="Kartikay Kaushal" userId="db64074dba40b5aa" providerId="LiveId" clId="{5C30C762-AEF5-4F8D-81D8-50760CFFECB2}" dt="2022-08-31T17:07:56.449" v="767"/>
          <ac:spMkLst>
            <pc:docMk/>
            <pc:sldMk cId="0" sldId="257"/>
            <ac:spMk id="5" creationId="{10D22EF0-CCA6-3532-C4EB-671F0F811170}"/>
          </ac:spMkLst>
        </pc:spChg>
        <pc:spChg chg="add mod">
          <ac:chgData name="Kartikay Kaushal" userId="db64074dba40b5aa" providerId="LiveId" clId="{5C30C762-AEF5-4F8D-81D8-50760CFFECB2}" dt="2022-08-31T17:10:33.565" v="769" actId="255"/>
          <ac:spMkLst>
            <pc:docMk/>
            <pc:sldMk cId="0" sldId="257"/>
            <ac:spMk id="6" creationId="{9E011149-E424-4176-DCD5-8C6720E4F5E1}"/>
          </ac:spMkLst>
        </pc:spChg>
        <pc:picChg chg="add mod">
          <ac:chgData name="Kartikay Kaushal" userId="db64074dba40b5aa" providerId="LiveId" clId="{5C30C762-AEF5-4F8D-81D8-50760CFFECB2}" dt="2022-08-31T16:57:24.676" v="383" actId="1035"/>
          <ac:picMkLst>
            <pc:docMk/>
            <pc:sldMk cId="0" sldId="257"/>
            <ac:picMk id="4" creationId="{635D5B93-DC59-481B-4CC7-24AC12075E5D}"/>
          </ac:picMkLst>
        </pc:picChg>
      </pc:sldChg>
      <pc:sldChg chg="modSp new mod">
        <pc:chgData name="Kartikay Kaushal" userId="db64074dba40b5aa" providerId="LiveId" clId="{5C30C762-AEF5-4F8D-81D8-50760CFFECB2}" dt="2022-09-01T09:54:55.606" v="1468" actId="313"/>
        <pc:sldMkLst>
          <pc:docMk/>
          <pc:sldMk cId="1775876618" sldId="258"/>
        </pc:sldMkLst>
        <pc:spChg chg="mod">
          <ac:chgData name="Kartikay Kaushal" userId="db64074dba40b5aa" providerId="LiveId" clId="{5C30C762-AEF5-4F8D-81D8-50760CFFECB2}" dt="2022-09-01T09:52:42.375" v="809" actId="20577"/>
          <ac:spMkLst>
            <pc:docMk/>
            <pc:sldMk cId="1775876618" sldId="258"/>
            <ac:spMk id="2" creationId="{72893528-B507-39AD-EA77-05A4B7A697EF}"/>
          </ac:spMkLst>
        </pc:spChg>
        <pc:spChg chg="mod">
          <ac:chgData name="Kartikay Kaushal" userId="db64074dba40b5aa" providerId="LiveId" clId="{5C30C762-AEF5-4F8D-81D8-50760CFFECB2}" dt="2022-09-01T09:54:55.606" v="1468" actId="313"/>
          <ac:spMkLst>
            <pc:docMk/>
            <pc:sldMk cId="1775876618" sldId="258"/>
            <ac:spMk id="3" creationId="{7D060A82-FAB6-A8E1-37E6-7D75A9CC63A6}"/>
          </ac:spMkLst>
        </pc:spChg>
      </pc:sldChg>
      <pc:sldChg chg="modSp new mod">
        <pc:chgData name="Kartikay Kaushal" userId="db64074dba40b5aa" providerId="LiveId" clId="{5C30C762-AEF5-4F8D-81D8-50760CFFECB2}" dt="2022-09-01T10:15:00.887" v="2062" actId="113"/>
        <pc:sldMkLst>
          <pc:docMk/>
          <pc:sldMk cId="765545455" sldId="259"/>
        </pc:sldMkLst>
        <pc:spChg chg="mod">
          <ac:chgData name="Kartikay Kaushal" userId="db64074dba40b5aa" providerId="LiveId" clId="{5C30C762-AEF5-4F8D-81D8-50760CFFECB2}" dt="2022-09-01T10:05:22.234" v="1500" actId="20577"/>
          <ac:spMkLst>
            <pc:docMk/>
            <pc:sldMk cId="765545455" sldId="259"/>
            <ac:spMk id="2" creationId="{1AA5DB76-763C-9AA4-36AF-4630E0DA224B}"/>
          </ac:spMkLst>
        </pc:spChg>
        <pc:spChg chg="mod">
          <ac:chgData name="Kartikay Kaushal" userId="db64074dba40b5aa" providerId="LiveId" clId="{5C30C762-AEF5-4F8D-81D8-50760CFFECB2}" dt="2022-09-01T10:15:00.887" v="2062" actId="113"/>
          <ac:spMkLst>
            <pc:docMk/>
            <pc:sldMk cId="765545455" sldId="259"/>
            <ac:spMk id="3" creationId="{DE66E93A-6372-42ED-F829-1E756EEED008}"/>
          </ac:spMkLst>
        </pc:spChg>
      </pc:sldChg>
      <pc:sldChg chg="modSp new mod">
        <pc:chgData name="Kartikay Kaushal" userId="db64074dba40b5aa" providerId="LiveId" clId="{5C30C762-AEF5-4F8D-81D8-50760CFFECB2}" dt="2022-09-01T10:24:29.742" v="3046" actId="20577"/>
        <pc:sldMkLst>
          <pc:docMk/>
          <pc:sldMk cId="2773127579" sldId="260"/>
        </pc:sldMkLst>
        <pc:spChg chg="mod">
          <ac:chgData name="Kartikay Kaushal" userId="db64074dba40b5aa" providerId="LiveId" clId="{5C30C762-AEF5-4F8D-81D8-50760CFFECB2}" dt="2022-09-01T10:24:29.742" v="3046" actId="20577"/>
          <ac:spMkLst>
            <pc:docMk/>
            <pc:sldMk cId="2773127579" sldId="260"/>
            <ac:spMk id="2" creationId="{E2F7D4EB-8B34-2365-4B02-F20D51972BB0}"/>
          </ac:spMkLst>
        </pc:spChg>
        <pc:spChg chg="mod">
          <ac:chgData name="Kartikay Kaushal" userId="db64074dba40b5aa" providerId="LiveId" clId="{5C30C762-AEF5-4F8D-81D8-50760CFFECB2}" dt="2022-09-01T10:24:01.783" v="3034" actId="14100"/>
          <ac:spMkLst>
            <pc:docMk/>
            <pc:sldMk cId="2773127579" sldId="260"/>
            <ac:spMk id="3" creationId="{161160CE-1F24-4388-E4CC-BB1459B72841}"/>
          </ac:spMkLst>
        </pc:spChg>
      </pc:sldChg>
      <pc:sldChg chg="addSp modSp new mod">
        <pc:chgData name="Kartikay Kaushal" userId="db64074dba40b5aa" providerId="LiveId" clId="{5C30C762-AEF5-4F8D-81D8-50760CFFECB2}" dt="2022-09-01T10:32:16.324" v="3246" actId="14100"/>
        <pc:sldMkLst>
          <pc:docMk/>
          <pc:sldMk cId="3627134721" sldId="261"/>
        </pc:sldMkLst>
        <pc:spChg chg="mod">
          <ac:chgData name="Kartikay Kaushal" userId="db64074dba40b5aa" providerId="LiveId" clId="{5C30C762-AEF5-4F8D-81D8-50760CFFECB2}" dt="2022-09-01T10:30:38.060" v="3056" actId="20577"/>
          <ac:spMkLst>
            <pc:docMk/>
            <pc:sldMk cId="3627134721" sldId="261"/>
            <ac:spMk id="2" creationId="{907798BA-426E-C4DB-B5C7-38348C8F2C9E}"/>
          </ac:spMkLst>
        </pc:spChg>
        <pc:spChg chg="mod">
          <ac:chgData name="Kartikay Kaushal" userId="db64074dba40b5aa" providerId="LiveId" clId="{5C30C762-AEF5-4F8D-81D8-50760CFFECB2}" dt="2022-09-01T10:31:48.419" v="3236" actId="20577"/>
          <ac:spMkLst>
            <pc:docMk/>
            <pc:sldMk cId="3627134721" sldId="261"/>
            <ac:spMk id="3" creationId="{4A5EF557-12B1-9E19-41D8-1CAC2F24C72E}"/>
          </ac:spMkLst>
        </pc:spChg>
        <pc:picChg chg="add mod">
          <ac:chgData name="Kartikay Kaushal" userId="db64074dba40b5aa" providerId="LiveId" clId="{5C30C762-AEF5-4F8D-81D8-50760CFFECB2}" dt="2022-09-01T10:32:16.324" v="3246" actId="14100"/>
          <ac:picMkLst>
            <pc:docMk/>
            <pc:sldMk cId="3627134721" sldId="261"/>
            <ac:picMk id="5" creationId="{E72B265B-E013-B97F-A046-6042A258C642}"/>
          </ac:picMkLst>
        </pc:picChg>
      </pc:sldChg>
      <pc:sldChg chg="addSp modSp new mod">
        <pc:chgData name="Kartikay Kaushal" userId="db64074dba40b5aa" providerId="LiveId" clId="{5C30C762-AEF5-4F8D-81D8-50760CFFECB2}" dt="2022-09-01T10:56:41.320" v="3338" actId="108"/>
        <pc:sldMkLst>
          <pc:docMk/>
          <pc:sldMk cId="906676667" sldId="262"/>
        </pc:sldMkLst>
        <pc:spChg chg="mod">
          <ac:chgData name="Kartikay Kaushal" userId="db64074dba40b5aa" providerId="LiveId" clId="{5C30C762-AEF5-4F8D-81D8-50760CFFECB2}" dt="2022-09-01T10:56:41.320" v="3338" actId="108"/>
          <ac:spMkLst>
            <pc:docMk/>
            <pc:sldMk cId="906676667" sldId="262"/>
            <ac:spMk id="2" creationId="{4337AE04-5BAE-FDB8-367C-1E22BF33951E}"/>
          </ac:spMkLst>
        </pc:spChg>
        <pc:spChg chg="mod">
          <ac:chgData name="Kartikay Kaushal" userId="db64074dba40b5aa" providerId="LiveId" clId="{5C30C762-AEF5-4F8D-81D8-50760CFFECB2}" dt="2022-09-01T10:49:28.538" v="3295" actId="14100"/>
          <ac:spMkLst>
            <pc:docMk/>
            <pc:sldMk cId="906676667" sldId="262"/>
            <ac:spMk id="3" creationId="{0F865A55-FB11-D651-FA34-D82439257EC7}"/>
          </ac:spMkLst>
        </pc:spChg>
        <pc:picChg chg="add mod">
          <ac:chgData name="Kartikay Kaushal" userId="db64074dba40b5aa" providerId="LiveId" clId="{5C30C762-AEF5-4F8D-81D8-50760CFFECB2}" dt="2022-09-01T10:49:36.485" v="3296" actId="14100"/>
          <ac:picMkLst>
            <pc:docMk/>
            <pc:sldMk cId="906676667" sldId="262"/>
            <ac:picMk id="5" creationId="{1CA3272A-EDD9-8C0F-76E0-DB8F0F221D24}"/>
          </ac:picMkLst>
        </pc:picChg>
      </pc:sldChg>
      <pc:sldChg chg="addSp delSp modSp new mod">
        <pc:chgData name="Kartikay Kaushal" userId="db64074dba40b5aa" providerId="LiveId" clId="{5C30C762-AEF5-4F8D-81D8-50760CFFECB2}" dt="2022-09-01T16:50:15.956" v="5289" actId="14100"/>
        <pc:sldMkLst>
          <pc:docMk/>
          <pc:sldMk cId="4258172044" sldId="263"/>
        </pc:sldMkLst>
        <pc:spChg chg="mod">
          <ac:chgData name="Kartikay Kaushal" userId="db64074dba40b5aa" providerId="LiveId" clId="{5C30C762-AEF5-4F8D-81D8-50760CFFECB2}" dt="2022-09-01T12:49:04.200" v="5262" actId="20577"/>
          <ac:spMkLst>
            <pc:docMk/>
            <pc:sldMk cId="4258172044" sldId="263"/>
            <ac:spMk id="2" creationId="{299E157F-3430-1BA3-C821-5D789DB6F079}"/>
          </ac:spMkLst>
        </pc:spChg>
        <pc:spChg chg="mod">
          <ac:chgData name="Kartikay Kaushal" userId="db64074dba40b5aa" providerId="LiveId" clId="{5C30C762-AEF5-4F8D-81D8-50760CFFECB2}" dt="2022-09-01T10:51:10.474" v="3300" actId="108"/>
          <ac:spMkLst>
            <pc:docMk/>
            <pc:sldMk cId="4258172044" sldId="263"/>
            <ac:spMk id="3" creationId="{BA535BFE-342E-ED08-C3BA-B7A62D6CBE6A}"/>
          </ac:spMkLst>
        </pc:spChg>
        <pc:picChg chg="add del mod">
          <ac:chgData name="Kartikay Kaushal" userId="db64074dba40b5aa" providerId="LiveId" clId="{5C30C762-AEF5-4F8D-81D8-50760CFFECB2}" dt="2022-09-01T16:49:44.835" v="5278" actId="478"/>
          <ac:picMkLst>
            <pc:docMk/>
            <pc:sldMk cId="4258172044" sldId="263"/>
            <ac:picMk id="5" creationId="{5405A07D-B05F-CAD1-42A2-33E34CFEC08E}"/>
          </ac:picMkLst>
        </pc:picChg>
        <pc:picChg chg="add del mod">
          <ac:chgData name="Kartikay Kaushal" userId="db64074dba40b5aa" providerId="LiveId" clId="{5C30C762-AEF5-4F8D-81D8-50760CFFECB2}" dt="2022-09-01T16:49:42.633" v="5277" actId="22"/>
          <ac:picMkLst>
            <pc:docMk/>
            <pc:sldMk cId="4258172044" sldId="263"/>
            <ac:picMk id="6" creationId="{A6D1E238-5112-71EC-0953-A8F2F6293C39}"/>
          </ac:picMkLst>
        </pc:picChg>
        <pc:picChg chg="add mod">
          <ac:chgData name="Kartikay Kaushal" userId="db64074dba40b5aa" providerId="LiveId" clId="{5C30C762-AEF5-4F8D-81D8-50760CFFECB2}" dt="2022-09-01T16:50:15.956" v="5289" actId="14100"/>
          <ac:picMkLst>
            <pc:docMk/>
            <pc:sldMk cId="4258172044" sldId="263"/>
            <ac:picMk id="8" creationId="{3B3243F4-C813-8433-9725-4DCACEB55B9E}"/>
          </ac:picMkLst>
        </pc:picChg>
      </pc:sldChg>
      <pc:sldChg chg="addSp modSp new mod">
        <pc:chgData name="Kartikay Kaushal" userId="db64074dba40b5aa" providerId="LiveId" clId="{5C30C762-AEF5-4F8D-81D8-50760CFFECB2}" dt="2022-09-01T11:00:06.985" v="3350" actId="14100"/>
        <pc:sldMkLst>
          <pc:docMk/>
          <pc:sldMk cId="4166604770" sldId="264"/>
        </pc:sldMkLst>
        <pc:spChg chg="mod">
          <ac:chgData name="Kartikay Kaushal" userId="db64074dba40b5aa" providerId="LiveId" clId="{5C30C762-AEF5-4F8D-81D8-50760CFFECB2}" dt="2022-09-01T10:56:58.043" v="3341" actId="20577"/>
          <ac:spMkLst>
            <pc:docMk/>
            <pc:sldMk cId="4166604770" sldId="264"/>
            <ac:spMk id="2" creationId="{CCAF2078-0E31-ADB2-2285-AE1C3C6B3746}"/>
          </ac:spMkLst>
        </pc:spChg>
        <pc:picChg chg="add mod">
          <ac:chgData name="Kartikay Kaushal" userId="db64074dba40b5aa" providerId="LiveId" clId="{5C30C762-AEF5-4F8D-81D8-50760CFFECB2}" dt="2022-09-01T11:00:06.985" v="3350" actId="14100"/>
          <ac:picMkLst>
            <pc:docMk/>
            <pc:sldMk cId="4166604770" sldId="264"/>
            <ac:picMk id="5" creationId="{D91D35F6-8C4D-35C1-EE98-D6E0A91E1BD7}"/>
          </ac:picMkLst>
        </pc:picChg>
      </pc:sldChg>
      <pc:sldChg chg="addSp modSp new mod">
        <pc:chgData name="Kartikay Kaushal" userId="db64074dba40b5aa" providerId="LiveId" clId="{5C30C762-AEF5-4F8D-81D8-50760CFFECB2}" dt="2022-09-01T11:05:42.667" v="3384" actId="14100"/>
        <pc:sldMkLst>
          <pc:docMk/>
          <pc:sldMk cId="2336961813" sldId="265"/>
        </pc:sldMkLst>
        <pc:spChg chg="mod">
          <ac:chgData name="Kartikay Kaushal" userId="db64074dba40b5aa" providerId="LiveId" clId="{5C30C762-AEF5-4F8D-81D8-50760CFFECB2}" dt="2022-09-01T11:02:12.671" v="3371" actId="20577"/>
          <ac:spMkLst>
            <pc:docMk/>
            <pc:sldMk cId="2336961813" sldId="265"/>
            <ac:spMk id="2" creationId="{D108A8AD-762A-3EF9-ABAE-8F14503679B8}"/>
          </ac:spMkLst>
        </pc:spChg>
        <pc:picChg chg="add mod">
          <ac:chgData name="Kartikay Kaushal" userId="db64074dba40b5aa" providerId="LiveId" clId="{5C30C762-AEF5-4F8D-81D8-50760CFFECB2}" dt="2022-09-01T11:03:58.236" v="3377" actId="14100"/>
          <ac:picMkLst>
            <pc:docMk/>
            <pc:sldMk cId="2336961813" sldId="265"/>
            <ac:picMk id="5" creationId="{4E123071-A39A-93D8-0A3C-80FBF8F17DE3}"/>
          </ac:picMkLst>
        </pc:picChg>
        <pc:picChg chg="add mod">
          <ac:chgData name="Kartikay Kaushal" userId="db64074dba40b5aa" providerId="LiveId" clId="{5C30C762-AEF5-4F8D-81D8-50760CFFECB2}" dt="2022-09-01T11:05:42.667" v="3384" actId="14100"/>
          <ac:picMkLst>
            <pc:docMk/>
            <pc:sldMk cId="2336961813" sldId="265"/>
            <ac:picMk id="7" creationId="{D89B1096-8F29-7C5E-73FA-BFFD3D8044D6}"/>
          </ac:picMkLst>
        </pc:picChg>
      </pc:sldChg>
      <pc:sldChg chg="addSp delSp modSp new mod">
        <pc:chgData name="Kartikay Kaushal" userId="db64074dba40b5aa" providerId="LiveId" clId="{5C30C762-AEF5-4F8D-81D8-50760CFFECB2}" dt="2022-09-01T11:12:52.180" v="3409" actId="14100"/>
        <pc:sldMkLst>
          <pc:docMk/>
          <pc:sldMk cId="1733396171" sldId="266"/>
        </pc:sldMkLst>
        <pc:spChg chg="mod">
          <ac:chgData name="Kartikay Kaushal" userId="db64074dba40b5aa" providerId="LiveId" clId="{5C30C762-AEF5-4F8D-81D8-50760CFFECB2}" dt="2022-09-01T11:09:37.956" v="3390" actId="20577"/>
          <ac:spMkLst>
            <pc:docMk/>
            <pc:sldMk cId="1733396171" sldId="266"/>
            <ac:spMk id="2" creationId="{D14AE809-C198-C00B-B435-7900EFEB73B0}"/>
          </ac:spMkLst>
        </pc:spChg>
        <pc:spChg chg="del mod">
          <ac:chgData name="Kartikay Kaushal" userId="db64074dba40b5aa" providerId="LiveId" clId="{5C30C762-AEF5-4F8D-81D8-50760CFFECB2}" dt="2022-09-01T11:12:05.134" v="3402" actId="478"/>
          <ac:spMkLst>
            <pc:docMk/>
            <pc:sldMk cId="1733396171" sldId="266"/>
            <ac:spMk id="3" creationId="{25CB6C86-D586-4B98-2FB7-BAC05AABF602}"/>
          </ac:spMkLst>
        </pc:spChg>
        <pc:picChg chg="add del mod">
          <ac:chgData name="Kartikay Kaushal" userId="db64074dba40b5aa" providerId="LiveId" clId="{5C30C762-AEF5-4F8D-81D8-50760CFFECB2}" dt="2022-09-01T11:12:05.134" v="3402" actId="478"/>
          <ac:picMkLst>
            <pc:docMk/>
            <pc:sldMk cId="1733396171" sldId="266"/>
            <ac:picMk id="5" creationId="{28320FEC-E10C-9837-BEDA-9DC35A2DE471}"/>
          </ac:picMkLst>
        </pc:picChg>
        <pc:picChg chg="add mod">
          <ac:chgData name="Kartikay Kaushal" userId="db64074dba40b5aa" providerId="LiveId" clId="{5C30C762-AEF5-4F8D-81D8-50760CFFECB2}" dt="2022-09-01T11:12:52.180" v="3409" actId="14100"/>
          <ac:picMkLst>
            <pc:docMk/>
            <pc:sldMk cId="1733396171" sldId="266"/>
            <ac:picMk id="7" creationId="{B2FD0150-23B2-CCDE-F19F-15D1DFE988B6}"/>
          </ac:picMkLst>
        </pc:picChg>
      </pc:sldChg>
      <pc:sldChg chg="addSp modSp new mod">
        <pc:chgData name="Kartikay Kaushal" userId="db64074dba40b5aa" providerId="LiveId" clId="{5C30C762-AEF5-4F8D-81D8-50760CFFECB2}" dt="2022-09-01T12:08:02.639" v="3421" actId="14100"/>
        <pc:sldMkLst>
          <pc:docMk/>
          <pc:sldMk cId="1957771183" sldId="267"/>
        </pc:sldMkLst>
        <pc:spChg chg="mod">
          <ac:chgData name="Kartikay Kaushal" userId="db64074dba40b5aa" providerId="LiveId" clId="{5C30C762-AEF5-4F8D-81D8-50760CFFECB2}" dt="2022-09-01T12:04:52.395" v="3413" actId="108"/>
          <ac:spMkLst>
            <pc:docMk/>
            <pc:sldMk cId="1957771183" sldId="267"/>
            <ac:spMk id="2" creationId="{1D6D976D-7787-30BE-C14F-F1EC0B97705B}"/>
          </ac:spMkLst>
        </pc:spChg>
        <pc:picChg chg="add mod">
          <ac:chgData name="Kartikay Kaushal" userId="db64074dba40b5aa" providerId="LiveId" clId="{5C30C762-AEF5-4F8D-81D8-50760CFFECB2}" dt="2022-09-01T12:08:02.639" v="3421" actId="14100"/>
          <ac:picMkLst>
            <pc:docMk/>
            <pc:sldMk cId="1957771183" sldId="267"/>
            <ac:picMk id="5" creationId="{3A86C552-ABC5-D7D6-23DC-FB859F92C8E5}"/>
          </ac:picMkLst>
        </pc:picChg>
      </pc:sldChg>
      <pc:sldChg chg="addSp modSp new mod">
        <pc:chgData name="Kartikay Kaushal" userId="db64074dba40b5aa" providerId="LiveId" clId="{5C30C762-AEF5-4F8D-81D8-50760CFFECB2}" dt="2022-09-01T12:10:07.220" v="3433" actId="14100"/>
        <pc:sldMkLst>
          <pc:docMk/>
          <pc:sldMk cId="1748474290" sldId="268"/>
        </pc:sldMkLst>
        <pc:spChg chg="mod">
          <ac:chgData name="Kartikay Kaushal" userId="db64074dba40b5aa" providerId="LiveId" clId="{5C30C762-AEF5-4F8D-81D8-50760CFFECB2}" dt="2022-09-01T12:09:14.690" v="3426" actId="313"/>
          <ac:spMkLst>
            <pc:docMk/>
            <pc:sldMk cId="1748474290" sldId="268"/>
            <ac:spMk id="2" creationId="{D7501CE4-79CA-7F42-E849-5C839A6781B5}"/>
          </ac:spMkLst>
        </pc:spChg>
        <pc:picChg chg="add mod">
          <ac:chgData name="Kartikay Kaushal" userId="db64074dba40b5aa" providerId="LiveId" clId="{5C30C762-AEF5-4F8D-81D8-50760CFFECB2}" dt="2022-09-01T12:10:07.220" v="3433" actId="14100"/>
          <ac:picMkLst>
            <pc:docMk/>
            <pc:sldMk cId="1748474290" sldId="268"/>
            <ac:picMk id="5" creationId="{A6D07B44-85E8-1706-DCEF-5B6F892A2DC3}"/>
          </ac:picMkLst>
        </pc:picChg>
      </pc:sldChg>
      <pc:sldChg chg="addSp modSp new mod">
        <pc:chgData name="Kartikay Kaushal" userId="db64074dba40b5aa" providerId="LiveId" clId="{5C30C762-AEF5-4F8D-81D8-50760CFFECB2}" dt="2022-09-01T12:13:30.421" v="3453" actId="14100"/>
        <pc:sldMkLst>
          <pc:docMk/>
          <pc:sldMk cId="3665185473" sldId="269"/>
        </pc:sldMkLst>
        <pc:spChg chg="mod">
          <ac:chgData name="Kartikay Kaushal" userId="db64074dba40b5aa" providerId="LiveId" clId="{5C30C762-AEF5-4F8D-81D8-50760CFFECB2}" dt="2022-09-01T12:12:02.673" v="3449" actId="20577"/>
          <ac:spMkLst>
            <pc:docMk/>
            <pc:sldMk cId="3665185473" sldId="269"/>
            <ac:spMk id="2" creationId="{FA2EE65B-2FF2-DF93-49D5-093AD3CD0982}"/>
          </ac:spMkLst>
        </pc:spChg>
        <pc:picChg chg="add mod">
          <ac:chgData name="Kartikay Kaushal" userId="db64074dba40b5aa" providerId="LiveId" clId="{5C30C762-AEF5-4F8D-81D8-50760CFFECB2}" dt="2022-09-01T12:13:30.421" v="3453" actId="14100"/>
          <ac:picMkLst>
            <pc:docMk/>
            <pc:sldMk cId="3665185473" sldId="269"/>
            <ac:picMk id="5" creationId="{3111335F-B6D2-D062-C5B2-1B25D9433670}"/>
          </ac:picMkLst>
        </pc:picChg>
      </pc:sldChg>
      <pc:sldChg chg="addSp modSp new mod setBg">
        <pc:chgData name="Kartikay Kaushal" userId="db64074dba40b5aa" providerId="LiveId" clId="{5C30C762-AEF5-4F8D-81D8-50760CFFECB2}" dt="2022-09-01T12:17:08.812" v="3488" actId="14100"/>
        <pc:sldMkLst>
          <pc:docMk/>
          <pc:sldMk cId="4266330974" sldId="270"/>
        </pc:sldMkLst>
        <pc:spChg chg="mod">
          <ac:chgData name="Kartikay Kaushal" userId="db64074dba40b5aa" providerId="LiveId" clId="{5C30C762-AEF5-4F8D-81D8-50760CFFECB2}" dt="2022-09-01T12:15:47.912" v="3483" actId="108"/>
          <ac:spMkLst>
            <pc:docMk/>
            <pc:sldMk cId="4266330974" sldId="270"/>
            <ac:spMk id="2" creationId="{6FC85C71-D8ED-BEEF-3EA6-8BAAF7B2C478}"/>
          </ac:spMkLst>
        </pc:spChg>
        <pc:spChg chg="mod">
          <ac:chgData name="Kartikay Kaushal" userId="db64074dba40b5aa" providerId="LiveId" clId="{5C30C762-AEF5-4F8D-81D8-50760CFFECB2}" dt="2022-09-01T12:14:43.910" v="3459"/>
          <ac:spMkLst>
            <pc:docMk/>
            <pc:sldMk cId="4266330974" sldId="270"/>
            <ac:spMk id="3" creationId="{5860D94D-5FB9-C5FE-2021-F24B1F84B8CA}"/>
          </ac:spMkLst>
        </pc:spChg>
        <pc:picChg chg="add mod">
          <ac:chgData name="Kartikay Kaushal" userId="db64074dba40b5aa" providerId="LiveId" clId="{5C30C762-AEF5-4F8D-81D8-50760CFFECB2}" dt="2022-09-01T12:17:08.812" v="3488" actId="14100"/>
          <ac:picMkLst>
            <pc:docMk/>
            <pc:sldMk cId="4266330974" sldId="270"/>
            <ac:picMk id="5" creationId="{A126B06A-7671-B427-6ADA-B88721AAD6FF}"/>
          </ac:picMkLst>
        </pc:picChg>
      </pc:sldChg>
      <pc:sldChg chg="addSp modSp new mod">
        <pc:chgData name="Kartikay Kaushal" userId="db64074dba40b5aa" providerId="LiveId" clId="{5C30C762-AEF5-4F8D-81D8-50760CFFECB2}" dt="2022-09-01T12:19:51.991" v="3538" actId="108"/>
        <pc:sldMkLst>
          <pc:docMk/>
          <pc:sldMk cId="165717755" sldId="271"/>
        </pc:sldMkLst>
        <pc:spChg chg="mod">
          <ac:chgData name="Kartikay Kaushal" userId="db64074dba40b5aa" providerId="LiveId" clId="{5C30C762-AEF5-4F8D-81D8-50760CFFECB2}" dt="2022-09-01T12:19:51.991" v="3538" actId="108"/>
          <ac:spMkLst>
            <pc:docMk/>
            <pc:sldMk cId="165717755" sldId="271"/>
            <ac:spMk id="2" creationId="{A26776A3-BE78-741C-DB2B-E65DED678783}"/>
          </ac:spMkLst>
        </pc:spChg>
        <pc:picChg chg="add mod">
          <ac:chgData name="Kartikay Kaushal" userId="db64074dba40b5aa" providerId="LiveId" clId="{5C30C762-AEF5-4F8D-81D8-50760CFFECB2}" dt="2022-09-01T12:19:41.517" v="3537" actId="14100"/>
          <ac:picMkLst>
            <pc:docMk/>
            <pc:sldMk cId="165717755" sldId="271"/>
            <ac:picMk id="5" creationId="{D37E5835-D6DE-1EAB-8B53-3A6D11B3D7F8}"/>
          </ac:picMkLst>
        </pc:picChg>
      </pc:sldChg>
      <pc:sldChg chg="modSp new mod">
        <pc:chgData name="Kartikay Kaushal" userId="db64074dba40b5aa" providerId="LiveId" clId="{5C30C762-AEF5-4F8D-81D8-50760CFFECB2}" dt="2022-09-01T14:30:28.359" v="5273" actId="20577"/>
        <pc:sldMkLst>
          <pc:docMk/>
          <pc:sldMk cId="3415432640" sldId="272"/>
        </pc:sldMkLst>
        <pc:spChg chg="mod">
          <ac:chgData name="Kartikay Kaushal" userId="db64074dba40b5aa" providerId="LiveId" clId="{5C30C762-AEF5-4F8D-81D8-50760CFFECB2}" dt="2022-09-01T12:21:31.605" v="3551" actId="20577"/>
          <ac:spMkLst>
            <pc:docMk/>
            <pc:sldMk cId="3415432640" sldId="272"/>
            <ac:spMk id="2" creationId="{C331140A-10F7-0BE5-B78D-8B768EB635F7}"/>
          </ac:spMkLst>
        </pc:spChg>
        <pc:spChg chg="mod">
          <ac:chgData name="Kartikay Kaushal" userId="db64074dba40b5aa" providerId="LiveId" clId="{5C30C762-AEF5-4F8D-81D8-50760CFFECB2}" dt="2022-09-01T14:30:28.359" v="5273" actId="20577"/>
          <ac:spMkLst>
            <pc:docMk/>
            <pc:sldMk cId="3415432640" sldId="272"/>
            <ac:spMk id="3" creationId="{5FBCB173-DE91-05BF-3C64-8A292CDC3E3D}"/>
          </ac:spMkLst>
        </pc:spChg>
      </pc:sldChg>
      <pc:sldChg chg="modSp new mod">
        <pc:chgData name="Kartikay Kaushal" userId="db64074dba40b5aa" providerId="LiveId" clId="{5C30C762-AEF5-4F8D-81D8-50760CFFECB2}" dt="2022-09-01T12:30:37.151" v="3998" actId="313"/>
        <pc:sldMkLst>
          <pc:docMk/>
          <pc:sldMk cId="3355756983" sldId="273"/>
        </pc:sldMkLst>
        <pc:spChg chg="mod">
          <ac:chgData name="Kartikay Kaushal" userId="db64074dba40b5aa" providerId="LiveId" clId="{5C30C762-AEF5-4F8D-81D8-50760CFFECB2}" dt="2022-09-01T12:25:09.982" v="3574" actId="20577"/>
          <ac:spMkLst>
            <pc:docMk/>
            <pc:sldMk cId="3355756983" sldId="273"/>
            <ac:spMk id="2" creationId="{5A35DF93-576D-A427-F103-272CC7D86DF8}"/>
          </ac:spMkLst>
        </pc:spChg>
        <pc:spChg chg="mod">
          <ac:chgData name="Kartikay Kaushal" userId="db64074dba40b5aa" providerId="LiveId" clId="{5C30C762-AEF5-4F8D-81D8-50760CFFECB2}" dt="2022-09-01T12:30:37.151" v="3998" actId="313"/>
          <ac:spMkLst>
            <pc:docMk/>
            <pc:sldMk cId="3355756983" sldId="273"/>
            <ac:spMk id="3" creationId="{B05FB535-B3DA-1EB9-B4BD-7040FC6DF2D9}"/>
          </ac:spMkLst>
        </pc:spChg>
      </pc:sldChg>
      <pc:sldChg chg="delSp modSp new mod">
        <pc:chgData name="Kartikay Kaushal" userId="db64074dba40b5aa" providerId="LiveId" clId="{5C30C762-AEF5-4F8D-81D8-50760CFFECB2}" dt="2022-09-01T12:32:11.869" v="4037" actId="20577"/>
        <pc:sldMkLst>
          <pc:docMk/>
          <pc:sldMk cId="1769967437" sldId="274"/>
        </pc:sldMkLst>
        <pc:spChg chg="del mod">
          <ac:chgData name="Kartikay Kaushal" userId="db64074dba40b5aa" providerId="LiveId" clId="{5C30C762-AEF5-4F8D-81D8-50760CFFECB2}" dt="2022-09-01T12:32:09.568" v="4036" actId="21"/>
          <ac:spMkLst>
            <pc:docMk/>
            <pc:sldMk cId="1769967437" sldId="274"/>
            <ac:spMk id="2" creationId="{EA9B1657-AE5A-2162-6ABD-997A28A6BDC5}"/>
          </ac:spMkLst>
        </pc:spChg>
        <pc:spChg chg="mod">
          <ac:chgData name="Kartikay Kaushal" userId="db64074dba40b5aa" providerId="LiveId" clId="{5C30C762-AEF5-4F8D-81D8-50760CFFECB2}" dt="2022-09-01T12:32:11.869" v="4037" actId="20577"/>
          <ac:spMkLst>
            <pc:docMk/>
            <pc:sldMk cId="1769967437" sldId="274"/>
            <ac:spMk id="3" creationId="{8209BD98-E0ED-A419-EB36-0E9C7648B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lang="en-US"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dirty="0">
                <a:solidFill>
                  <a:schemeClr val="lt1"/>
                </a:solidFill>
                <a:latin typeface="Montserrat"/>
                <a:ea typeface="Montserrat"/>
                <a:cs typeface="Montserrat"/>
                <a:sym typeface="Montserrat"/>
              </a:rPr>
              <a:t>Global Terrorism Analysis</a:t>
            </a:r>
            <a:endParaRPr lang="en-US" sz="24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A8AD-762A-3EF9-ABAE-8F14503679B8}"/>
              </a:ext>
            </a:extLst>
          </p:cNvPr>
          <p:cNvSpPr>
            <a:spLocks noGrp="1"/>
          </p:cNvSpPr>
          <p:nvPr>
            <p:ph type="title"/>
          </p:nvPr>
        </p:nvSpPr>
        <p:spPr/>
        <p:txBody>
          <a:bodyPr/>
          <a:lstStyle/>
          <a:p>
            <a:r>
              <a:rPr lang="en-US" dirty="0"/>
              <a:t>Countries</a:t>
            </a:r>
            <a:r>
              <a:rPr lang="en-US" b="0" dirty="0">
                <a:solidFill>
                  <a:srgbClr val="6AA94F"/>
                </a:solidFill>
                <a:effectLst/>
                <a:latin typeface="Courier New" panose="02070309020205020404" pitchFamily="49" charset="0"/>
              </a:rPr>
              <a:t> </a:t>
            </a:r>
            <a:r>
              <a:rPr lang="en-US" dirty="0"/>
              <a:t>impacted the most by terrorism</a:t>
            </a:r>
            <a:br>
              <a:rPr lang="en-US" b="0" dirty="0">
                <a:solidFill>
                  <a:srgbClr val="D4D4D4"/>
                </a:solidFill>
                <a:effectLst/>
                <a:latin typeface="Courier New" panose="02070309020205020404" pitchFamily="49" charset="0"/>
              </a:rPr>
            </a:br>
            <a:endParaRPr lang="en-US" dirty="0"/>
          </a:p>
        </p:txBody>
      </p:sp>
      <p:sp>
        <p:nvSpPr>
          <p:cNvPr id="3" name="Text Placeholder 2">
            <a:extLst>
              <a:ext uri="{FF2B5EF4-FFF2-40B4-BE49-F238E27FC236}">
                <a16:creationId xmlns:a16="http://schemas.microsoft.com/office/drawing/2014/main" id="{952E329C-32AF-3179-3EF9-2AE89654341E}"/>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4E123071-A39A-93D8-0A3C-80FBF8F17DE3}"/>
              </a:ext>
            </a:extLst>
          </p:cNvPr>
          <p:cNvPicPr>
            <a:picLocks noChangeAspect="1"/>
          </p:cNvPicPr>
          <p:nvPr/>
        </p:nvPicPr>
        <p:blipFill>
          <a:blip r:embed="rId2"/>
          <a:stretch>
            <a:fillRect/>
          </a:stretch>
        </p:blipFill>
        <p:spPr>
          <a:xfrm>
            <a:off x="311700" y="1152476"/>
            <a:ext cx="8520600" cy="3416400"/>
          </a:xfrm>
          <a:prstGeom prst="rect">
            <a:avLst/>
          </a:prstGeom>
        </p:spPr>
      </p:pic>
      <p:pic>
        <p:nvPicPr>
          <p:cNvPr id="7" name="Picture 6">
            <a:extLst>
              <a:ext uri="{FF2B5EF4-FFF2-40B4-BE49-F238E27FC236}">
                <a16:creationId xmlns:a16="http://schemas.microsoft.com/office/drawing/2014/main" id="{D89B1096-8F29-7C5E-73FA-BFFD3D8044D6}"/>
              </a:ext>
            </a:extLst>
          </p:cNvPr>
          <p:cNvPicPr>
            <a:picLocks noChangeAspect="1"/>
          </p:cNvPicPr>
          <p:nvPr/>
        </p:nvPicPr>
        <p:blipFill>
          <a:blip r:embed="rId3"/>
          <a:stretch>
            <a:fillRect/>
          </a:stretch>
        </p:blipFill>
        <p:spPr>
          <a:xfrm>
            <a:off x="311700" y="1152475"/>
            <a:ext cx="8520600" cy="3416400"/>
          </a:xfrm>
          <a:prstGeom prst="rect">
            <a:avLst/>
          </a:prstGeom>
        </p:spPr>
      </p:pic>
    </p:spTree>
    <p:extLst>
      <p:ext uri="{BB962C8B-B14F-4D97-AF65-F5344CB8AC3E}">
        <p14:creationId xmlns:p14="http://schemas.microsoft.com/office/powerpoint/2010/main" val="233696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E809-C198-C00B-B435-7900EFEB73B0}"/>
              </a:ext>
            </a:extLst>
          </p:cNvPr>
          <p:cNvSpPr>
            <a:spLocks noGrp="1"/>
          </p:cNvSpPr>
          <p:nvPr>
            <p:ph type="title"/>
          </p:nvPr>
        </p:nvSpPr>
        <p:spPr/>
        <p:txBody>
          <a:bodyPr/>
          <a:lstStyle/>
          <a:p>
            <a:r>
              <a:rPr lang="en-US" dirty="0"/>
              <a:t>Attacks</a:t>
            </a:r>
            <a:r>
              <a:rPr lang="en-US" dirty="0">
                <a:solidFill>
                  <a:srgbClr val="6AA94F"/>
                </a:solidFill>
                <a:latin typeface="Courier New" panose="02070309020205020404" pitchFamily="49" charset="0"/>
              </a:rPr>
              <a:t> </a:t>
            </a:r>
            <a:r>
              <a:rPr lang="en-US" dirty="0"/>
              <a:t>in the continents per year</a:t>
            </a:r>
            <a:br>
              <a:rPr lang="en-US" b="0" dirty="0">
                <a:solidFill>
                  <a:srgbClr val="D4D4D4"/>
                </a:solidFill>
                <a:effectLst/>
                <a:latin typeface="Courier New" panose="02070309020205020404" pitchFamily="49" charset="0"/>
              </a:rPr>
            </a:br>
            <a:endParaRPr lang="en-US" dirty="0"/>
          </a:p>
        </p:txBody>
      </p:sp>
      <p:pic>
        <p:nvPicPr>
          <p:cNvPr id="7" name="Picture 6">
            <a:extLst>
              <a:ext uri="{FF2B5EF4-FFF2-40B4-BE49-F238E27FC236}">
                <a16:creationId xmlns:a16="http://schemas.microsoft.com/office/drawing/2014/main" id="{B2FD0150-23B2-CCDE-F19F-15D1DFE988B6}"/>
              </a:ext>
            </a:extLst>
          </p:cNvPr>
          <p:cNvPicPr>
            <a:picLocks noChangeAspect="1"/>
          </p:cNvPicPr>
          <p:nvPr/>
        </p:nvPicPr>
        <p:blipFill>
          <a:blip r:embed="rId2"/>
          <a:stretch>
            <a:fillRect/>
          </a:stretch>
        </p:blipFill>
        <p:spPr>
          <a:xfrm>
            <a:off x="311699" y="1017725"/>
            <a:ext cx="8662179" cy="4029196"/>
          </a:xfrm>
          <a:prstGeom prst="rect">
            <a:avLst/>
          </a:prstGeom>
        </p:spPr>
      </p:pic>
    </p:spTree>
    <p:extLst>
      <p:ext uri="{BB962C8B-B14F-4D97-AF65-F5344CB8AC3E}">
        <p14:creationId xmlns:p14="http://schemas.microsoft.com/office/powerpoint/2010/main" val="173339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976D-7787-30BE-C14F-F1EC0B97705B}"/>
              </a:ext>
            </a:extLst>
          </p:cNvPr>
          <p:cNvSpPr>
            <a:spLocks noGrp="1"/>
          </p:cNvSpPr>
          <p:nvPr>
            <p:ph type="title"/>
          </p:nvPr>
        </p:nvSpPr>
        <p:spPr/>
        <p:txBody>
          <a:bodyPr/>
          <a:lstStyle/>
          <a:p>
            <a:r>
              <a:rPr lang="en-US" dirty="0"/>
              <a:t>Failed</a:t>
            </a:r>
            <a:r>
              <a:rPr lang="en-US" b="0" dirty="0">
                <a:solidFill>
                  <a:srgbClr val="6AA94F"/>
                </a:solidFill>
                <a:effectLst/>
                <a:latin typeface="Courier New" panose="02070309020205020404" pitchFamily="49" charset="0"/>
              </a:rPr>
              <a:t> </a:t>
            </a:r>
            <a:r>
              <a:rPr lang="en-US" dirty="0"/>
              <a:t>and Successful attacks per year</a:t>
            </a:r>
            <a:br>
              <a:rPr lang="en-US" b="0" dirty="0">
                <a:solidFill>
                  <a:srgbClr val="D4D4D4"/>
                </a:solidFill>
                <a:effectLst/>
                <a:latin typeface="Courier New" panose="02070309020205020404" pitchFamily="49" charset="0"/>
              </a:rPr>
            </a:br>
            <a:endParaRPr lang="en-US" dirty="0"/>
          </a:p>
        </p:txBody>
      </p:sp>
      <p:sp>
        <p:nvSpPr>
          <p:cNvPr id="3" name="Text Placeholder 2">
            <a:extLst>
              <a:ext uri="{FF2B5EF4-FFF2-40B4-BE49-F238E27FC236}">
                <a16:creationId xmlns:a16="http://schemas.microsoft.com/office/drawing/2014/main" id="{DCFB5FF5-7A28-D66A-7DA3-77CD6BDC1AF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3A86C552-ABC5-D7D6-23DC-FB859F92C8E5}"/>
              </a:ext>
            </a:extLst>
          </p:cNvPr>
          <p:cNvPicPr>
            <a:picLocks noChangeAspect="1"/>
          </p:cNvPicPr>
          <p:nvPr/>
        </p:nvPicPr>
        <p:blipFill>
          <a:blip r:embed="rId2"/>
          <a:stretch>
            <a:fillRect/>
          </a:stretch>
        </p:blipFill>
        <p:spPr>
          <a:xfrm>
            <a:off x="205563" y="942753"/>
            <a:ext cx="8803758" cy="4019107"/>
          </a:xfrm>
          <a:prstGeom prst="rect">
            <a:avLst/>
          </a:prstGeom>
        </p:spPr>
      </p:pic>
    </p:spTree>
    <p:extLst>
      <p:ext uri="{BB962C8B-B14F-4D97-AF65-F5344CB8AC3E}">
        <p14:creationId xmlns:p14="http://schemas.microsoft.com/office/powerpoint/2010/main" val="195777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1CE4-79CA-7F42-E849-5C839A6781B5}"/>
              </a:ext>
            </a:extLst>
          </p:cNvPr>
          <p:cNvSpPr>
            <a:spLocks noGrp="1"/>
          </p:cNvSpPr>
          <p:nvPr>
            <p:ph type="title"/>
          </p:nvPr>
        </p:nvSpPr>
        <p:spPr/>
        <p:txBody>
          <a:bodyPr/>
          <a:lstStyle/>
          <a:p>
            <a:r>
              <a:rPr lang="en-US" dirty="0"/>
              <a:t>Maximum</a:t>
            </a:r>
            <a:r>
              <a:rPr lang="en-US" b="0" dirty="0">
                <a:solidFill>
                  <a:srgbClr val="6AA94F"/>
                </a:solidFill>
                <a:effectLst/>
                <a:latin typeface="Courier New" panose="02070309020205020404" pitchFamily="49" charset="0"/>
              </a:rPr>
              <a:t> </a:t>
            </a:r>
            <a:r>
              <a:rPr lang="en-US" dirty="0"/>
              <a:t>attacks in India state wise</a:t>
            </a:r>
            <a:br>
              <a:rPr lang="en-US" b="0" dirty="0">
                <a:solidFill>
                  <a:srgbClr val="D4D4D4"/>
                </a:solidFill>
                <a:effectLst/>
                <a:latin typeface="Courier New" panose="02070309020205020404" pitchFamily="49" charset="0"/>
              </a:rPr>
            </a:br>
            <a:endParaRPr lang="en-US" dirty="0"/>
          </a:p>
        </p:txBody>
      </p:sp>
      <p:sp>
        <p:nvSpPr>
          <p:cNvPr id="3" name="Text Placeholder 2">
            <a:extLst>
              <a:ext uri="{FF2B5EF4-FFF2-40B4-BE49-F238E27FC236}">
                <a16:creationId xmlns:a16="http://schemas.microsoft.com/office/drawing/2014/main" id="{16173AFF-9F30-AD40-A8AB-260080434B64}"/>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A6D07B44-85E8-1706-DCEF-5B6F892A2DC3}"/>
              </a:ext>
            </a:extLst>
          </p:cNvPr>
          <p:cNvPicPr>
            <a:picLocks noChangeAspect="1"/>
          </p:cNvPicPr>
          <p:nvPr/>
        </p:nvPicPr>
        <p:blipFill>
          <a:blip r:embed="rId2"/>
          <a:stretch>
            <a:fillRect/>
          </a:stretch>
        </p:blipFill>
        <p:spPr>
          <a:xfrm>
            <a:off x="311700" y="956930"/>
            <a:ext cx="8577119" cy="4186570"/>
          </a:xfrm>
          <a:prstGeom prst="rect">
            <a:avLst/>
          </a:prstGeom>
        </p:spPr>
      </p:pic>
    </p:spTree>
    <p:extLst>
      <p:ext uri="{BB962C8B-B14F-4D97-AF65-F5344CB8AC3E}">
        <p14:creationId xmlns:p14="http://schemas.microsoft.com/office/powerpoint/2010/main" val="174847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E65B-2FF2-DF93-49D5-093AD3CD0982}"/>
              </a:ext>
            </a:extLst>
          </p:cNvPr>
          <p:cNvSpPr>
            <a:spLocks noGrp="1"/>
          </p:cNvSpPr>
          <p:nvPr>
            <p:ph type="title"/>
          </p:nvPr>
        </p:nvSpPr>
        <p:spPr/>
        <p:txBody>
          <a:bodyPr/>
          <a:lstStyle/>
          <a:p>
            <a:r>
              <a:rPr lang="en-US" dirty="0"/>
              <a:t>Which</a:t>
            </a:r>
            <a:r>
              <a:rPr lang="en-US" b="0" dirty="0">
                <a:solidFill>
                  <a:srgbClr val="6AA94F"/>
                </a:solidFill>
                <a:effectLst/>
                <a:latin typeface="Courier New" panose="02070309020205020404" pitchFamily="49" charset="0"/>
              </a:rPr>
              <a:t> </a:t>
            </a:r>
            <a:r>
              <a:rPr lang="en-US" dirty="0"/>
              <a:t>month India faced most attacks</a:t>
            </a:r>
            <a:br>
              <a:rPr lang="en-US" b="0" dirty="0">
                <a:solidFill>
                  <a:srgbClr val="D4D4D4"/>
                </a:solidFill>
                <a:effectLst/>
                <a:latin typeface="Courier New" panose="02070309020205020404" pitchFamily="49" charset="0"/>
              </a:rPr>
            </a:br>
            <a:endParaRPr lang="en-US" dirty="0"/>
          </a:p>
        </p:txBody>
      </p:sp>
      <p:sp>
        <p:nvSpPr>
          <p:cNvPr id="3" name="Text Placeholder 2">
            <a:extLst>
              <a:ext uri="{FF2B5EF4-FFF2-40B4-BE49-F238E27FC236}">
                <a16:creationId xmlns:a16="http://schemas.microsoft.com/office/drawing/2014/main" id="{87B092ED-4570-51B8-A3C3-BB06C76B9F1B}"/>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3111335F-B6D2-D062-C5B2-1B25D9433670}"/>
              </a:ext>
            </a:extLst>
          </p:cNvPr>
          <p:cNvPicPr>
            <a:picLocks noChangeAspect="1"/>
          </p:cNvPicPr>
          <p:nvPr/>
        </p:nvPicPr>
        <p:blipFill>
          <a:blip r:embed="rId2"/>
          <a:stretch>
            <a:fillRect/>
          </a:stretch>
        </p:blipFill>
        <p:spPr>
          <a:xfrm>
            <a:off x="311700" y="1078283"/>
            <a:ext cx="8584207" cy="3490592"/>
          </a:xfrm>
          <a:prstGeom prst="rect">
            <a:avLst/>
          </a:prstGeom>
        </p:spPr>
      </p:pic>
    </p:spTree>
    <p:extLst>
      <p:ext uri="{BB962C8B-B14F-4D97-AF65-F5344CB8AC3E}">
        <p14:creationId xmlns:p14="http://schemas.microsoft.com/office/powerpoint/2010/main" val="366518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C71-D8ED-BEEF-3EA6-8BAAF7B2C478}"/>
              </a:ext>
            </a:extLst>
          </p:cNvPr>
          <p:cNvSpPr>
            <a:spLocks noGrp="1"/>
          </p:cNvSpPr>
          <p:nvPr>
            <p:ph type="title"/>
          </p:nvPr>
        </p:nvSpPr>
        <p:spPr/>
        <p:txBody>
          <a:bodyPr/>
          <a:lstStyle/>
          <a:p>
            <a:r>
              <a:rPr lang="en-US" dirty="0"/>
              <a:t>Top10 nationalities who attack the most</a:t>
            </a:r>
            <a:br>
              <a:rPr lang="en-US" b="0" dirty="0">
                <a:solidFill>
                  <a:srgbClr val="D4D4D4"/>
                </a:solidFill>
                <a:effectLst/>
                <a:latin typeface="Courier New" panose="02070309020205020404" pitchFamily="49" charset="0"/>
              </a:rPr>
            </a:br>
            <a:endParaRPr lang="en-US" dirty="0"/>
          </a:p>
        </p:txBody>
      </p:sp>
      <p:sp>
        <p:nvSpPr>
          <p:cNvPr id="3" name="Text Placeholder 2">
            <a:extLst>
              <a:ext uri="{FF2B5EF4-FFF2-40B4-BE49-F238E27FC236}">
                <a16:creationId xmlns:a16="http://schemas.microsoft.com/office/drawing/2014/main" id="{5860D94D-5FB9-C5FE-2021-F24B1F84B8CA}"/>
              </a:ext>
            </a:extLst>
          </p:cNvPr>
          <p:cNvSpPr>
            <a:spLocks noGrp="1"/>
          </p:cNvSpPr>
          <p:nvPr>
            <p:ph type="body" idx="1"/>
          </p:nvPr>
        </p:nvSpPr>
        <p:spPr/>
        <p:txBody>
          <a:bodyPr/>
          <a:lstStyle/>
          <a:p>
            <a:r>
              <a:rPr lang="en-US" dirty="0"/>
              <a:t>Which</a:t>
            </a:r>
          </a:p>
        </p:txBody>
      </p:sp>
      <p:pic>
        <p:nvPicPr>
          <p:cNvPr id="5" name="Picture 4">
            <a:extLst>
              <a:ext uri="{FF2B5EF4-FFF2-40B4-BE49-F238E27FC236}">
                <a16:creationId xmlns:a16="http://schemas.microsoft.com/office/drawing/2014/main" id="{A126B06A-7671-B427-6ADA-B88721AAD6FF}"/>
              </a:ext>
            </a:extLst>
          </p:cNvPr>
          <p:cNvPicPr>
            <a:picLocks noChangeAspect="1"/>
          </p:cNvPicPr>
          <p:nvPr/>
        </p:nvPicPr>
        <p:blipFill>
          <a:blip r:embed="rId3"/>
          <a:stretch>
            <a:fillRect/>
          </a:stretch>
        </p:blipFill>
        <p:spPr>
          <a:xfrm>
            <a:off x="418214" y="1152475"/>
            <a:ext cx="8052391" cy="3752678"/>
          </a:xfrm>
          <a:prstGeom prst="rect">
            <a:avLst/>
          </a:prstGeom>
        </p:spPr>
      </p:pic>
    </p:spTree>
    <p:extLst>
      <p:ext uri="{BB962C8B-B14F-4D97-AF65-F5344CB8AC3E}">
        <p14:creationId xmlns:p14="http://schemas.microsoft.com/office/powerpoint/2010/main" val="4266330974"/>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76A3-BE78-741C-DB2B-E65DED678783}"/>
              </a:ext>
            </a:extLst>
          </p:cNvPr>
          <p:cNvSpPr>
            <a:spLocks noGrp="1"/>
          </p:cNvSpPr>
          <p:nvPr>
            <p:ph type="title"/>
          </p:nvPr>
        </p:nvSpPr>
        <p:spPr/>
        <p:txBody>
          <a:bodyPr/>
          <a:lstStyle/>
          <a:p>
            <a:r>
              <a:rPr lang="en-US" dirty="0"/>
              <a:t>Successful/unsuccessful per nationalities</a:t>
            </a:r>
            <a:br>
              <a:rPr lang="en-US" dirty="0"/>
            </a:br>
            <a:endParaRPr lang="en-US" dirty="0"/>
          </a:p>
        </p:txBody>
      </p:sp>
      <p:sp>
        <p:nvSpPr>
          <p:cNvPr id="3" name="Text Placeholder 2">
            <a:extLst>
              <a:ext uri="{FF2B5EF4-FFF2-40B4-BE49-F238E27FC236}">
                <a16:creationId xmlns:a16="http://schemas.microsoft.com/office/drawing/2014/main" id="{7D2C843C-C0B4-3AF0-4E4E-BC6451BAD08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37E5835-D6DE-1EAB-8B53-3A6D11B3D7F8}"/>
              </a:ext>
            </a:extLst>
          </p:cNvPr>
          <p:cNvPicPr>
            <a:picLocks noChangeAspect="1"/>
          </p:cNvPicPr>
          <p:nvPr/>
        </p:nvPicPr>
        <p:blipFill>
          <a:blip r:embed="rId2"/>
          <a:stretch>
            <a:fillRect/>
          </a:stretch>
        </p:blipFill>
        <p:spPr>
          <a:xfrm>
            <a:off x="205563" y="1017724"/>
            <a:ext cx="8626737" cy="3823633"/>
          </a:xfrm>
          <a:prstGeom prst="rect">
            <a:avLst/>
          </a:prstGeom>
        </p:spPr>
      </p:pic>
    </p:spTree>
    <p:extLst>
      <p:ext uri="{BB962C8B-B14F-4D97-AF65-F5344CB8AC3E}">
        <p14:creationId xmlns:p14="http://schemas.microsoft.com/office/powerpoint/2010/main" val="16571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140A-10F7-0BE5-B78D-8B768EB635F7}"/>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5FBCB173-DE91-05BF-3C64-8A292CDC3E3D}"/>
              </a:ext>
            </a:extLst>
          </p:cNvPr>
          <p:cNvSpPr>
            <a:spLocks noGrp="1"/>
          </p:cNvSpPr>
          <p:nvPr>
            <p:ph type="body" idx="1"/>
          </p:nvPr>
        </p:nvSpPr>
        <p:spPr/>
        <p:txBody>
          <a:bodyPr/>
          <a:lstStyle/>
          <a:p>
            <a:pPr algn="l">
              <a:buFont typeface="+mj-lt"/>
              <a:buAutoNum type="arabicPeriod"/>
            </a:pPr>
            <a:r>
              <a:rPr lang="en-US" sz="1200" b="0" i="0" dirty="0">
                <a:solidFill>
                  <a:schemeClr val="accent2">
                    <a:lumMod val="90000"/>
                    <a:lumOff val="10000"/>
                  </a:schemeClr>
                </a:solidFill>
                <a:effectLst/>
                <a:latin typeface="Roboto" panose="02000000000000000000" pitchFamily="2" charset="0"/>
              </a:rPr>
              <a:t>1.Asian countries has been most prominent in the attacks and creating terror activities especially Pakistan, Afghanistan.</a:t>
            </a:r>
          </a:p>
          <a:p>
            <a:pPr algn="l">
              <a:buFont typeface="+mj-lt"/>
              <a:buAutoNum type="arabicPeriod"/>
            </a:pPr>
            <a:r>
              <a:rPr lang="en-US" sz="1200" dirty="0">
                <a:solidFill>
                  <a:schemeClr val="accent2">
                    <a:lumMod val="90000"/>
                    <a:lumOff val="10000"/>
                  </a:schemeClr>
                </a:solidFill>
                <a:latin typeface="Roboto" panose="02000000000000000000" pitchFamily="2" charset="0"/>
              </a:rPr>
              <a:t>2.Western countries have been impacted most by these attacks and suffered casualties</a:t>
            </a:r>
          </a:p>
          <a:p>
            <a:pPr algn="l">
              <a:buFont typeface="+mj-lt"/>
              <a:buAutoNum type="arabicPeriod"/>
            </a:pPr>
            <a:r>
              <a:rPr lang="en-US" sz="1200" b="0" i="0" dirty="0">
                <a:solidFill>
                  <a:schemeClr val="accent2">
                    <a:lumMod val="90000"/>
                    <a:lumOff val="10000"/>
                  </a:schemeClr>
                </a:solidFill>
                <a:effectLst/>
                <a:latin typeface="Roboto" panose="02000000000000000000" pitchFamily="2" charset="0"/>
              </a:rPr>
              <a:t>3. Most of the prominent reasons of the attack have been Political and Regional differences</a:t>
            </a:r>
          </a:p>
          <a:p>
            <a:pPr algn="l">
              <a:buFont typeface="+mj-lt"/>
              <a:buAutoNum type="arabicPeriod"/>
            </a:pPr>
            <a:r>
              <a:rPr lang="en-US" sz="1200" dirty="0">
                <a:solidFill>
                  <a:schemeClr val="accent2">
                    <a:lumMod val="90000"/>
                    <a:lumOff val="10000"/>
                  </a:schemeClr>
                </a:solidFill>
                <a:latin typeface="Roboto" panose="02000000000000000000" pitchFamily="2" charset="0"/>
              </a:rPr>
              <a:t>4.When comes to the weapons then the explosives have been the most lethal and commonly used in  all attacks</a:t>
            </a:r>
          </a:p>
          <a:p>
            <a:pPr algn="l">
              <a:buFont typeface="+mj-lt"/>
              <a:buAutoNum type="arabicPeriod"/>
            </a:pPr>
            <a:r>
              <a:rPr lang="en-US" sz="1200" b="0" i="0" dirty="0">
                <a:solidFill>
                  <a:schemeClr val="accent2">
                    <a:lumMod val="90000"/>
                    <a:lumOff val="10000"/>
                  </a:schemeClr>
                </a:solidFill>
                <a:effectLst/>
                <a:latin typeface="Roboto" panose="02000000000000000000" pitchFamily="2" charset="0"/>
              </a:rPr>
              <a:t>5. </a:t>
            </a:r>
            <a:r>
              <a:rPr lang="en-US" sz="1200" dirty="0">
                <a:solidFill>
                  <a:schemeClr val="accent2">
                    <a:lumMod val="90000"/>
                    <a:lumOff val="10000"/>
                  </a:schemeClr>
                </a:solidFill>
                <a:latin typeface="Roboto" panose="02000000000000000000" pitchFamily="2" charset="0"/>
              </a:rPr>
              <a:t>When it comes to highest success attack ratio then countries like Iraq, Afghanistan, Pakistan has been active because of being influenced by terrorist groups</a:t>
            </a:r>
          </a:p>
          <a:p>
            <a:pPr algn="l">
              <a:buFont typeface="+mj-lt"/>
              <a:buAutoNum type="arabicPeriod"/>
            </a:pPr>
            <a:r>
              <a:rPr lang="en-US" sz="1200" b="0" i="0" dirty="0">
                <a:solidFill>
                  <a:schemeClr val="accent2">
                    <a:lumMod val="90000"/>
                    <a:lumOff val="10000"/>
                  </a:schemeClr>
                </a:solidFill>
                <a:effectLst/>
                <a:latin typeface="Roboto" panose="02000000000000000000" pitchFamily="2" charset="0"/>
              </a:rPr>
              <a:t>6. When it comes to India then August, April and May have been the months seeing most number of attacks</a:t>
            </a:r>
          </a:p>
          <a:p>
            <a:pPr algn="l">
              <a:buFont typeface="+mj-lt"/>
              <a:buAutoNum type="arabicPeriod"/>
            </a:pPr>
            <a:r>
              <a:rPr lang="en-US" sz="1200" dirty="0">
                <a:solidFill>
                  <a:schemeClr val="accent2">
                    <a:lumMod val="90000"/>
                    <a:lumOff val="10000"/>
                  </a:schemeClr>
                </a:solidFill>
                <a:latin typeface="Roboto" panose="02000000000000000000" pitchFamily="2" charset="0"/>
              </a:rPr>
              <a:t>7. States close to the border of other countries like Jammu and Kashmir, Assam, Manipur have been suffering the most in contrast to other states</a:t>
            </a:r>
          </a:p>
          <a:p>
            <a:pPr algn="l">
              <a:buFont typeface="+mj-lt"/>
              <a:buAutoNum type="arabicPeriod"/>
            </a:pPr>
            <a:r>
              <a:rPr lang="en-US" sz="1200" b="0" i="0" dirty="0">
                <a:solidFill>
                  <a:schemeClr val="accent2">
                    <a:lumMod val="90000"/>
                    <a:lumOff val="10000"/>
                  </a:schemeClr>
                </a:solidFill>
                <a:effectLst/>
                <a:latin typeface="Roboto" panose="02000000000000000000" pitchFamily="2" charset="0"/>
              </a:rPr>
              <a:t>8. Asia as a </a:t>
            </a:r>
            <a:r>
              <a:rPr lang="en-US" sz="1200" b="0" i="0">
                <a:solidFill>
                  <a:schemeClr val="accent2">
                    <a:lumMod val="90000"/>
                    <a:lumOff val="10000"/>
                  </a:schemeClr>
                </a:solidFill>
                <a:effectLst/>
                <a:latin typeface="Roboto" panose="02000000000000000000" pitchFamily="2" charset="0"/>
              </a:rPr>
              <a:t>continent on a </a:t>
            </a:r>
            <a:r>
              <a:rPr lang="en-US" sz="1200" b="0" i="0" dirty="0">
                <a:solidFill>
                  <a:schemeClr val="accent2">
                    <a:lumMod val="90000"/>
                    <a:lumOff val="10000"/>
                  </a:schemeClr>
                </a:solidFill>
                <a:effectLst/>
                <a:latin typeface="Roboto" panose="02000000000000000000" pitchFamily="2" charset="0"/>
              </a:rPr>
              <a:t>whole has suffered the most in terms of terrorist activities as they have increased exponentially year by year</a:t>
            </a:r>
          </a:p>
          <a:p>
            <a:pPr marL="114300" indent="0" algn="l">
              <a:buNone/>
            </a:pPr>
            <a:endParaRPr lang="en-US" sz="1200" b="0" i="0" dirty="0">
              <a:solidFill>
                <a:schemeClr val="accent2">
                  <a:lumMod val="90000"/>
                  <a:lumOff val="10000"/>
                </a:schemeClr>
              </a:solidFill>
              <a:effectLst/>
              <a:latin typeface="Roboto" panose="02000000000000000000" pitchFamily="2" charset="0"/>
            </a:endParaRPr>
          </a:p>
          <a:p>
            <a:pPr marL="114300" indent="0" algn="l">
              <a:buNone/>
            </a:pPr>
            <a:r>
              <a:rPr lang="en-US" sz="1200" b="0" i="0" dirty="0">
                <a:solidFill>
                  <a:schemeClr val="accent2">
                    <a:lumMod val="90000"/>
                    <a:lumOff val="10000"/>
                  </a:schemeClr>
                </a:solidFill>
                <a:effectLst/>
                <a:latin typeface="Roboto" panose="02000000000000000000" pitchFamily="2" charset="0"/>
              </a:rPr>
              <a:t>Analyst </a:t>
            </a:r>
          </a:p>
          <a:p>
            <a:pPr marL="114300" indent="0" algn="l">
              <a:buNone/>
            </a:pPr>
            <a:r>
              <a:rPr lang="en-US" sz="1200" b="0" i="0" dirty="0">
                <a:solidFill>
                  <a:schemeClr val="accent2">
                    <a:lumMod val="90000"/>
                    <a:lumOff val="10000"/>
                  </a:schemeClr>
                </a:solidFill>
                <a:effectLst/>
                <a:latin typeface="Roboto" panose="02000000000000000000" pitchFamily="2" charset="0"/>
              </a:rPr>
              <a:t>Kartikay Kaushal</a:t>
            </a:r>
          </a:p>
          <a:p>
            <a:endParaRPr lang="en-US" sz="1200" dirty="0"/>
          </a:p>
        </p:txBody>
      </p:sp>
    </p:spTree>
    <p:extLst>
      <p:ext uri="{BB962C8B-B14F-4D97-AF65-F5344CB8AC3E}">
        <p14:creationId xmlns:p14="http://schemas.microsoft.com/office/powerpoint/2010/main" val="341543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DF93-576D-A427-F103-272CC7D86DF8}"/>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B05FB535-B3DA-1EB9-B4BD-7040FC6DF2D9}"/>
              </a:ext>
            </a:extLst>
          </p:cNvPr>
          <p:cNvSpPr>
            <a:spLocks noGrp="1"/>
          </p:cNvSpPr>
          <p:nvPr>
            <p:ph type="body" idx="1"/>
          </p:nvPr>
        </p:nvSpPr>
        <p:spPr/>
        <p:txBody>
          <a:bodyPr/>
          <a:lstStyle/>
          <a:p>
            <a:pPr>
              <a:buFont typeface="+mj-lt"/>
              <a:buAutoNum type="arabicPeriod"/>
            </a:pPr>
            <a:r>
              <a:rPr lang="en-US" sz="2400" dirty="0">
                <a:solidFill>
                  <a:schemeClr val="accent2">
                    <a:lumMod val="90000"/>
                    <a:lumOff val="10000"/>
                  </a:schemeClr>
                </a:solidFill>
              </a:rPr>
              <a:t>1. Making sure that no important feature is missed during the analysis that can make the results less impactful</a:t>
            </a:r>
          </a:p>
          <a:p>
            <a:pPr>
              <a:buFont typeface="+mj-lt"/>
              <a:buAutoNum type="arabicPeriod"/>
            </a:pPr>
            <a:endParaRPr lang="en-US" sz="2400" dirty="0">
              <a:solidFill>
                <a:schemeClr val="accent2">
                  <a:lumMod val="90000"/>
                  <a:lumOff val="10000"/>
                </a:schemeClr>
              </a:solidFill>
            </a:endParaRPr>
          </a:p>
          <a:p>
            <a:pPr>
              <a:buFont typeface="+mj-lt"/>
              <a:buAutoNum type="arabicPeriod"/>
            </a:pPr>
            <a:r>
              <a:rPr lang="en-US" sz="2400" dirty="0">
                <a:solidFill>
                  <a:schemeClr val="accent2">
                    <a:lumMod val="90000"/>
                    <a:lumOff val="10000"/>
                  </a:schemeClr>
                </a:solidFill>
              </a:rPr>
              <a:t>2. Doing the data sanity in a way that it does not impact the actual data and its effectiveness during the analysis</a:t>
            </a:r>
          </a:p>
          <a:p>
            <a:pPr>
              <a:buFont typeface="+mj-lt"/>
              <a:buAutoNum type="arabicPeriod"/>
            </a:pPr>
            <a:endParaRPr lang="en-US" sz="2400" dirty="0">
              <a:solidFill>
                <a:schemeClr val="accent2">
                  <a:lumMod val="90000"/>
                  <a:lumOff val="10000"/>
                </a:schemeClr>
              </a:solidFill>
            </a:endParaRPr>
          </a:p>
          <a:p>
            <a:pPr>
              <a:buFont typeface="+mj-lt"/>
              <a:buAutoNum type="arabicPeriod"/>
            </a:pPr>
            <a:r>
              <a:rPr lang="en-US" sz="2400" dirty="0">
                <a:solidFill>
                  <a:schemeClr val="accent2">
                    <a:lumMod val="90000"/>
                    <a:lumOff val="10000"/>
                  </a:schemeClr>
                </a:solidFill>
              </a:rPr>
              <a:t>3. Choosing the best visualization method for presenting the results in away that any layman can understand it</a:t>
            </a:r>
          </a:p>
        </p:txBody>
      </p:sp>
    </p:spTree>
    <p:extLst>
      <p:ext uri="{BB962C8B-B14F-4D97-AF65-F5344CB8AC3E}">
        <p14:creationId xmlns:p14="http://schemas.microsoft.com/office/powerpoint/2010/main" val="335575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9BD98-E0ED-A419-EB36-0E9C7648BD44}"/>
              </a:ext>
            </a:extLst>
          </p:cNvPr>
          <p:cNvSpPr>
            <a:spLocks noGrp="1"/>
          </p:cNvSpPr>
          <p:nvPr>
            <p:ph type="body" idx="1"/>
          </p:nvPr>
        </p:nvSpPr>
        <p:spPr/>
        <p:txBody>
          <a:bodyPr/>
          <a:lstStyle/>
          <a:p>
            <a:pPr lvl="4"/>
            <a:endParaRPr lang="en-US" b="1" dirty="0">
              <a:solidFill>
                <a:srgbClr val="CC0000"/>
              </a:solidFill>
            </a:endParaRPr>
          </a:p>
          <a:p>
            <a:pPr marL="2882900" lvl="6" indent="0">
              <a:buNone/>
            </a:pPr>
            <a:r>
              <a:rPr lang="en-US" sz="4400" b="1" dirty="0">
                <a:solidFill>
                  <a:srgbClr val="CC0000"/>
                </a:solidFill>
              </a:rPr>
              <a:t>Q &amp; A</a:t>
            </a:r>
          </a:p>
        </p:txBody>
      </p:sp>
    </p:spTree>
    <p:extLst>
      <p:ext uri="{BB962C8B-B14F-4D97-AF65-F5344CB8AC3E}">
        <p14:creationId xmlns:p14="http://schemas.microsoft.com/office/powerpoint/2010/main" val="176996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7ABFC59F-0D6B-E6CD-4A54-70F08446BAF8}"/>
              </a:ext>
            </a:extLst>
          </p:cNvPr>
          <p:cNvSpPr txBox="1"/>
          <p:nvPr/>
        </p:nvSpPr>
        <p:spPr>
          <a:xfrm>
            <a:off x="496175" y="379237"/>
            <a:ext cx="6287388" cy="523220"/>
          </a:xfrm>
          <a:prstGeom prst="rect">
            <a:avLst/>
          </a:prstGeom>
          <a:noFill/>
        </p:spPr>
        <p:txBody>
          <a:bodyPr wrap="square" rtlCol="0">
            <a:spAutoFit/>
          </a:bodyPr>
          <a:lstStyle/>
          <a:p>
            <a:r>
              <a:rPr lang="en-US" sz="2800" b="1" dirty="0">
                <a:solidFill>
                  <a:schemeClr val="tx1"/>
                </a:solidFill>
              </a:rPr>
              <a:t>Lets Stop The Terrorist Activities</a:t>
            </a:r>
          </a:p>
        </p:txBody>
      </p:sp>
      <p:pic>
        <p:nvPicPr>
          <p:cNvPr id="4" name="Picture 3">
            <a:extLst>
              <a:ext uri="{FF2B5EF4-FFF2-40B4-BE49-F238E27FC236}">
                <a16:creationId xmlns:a16="http://schemas.microsoft.com/office/drawing/2014/main" id="{635D5B93-DC59-481B-4CC7-24AC12075E5D}"/>
              </a:ext>
            </a:extLst>
          </p:cNvPr>
          <p:cNvPicPr>
            <a:picLocks noChangeAspect="1"/>
          </p:cNvPicPr>
          <p:nvPr/>
        </p:nvPicPr>
        <p:blipFill>
          <a:blip r:embed="rId3"/>
          <a:stretch>
            <a:fillRect/>
          </a:stretch>
        </p:blipFill>
        <p:spPr>
          <a:xfrm>
            <a:off x="5046921" y="1062480"/>
            <a:ext cx="3508747" cy="2677860"/>
          </a:xfrm>
          <a:prstGeom prst="rect">
            <a:avLst/>
          </a:prstGeom>
        </p:spPr>
      </p:pic>
      <p:sp>
        <p:nvSpPr>
          <p:cNvPr id="6" name="TextBox 5">
            <a:extLst>
              <a:ext uri="{FF2B5EF4-FFF2-40B4-BE49-F238E27FC236}">
                <a16:creationId xmlns:a16="http://schemas.microsoft.com/office/drawing/2014/main" id="{9E011149-E424-4176-DCD5-8C6720E4F5E1}"/>
              </a:ext>
            </a:extLst>
          </p:cNvPr>
          <p:cNvSpPr txBox="1"/>
          <p:nvPr/>
        </p:nvSpPr>
        <p:spPr>
          <a:xfrm>
            <a:off x="315750" y="2115879"/>
            <a:ext cx="4713450" cy="1815882"/>
          </a:xfrm>
          <a:prstGeom prst="rect">
            <a:avLst/>
          </a:prstGeom>
          <a:noFill/>
        </p:spPr>
        <p:txBody>
          <a:bodyPr wrap="square" rtlCol="0">
            <a:spAutoFit/>
          </a:bodyPr>
          <a:lstStyle/>
          <a:p>
            <a:pPr marL="342900" indent="-342900">
              <a:buFont typeface="+mj-lt"/>
              <a:buAutoNum type="arabicPeriod"/>
            </a:pPr>
            <a:r>
              <a:rPr lang="en-US" sz="1600" dirty="0">
                <a:solidFill>
                  <a:schemeClr val="accent5">
                    <a:lumMod val="50000"/>
                  </a:schemeClr>
                </a:solidFill>
              </a:rPr>
              <a:t>Understanding problem statement</a:t>
            </a:r>
          </a:p>
          <a:p>
            <a:pPr marL="342900" indent="-342900">
              <a:buFont typeface="+mj-lt"/>
              <a:buAutoNum type="arabicPeriod"/>
            </a:pPr>
            <a:r>
              <a:rPr lang="en-US" sz="1600" dirty="0">
                <a:solidFill>
                  <a:schemeClr val="accent5">
                    <a:lumMod val="50000"/>
                  </a:schemeClr>
                </a:solidFill>
              </a:rPr>
              <a:t>Understanding significant features of the data</a:t>
            </a:r>
          </a:p>
          <a:p>
            <a:pPr marL="342900" indent="-342900">
              <a:buFont typeface="+mj-lt"/>
              <a:buAutoNum type="arabicPeriod"/>
            </a:pPr>
            <a:r>
              <a:rPr lang="en-US" sz="1600" dirty="0">
                <a:solidFill>
                  <a:schemeClr val="accent5">
                    <a:lumMod val="50000"/>
                  </a:schemeClr>
                </a:solidFill>
              </a:rPr>
              <a:t>Working on the Data Sanity</a:t>
            </a:r>
          </a:p>
          <a:p>
            <a:pPr marL="342900" indent="-342900">
              <a:buFont typeface="+mj-lt"/>
              <a:buAutoNum type="arabicPeriod"/>
            </a:pPr>
            <a:r>
              <a:rPr lang="en-US" sz="1600" dirty="0">
                <a:solidFill>
                  <a:schemeClr val="accent5">
                    <a:lumMod val="50000"/>
                  </a:schemeClr>
                </a:solidFill>
              </a:rPr>
              <a:t>Taking out the best possible analysis</a:t>
            </a:r>
          </a:p>
          <a:p>
            <a:pPr marL="342900" indent="-342900">
              <a:buFont typeface="+mj-lt"/>
              <a:buAutoNum type="arabicPeriod"/>
            </a:pPr>
            <a:r>
              <a:rPr lang="en-US" sz="1600" dirty="0">
                <a:solidFill>
                  <a:schemeClr val="accent5">
                    <a:lumMod val="50000"/>
                  </a:schemeClr>
                </a:solidFill>
              </a:rPr>
              <a:t>Making the results beneficial for a purpose</a:t>
            </a:r>
          </a:p>
          <a:p>
            <a:pPr marL="342900" indent="-342900">
              <a:buFont typeface="+mj-lt"/>
              <a:buAutoNum type="arabicPeriod"/>
            </a:pPr>
            <a:r>
              <a:rPr lang="en-US" sz="1600" dirty="0">
                <a:solidFill>
                  <a:schemeClr val="accent5">
                    <a:lumMod val="50000"/>
                  </a:schemeClr>
                </a:solidFill>
              </a:rPr>
              <a:t>Presenting the best visualization of results</a:t>
            </a:r>
          </a:p>
          <a:p>
            <a:endParaRPr lang="en-US" sz="1600"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3528-B507-39AD-EA77-05A4B7A697EF}"/>
              </a:ext>
            </a:extLst>
          </p:cNvPr>
          <p:cNvSpPr>
            <a:spLocks noGrp="1"/>
          </p:cNvSpPr>
          <p:nvPr>
            <p:ph type="title"/>
          </p:nvPr>
        </p:nvSpPr>
        <p:spPr/>
        <p:txBody>
          <a:bodyPr/>
          <a:lstStyle/>
          <a:p>
            <a:r>
              <a:rPr lang="en-US" dirty="0"/>
              <a:t>What is the actual data ?		</a:t>
            </a:r>
          </a:p>
        </p:txBody>
      </p:sp>
      <p:sp>
        <p:nvSpPr>
          <p:cNvPr id="3" name="Text Placeholder 2">
            <a:extLst>
              <a:ext uri="{FF2B5EF4-FFF2-40B4-BE49-F238E27FC236}">
                <a16:creationId xmlns:a16="http://schemas.microsoft.com/office/drawing/2014/main" id="{7D060A82-FAB6-A8E1-37E6-7D75A9CC63A6}"/>
              </a:ext>
            </a:extLst>
          </p:cNvPr>
          <p:cNvSpPr>
            <a:spLocks noGrp="1"/>
          </p:cNvSpPr>
          <p:nvPr>
            <p:ph type="body" idx="1"/>
          </p:nvPr>
        </p:nvSpPr>
        <p:spPr/>
        <p:txBody>
          <a:bodyPr/>
          <a:lstStyle/>
          <a:p>
            <a:r>
              <a:rPr lang="en-US" dirty="0">
                <a:solidFill>
                  <a:schemeClr val="accent3">
                    <a:lumMod val="50000"/>
                  </a:schemeClr>
                </a:solidFill>
              </a:rPr>
              <a:t>So data is basically about the terrorist activities that are happening all around the world and the database contains all the vital information like what are the targets, who are the attackers, how frequent they attack, what weapons they use, what are their targets, reasons, demands an so on.</a:t>
            </a:r>
          </a:p>
          <a:p>
            <a:endParaRPr lang="en-US" dirty="0">
              <a:solidFill>
                <a:schemeClr val="accent3">
                  <a:lumMod val="50000"/>
                </a:schemeClr>
              </a:solidFill>
            </a:endParaRPr>
          </a:p>
          <a:p>
            <a:r>
              <a:rPr lang="en-US" dirty="0">
                <a:solidFill>
                  <a:schemeClr val="accent3">
                    <a:lumMod val="50000"/>
                  </a:schemeClr>
                </a:solidFill>
              </a:rPr>
              <a:t>So we try to fund out the best possible information out of all the available columns so that we can make some constructive decisions that what needs to be done to put an end or control over such activities by following the pattern of bad elements and their activities</a:t>
            </a:r>
          </a:p>
        </p:txBody>
      </p:sp>
    </p:spTree>
    <p:extLst>
      <p:ext uri="{BB962C8B-B14F-4D97-AF65-F5344CB8AC3E}">
        <p14:creationId xmlns:p14="http://schemas.microsoft.com/office/powerpoint/2010/main" val="177587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DB76-763C-9AA4-36AF-4630E0DA224B}"/>
              </a:ext>
            </a:extLst>
          </p:cNvPr>
          <p:cNvSpPr>
            <a:spLocks noGrp="1"/>
          </p:cNvSpPr>
          <p:nvPr>
            <p:ph type="title"/>
          </p:nvPr>
        </p:nvSpPr>
        <p:spPr/>
        <p:txBody>
          <a:bodyPr/>
          <a:lstStyle/>
          <a:p>
            <a:r>
              <a:rPr lang="en-US" dirty="0"/>
              <a:t>Significant features/columns :	</a:t>
            </a:r>
          </a:p>
        </p:txBody>
      </p:sp>
      <p:sp>
        <p:nvSpPr>
          <p:cNvPr id="3" name="Text Placeholder 2">
            <a:extLst>
              <a:ext uri="{FF2B5EF4-FFF2-40B4-BE49-F238E27FC236}">
                <a16:creationId xmlns:a16="http://schemas.microsoft.com/office/drawing/2014/main" id="{DE66E93A-6372-42ED-F829-1E756EEED008}"/>
              </a:ext>
            </a:extLst>
          </p:cNvPr>
          <p:cNvSpPr>
            <a:spLocks noGrp="1"/>
          </p:cNvSpPr>
          <p:nvPr>
            <p:ph type="body" idx="1"/>
          </p:nvPr>
        </p:nvSpPr>
        <p:spPr/>
        <p:txBody>
          <a:bodyPr/>
          <a:lstStyle/>
          <a:p>
            <a:pPr marL="114300" indent="0">
              <a:buNone/>
            </a:pPr>
            <a:r>
              <a:rPr lang="en-US" dirty="0">
                <a:solidFill>
                  <a:schemeClr val="dk1"/>
                </a:solidFill>
              </a:rPr>
              <a:t>Only relevant columns that will help us arrive at some conclusion have been kept and rest all are dropped with least significant relevance. Below are the selected columns:</a:t>
            </a:r>
          </a:p>
          <a:p>
            <a:pPr marL="114300" indent="0">
              <a:buNone/>
            </a:pPr>
            <a:endParaRPr lang="en-US" b="1" i="0" dirty="0">
              <a:solidFill>
                <a:schemeClr val="accent2">
                  <a:lumMod val="90000"/>
                  <a:lumOff val="10000"/>
                </a:schemeClr>
              </a:solidFill>
              <a:effectLst/>
              <a:latin typeface="Courier New" panose="02070309020205020404" pitchFamily="49" charset="0"/>
            </a:endParaRPr>
          </a:p>
          <a:p>
            <a:pPr marL="114300" indent="0">
              <a:buNone/>
            </a:pPr>
            <a:r>
              <a:rPr lang="en-US" sz="1400" b="1" i="0" dirty="0">
                <a:solidFill>
                  <a:srgbClr val="D5D5D5"/>
                </a:solidFill>
                <a:effectLst/>
                <a:latin typeface="Courier New" panose="02070309020205020404" pitchFamily="49" charset="0"/>
              </a:rPr>
              <a:t>'</a:t>
            </a:r>
            <a:r>
              <a:rPr lang="en-US" sz="1400" b="1" i="0" dirty="0" err="1">
                <a:solidFill>
                  <a:schemeClr val="accent2">
                    <a:lumMod val="90000"/>
                    <a:lumOff val="10000"/>
                  </a:schemeClr>
                </a:solidFill>
                <a:effectLst/>
                <a:latin typeface="Courier New" panose="02070309020205020404" pitchFamily="49" charset="0"/>
              </a:rPr>
              <a:t>eventid</a:t>
            </a:r>
            <a:r>
              <a:rPr lang="en-US" sz="1400" b="1" i="0" dirty="0">
                <a:solidFill>
                  <a:schemeClr val="accent2">
                    <a:lumMod val="90000"/>
                    <a:lumOff val="10000"/>
                  </a:schemeClr>
                </a:solidFill>
                <a:effectLst/>
                <a:latin typeface="Courier New" panose="02070309020205020404" pitchFamily="49" charset="0"/>
              </a:rPr>
              <a:t>', '</a:t>
            </a:r>
            <a:r>
              <a:rPr lang="en-US" sz="1400" b="1" i="0" dirty="0" err="1">
                <a:solidFill>
                  <a:schemeClr val="accent2">
                    <a:lumMod val="90000"/>
                    <a:lumOff val="10000"/>
                  </a:schemeClr>
                </a:solidFill>
                <a:effectLst/>
                <a:latin typeface="Courier New" panose="02070309020205020404" pitchFamily="49" charset="0"/>
              </a:rPr>
              <a:t>iyear</a:t>
            </a:r>
            <a:r>
              <a:rPr lang="en-US" sz="1400" b="1" i="0" dirty="0">
                <a:solidFill>
                  <a:schemeClr val="accent2">
                    <a:lumMod val="90000"/>
                    <a:lumOff val="10000"/>
                  </a:schemeClr>
                </a:solidFill>
                <a:effectLst/>
                <a:latin typeface="Courier New" panose="02070309020205020404" pitchFamily="49" charset="0"/>
              </a:rPr>
              <a:t>', '</a:t>
            </a:r>
            <a:r>
              <a:rPr lang="en-US" sz="1400" b="1" i="0" dirty="0" err="1">
                <a:solidFill>
                  <a:schemeClr val="accent2">
                    <a:lumMod val="90000"/>
                    <a:lumOff val="10000"/>
                  </a:schemeClr>
                </a:solidFill>
                <a:effectLst/>
                <a:latin typeface="Courier New" panose="02070309020205020404" pitchFamily="49" charset="0"/>
              </a:rPr>
              <a:t>imonth</a:t>
            </a:r>
            <a:r>
              <a:rPr lang="en-US" sz="1400" b="1" i="0" dirty="0">
                <a:solidFill>
                  <a:schemeClr val="accent2">
                    <a:lumMod val="90000"/>
                    <a:lumOff val="10000"/>
                  </a:schemeClr>
                </a:solidFill>
                <a:effectLst/>
                <a:latin typeface="Courier New" panose="02070309020205020404" pitchFamily="49" charset="0"/>
              </a:rPr>
              <a:t>', '</a:t>
            </a:r>
            <a:r>
              <a:rPr lang="en-US" sz="1400" b="1" i="0" dirty="0" err="1">
                <a:solidFill>
                  <a:schemeClr val="accent2">
                    <a:lumMod val="90000"/>
                    <a:lumOff val="10000"/>
                  </a:schemeClr>
                </a:solidFill>
                <a:effectLst/>
                <a:latin typeface="Courier New" panose="02070309020205020404" pitchFamily="49" charset="0"/>
              </a:rPr>
              <a:t>iday</a:t>
            </a:r>
            <a:r>
              <a:rPr lang="en-US" sz="1400" b="1" i="0" dirty="0">
                <a:solidFill>
                  <a:schemeClr val="accent2">
                    <a:lumMod val="90000"/>
                    <a:lumOff val="10000"/>
                  </a:schemeClr>
                </a:solidFill>
                <a:effectLst/>
                <a:latin typeface="Courier New" panose="02070309020205020404" pitchFamily="49" charset="0"/>
              </a:rPr>
              <a:t>', '</a:t>
            </a:r>
            <a:r>
              <a:rPr lang="en-US" sz="1400" b="1" i="0" dirty="0" err="1">
                <a:solidFill>
                  <a:schemeClr val="accent2">
                    <a:lumMod val="90000"/>
                    <a:lumOff val="10000"/>
                  </a:schemeClr>
                </a:solidFill>
                <a:effectLst/>
                <a:latin typeface="Courier New" panose="02070309020205020404" pitchFamily="49" charset="0"/>
              </a:rPr>
              <a:t>country_txt</a:t>
            </a:r>
            <a:r>
              <a:rPr lang="en-US" sz="1400" b="1" i="0" dirty="0">
                <a:solidFill>
                  <a:schemeClr val="accent2">
                    <a:lumMod val="90000"/>
                    <a:lumOff val="10000"/>
                  </a:schemeClr>
                </a:solidFill>
                <a:effectLst/>
                <a:latin typeface="Courier New" panose="02070309020205020404" pitchFamily="49" charset="0"/>
              </a:rPr>
              <a:t>', '</a:t>
            </a:r>
            <a:r>
              <a:rPr lang="en-US" sz="1400" b="1" i="0" dirty="0" err="1">
                <a:solidFill>
                  <a:schemeClr val="accent2">
                    <a:lumMod val="90000"/>
                    <a:lumOff val="10000"/>
                  </a:schemeClr>
                </a:solidFill>
                <a:effectLst/>
                <a:latin typeface="Courier New" panose="02070309020205020404" pitchFamily="49" charset="0"/>
              </a:rPr>
              <a:t>region_txt</a:t>
            </a:r>
            <a:r>
              <a:rPr lang="en-US" sz="1400" b="1" i="0" dirty="0">
                <a:solidFill>
                  <a:schemeClr val="accent2">
                    <a:lumMod val="90000"/>
                    <a:lumOff val="10000"/>
                  </a:schemeClr>
                </a:solidFill>
                <a:effectLst/>
                <a:latin typeface="Courier New" panose="02070309020205020404" pitchFamily="49" charset="0"/>
              </a:rPr>
              <a:t>', '</a:t>
            </a:r>
            <a:r>
              <a:rPr lang="en-US" sz="1400" b="1" i="0" dirty="0" err="1">
                <a:solidFill>
                  <a:schemeClr val="accent2">
                    <a:lumMod val="90000"/>
                    <a:lumOff val="10000"/>
                  </a:schemeClr>
                </a:solidFill>
                <a:effectLst/>
                <a:latin typeface="Courier New" panose="02070309020205020404" pitchFamily="49" charset="0"/>
              </a:rPr>
              <a:t>provstate</a:t>
            </a:r>
            <a:r>
              <a:rPr lang="en-US" sz="1400" b="1" i="0" dirty="0">
                <a:solidFill>
                  <a:schemeClr val="accent2">
                    <a:lumMod val="90000"/>
                    <a:lumOff val="10000"/>
                  </a:schemeClr>
                </a:solidFill>
                <a:effectLst/>
                <a:latin typeface="Courier New" panose="02070309020205020404" pitchFamily="49" charset="0"/>
              </a:rPr>
              <a:t>', 'city', 'latitude', 'longitude', 'attacktype1_txt', 'targtype1_txt', 'targsubtype1_txt', 'natlty1_txt', '</a:t>
            </a:r>
            <a:r>
              <a:rPr lang="en-US" sz="1400" b="1" i="0" dirty="0" err="1">
                <a:solidFill>
                  <a:schemeClr val="accent2">
                    <a:lumMod val="90000"/>
                    <a:lumOff val="10000"/>
                  </a:schemeClr>
                </a:solidFill>
                <a:effectLst/>
                <a:latin typeface="Courier New" panose="02070309020205020404" pitchFamily="49" charset="0"/>
              </a:rPr>
              <a:t>gname</a:t>
            </a:r>
            <a:r>
              <a:rPr lang="en-US" sz="1400" b="1" i="0" dirty="0">
                <a:solidFill>
                  <a:schemeClr val="accent2">
                    <a:lumMod val="90000"/>
                    <a:lumOff val="10000"/>
                  </a:schemeClr>
                </a:solidFill>
                <a:effectLst/>
                <a:latin typeface="Courier New" panose="02070309020205020404" pitchFamily="49" charset="0"/>
              </a:rPr>
              <a:t>', 'weaptype1_txt', 'success', 'ransom', '</a:t>
            </a:r>
            <a:r>
              <a:rPr lang="en-US" sz="1400" b="1" i="0" dirty="0" err="1">
                <a:solidFill>
                  <a:schemeClr val="accent2">
                    <a:lumMod val="90000"/>
                    <a:lumOff val="10000"/>
                  </a:schemeClr>
                </a:solidFill>
                <a:effectLst/>
                <a:latin typeface="Courier New" panose="02070309020205020404" pitchFamily="49" charset="0"/>
              </a:rPr>
              <a:t>ransomamt</a:t>
            </a:r>
            <a:r>
              <a:rPr lang="en-US" sz="1400" b="1" i="0" dirty="0">
                <a:solidFill>
                  <a:schemeClr val="accent2">
                    <a:lumMod val="90000"/>
                    <a:lumOff val="10000"/>
                  </a:schemeClr>
                </a:solidFill>
                <a:effectLst/>
                <a:latin typeface="Courier New" panose="02070309020205020404" pitchFamily="49" charset="0"/>
              </a:rPr>
              <a:t>', 'motive', 'month</a:t>
            </a:r>
            <a:endParaRPr lang="en-US" sz="1400" b="1" dirty="0">
              <a:solidFill>
                <a:schemeClr val="accent2">
                  <a:lumMod val="90000"/>
                  <a:lumOff val="10000"/>
                </a:schemeClr>
              </a:solidFill>
            </a:endParaRPr>
          </a:p>
        </p:txBody>
      </p:sp>
    </p:spTree>
    <p:extLst>
      <p:ext uri="{BB962C8B-B14F-4D97-AF65-F5344CB8AC3E}">
        <p14:creationId xmlns:p14="http://schemas.microsoft.com/office/powerpoint/2010/main" val="76554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D4EB-8B34-2365-4B02-F20D51972BB0}"/>
              </a:ext>
            </a:extLst>
          </p:cNvPr>
          <p:cNvSpPr>
            <a:spLocks noGrp="1"/>
          </p:cNvSpPr>
          <p:nvPr>
            <p:ph type="title"/>
          </p:nvPr>
        </p:nvSpPr>
        <p:spPr>
          <a:xfrm>
            <a:off x="311700" y="317433"/>
            <a:ext cx="8520600" cy="572700"/>
          </a:xfrm>
        </p:spPr>
        <p:txBody>
          <a:bodyPr/>
          <a:lstStyle/>
          <a:p>
            <a:r>
              <a:rPr lang="en-US" dirty="0"/>
              <a:t> Data Analysis Steps  </a:t>
            </a:r>
          </a:p>
        </p:txBody>
      </p:sp>
      <p:sp>
        <p:nvSpPr>
          <p:cNvPr id="3" name="Text Placeholder 2">
            <a:extLst>
              <a:ext uri="{FF2B5EF4-FFF2-40B4-BE49-F238E27FC236}">
                <a16:creationId xmlns:a16="http://schemas.microsoft.com/office/drawing/2014/main" id="{161160CE-1F24-4388-E4CC-BB1459B72841}"/>
              </a:ext>
            </a:extLst>
          </p:cNvPr>
          <p:cNvSpPr>
            <a:spLocks noGrp="1"/>
          </p:cNvSpPr>
          <p:nvPr>
            <p:ph type="body" idx="1"/>
          </p:nvPr>
        </p:nvSpPr>
        <p:spPr>
          <a:xfrm>
            <a:off x="311700" y="996535"/>
            <a:ext cx="8676356" cy="4085828"/>
          </a:xfrm>
        </p:spPr>
        <p:txBody>
          <a:bodyPr/>
          <a:lstStyle/>
          <a:p>
            <a:pPr marL="114300" indent="0">
              <a:buNone/>
            </a:pPr>
            <a:r>
              <a:rPr lang="en-US" sz="1600" b="1" dirty="0">
                <a:solidFill>
                  <a:schemeClr val="bg2">
                    <a:lumMod val="10000"/>
                  </a:schemeClr>
                </a:solidFill>
                <a:highlight>
                  <a:srgbClr val="C0C0C0"/>
                </a:highlight>
              </a:rPr>
              <a:t>Data Sanity </a:t>
            </a:r>
            <a:r>
              <a:rPr lang="en-US" sz="1600" dirty="0">
                <a:solidFill>
                  <a:schemeClr val="bg2">
                    <a:lumMod val="10000"/>
                  </a:schemeClr>
                </a:solidFill>
              </a:rPr>
              <a:t>: We made sure that there is not bad data present like null values or empty cells that can cause a bias or sound in our analysis.</a:t>
            </a:r>
          </a:p>
          <a:p>
            <a:pPr marL="114300" indent="0">
              <a:buNone/>
            </a:pPr>
            <a:endParaRPr lang="en-US" sz="1600" dirty="0">
              <a:solidFill>
                <a:schemeClr val="bg2">
                  <a:lumMod val="10000"/>
                </a:schemeClr>
              </a:solidFill>
            </a:endParaRPr>
          </a:p>
          <a:p>
            <a:pPr marL="114300" indent="0">
              <a:buNone/>
            </a:pPr>
            <a:r>
              <a:rPr lang="en-US" sz="1600" b="1" dirty="0">
                <a:solidFill>
                  <a:schemeClr val="bg2">
                    <a:lumMod val="10000"/>
                  </a:schemeClr>
                </a:solidFill>
                <a:highlight>
                  <a:srgbClr val="C0C0C0"/>
                </a:highlight>
              </a:rPr>
              <a:t>Feature Selection </a:t>
            </a:r>
            <a:r>
              <a:rPr lang="en-US" sz="1600" dirty="0">
                <a:solidFill>
                  <a:schemeClr val="bg2">
                    <a:lumMod val="10000"/>
                  </a:schemeClr>
                </a:solidFill>
              </a:rPr>
              <a:t>: We chose the best relevant columns from the data that will help us provide with the ease of analysis without an interference of irrelevant data.</a:t>
            </a:r>
          </a:p>
          <a:p>
            <a:pPr marL="114300" indent="0">
              <a:buNone/>
            </a:pPr>
            <a:endParaRPr lang="en-US" sz="1600" dirty="0">
              <a:solidFill>
                <a:schemeClr val="bg2">
                  <a:lumMod val="10000"/>
                </a:schemeClr>
              </a:solidFill>
            </a:endParaRPr>
          </a:p>
          <a:p>
            <a:pPr marL="114300" indent="0">
              <a:buNone/>
            </a:pPr>
            <a:r>
              <a:rPr lang="en-US" sz="1600" b="1" dirty="0">
                <a:solidFill>
                  <a:schemeClr val="bg2">
                    <a:lumMod val="10000"/>
                  </a:schemeClr>
                </a:solidFill>
                <a:highlight>
                  <a:srgbClr val="C0C0C0"/>
                </a:highlight>
              </a:rPr>
              <a:t>Data Deep Dive </a:t>
            </a:r>
            <a:r>
              <a:rPr lang="en-US" sz="1600" dirty="0">
                <a:solidFill>
                  <a:schemeClr val="bg2">
                    <a:lumMod val="10000"/>
                  </a:schemeClr>
                </a:solidFill>
              </a:rPr>
              <a:t>: We tried to understand the data more closely by knowing their size, data types and type on information they are storing</a:t>
            </a:r>
          </a:p>
          <a:p>
            <a:pPr marL="114300" indent="0">
              <a:buNone/>
            </a:pPr>
            <a:endParaRPr lang="en-US" sz="1600" dirty="0">
              <a:solidFill>
                <a:schemeClr val="bg2">
                  <a:lumMod val="10000"/>
                </a:schemeClr>
              </a:solidFill>
            </a:endParaRPr>
          </a:p>
          <a:p>
            <a:pPr marL="114300" indent="0">
              <a:buNone/>
            </a:pPr>
            <a:r>
              <a:rPr lang="en-US" sz="1600" b="1" dirty="0">
                <a:solidFill>
                  <a:schemeClr val="bg2">
                    <a:lumMod val="10000"/>
                  </a:schemeClr>
                </a:solidFill>
                <a:highlight>
                  <a:srgbClr val="C0C0C0"/>
                </a:highlight>
              </a:rPr>
              <a:t>Data Analysis </a:t>
            </a:r>
            <a:r>
              <a:rPr lang="en-US" sz="1600" dirty="0">
                <a:solidFill>
                  <a:schemeClr val="bg2">
                    <a:lumMod val="10000"/>
                  </a:schemeClr>
                </a:solidFill>
              </a:rPr>
              <a:t>: We </a:t>
            </a:r>
            <a:r>
              <a:rPr lang="en-US" sz="1600" dirty="0" err="1">
                <a:solidFill>
                  <a:schemeClr val="bg2">
                    <a:lumMod val="10000"/>
                  </a:schemeClr>
                </a:solidFill>
              </a:rPr>
              <a:t>analysed</a:t>
            </a:r>
            <a:r>
              <a:rPr lang="en-US" sz="1600" dirty="0">
                <a:solidFill>
                  <a:schemeClr val="bg2">
                    <a:lumMod val="10000"/>
                  </a:schemeClr>
                </a:solidFill>
              </a:rPr>
              <a:t> the data with the best available methods and attributes to reach to a point where the resulted data makes sense to an individual</a:t>
            </a:r>
          </a:p>
          <a:p>
            <a:pPr marL="114300" indent="0">
              <a:buNone/>
            </a:pPr>
            <a:endParaRPr lang="en-US" sz="1600" dirty="0">
              <a:solidFill>
                <a:schemeClr val="bg2">
                  <a:lumMod val="10000"/>
                </a:schemeClr>
              </a:solidFill>
            </a:endParaRPr>
          </a:p>
          <a:p>
            <a:pPr marL="114300" indent="0">
              <a:buNone/>
            </a:pPr>
            <a:r>
              <a:rPr lang="en-US" sz="1600" b="1" dirty="0">
                <a:solidFill>
                  <a:schemeClr val="bg2">
                    <a:lumMod val="10000"/>
                  </a:schemeClr>
                </a:solidFill>
                <a:highlight>
                  <a:srgbClr val="C0C0C0"/>
                </a:highlight>
              </a:rPr>
              <a:t>Data Visualization </a:t>
            </a:r>
            <a:r>
              <a:rPr lang="en-US" sz="1600" dirty="0">
                <a:solidFill>
                  <a:schemeClr val="bg2">
                    <a:lumMod val="10000"/>
                  </a:schemeClr>
                </a:solidFill>
              </a:rPr>
              <a:t>: We used good visuals to present the data to make it more easy for viewer to understand its significance</a:t>
            </a:r>
          </a:p>
          <a:p>
            <a:pPr marL="114300" indent="0">
              <a:buNone/>
            </a:pPr>
            <a:endParaRPr lang="en-US" sz="1600" dirty="0">
              <a:solidFill>
                <a:schemeClr val="bg2">
                  <a:lumMod val="10000"/>
                </a:schemeClr>
              </a:solidFill>
            </a:endParaRPr>
          </a:p>
          <a:p>
            <a:pPr marL="114300" indent="0">
              <a:buNone/>
            </a:pPr>
            <a:endParaRPr lang="en-US" sz="1600" dirty="0">
              <a:solidFill>
                <a:schemeClr val="bg2">
                  <a:lumMod val="10000"/>
                </a:schemeClr>
              </a:solidFill>
            </a:endParaRPr>
          </a:p>
          <a:p>
            <a:pPr marL="114300" indent="0">
              <a:buNone/>
            </a:pPr>
            <a:endParaRPr lang="en-US" sz="1600" dirty="0">
              <a:solidFill>
                <a:schemeClr val="bg2">
                  <a:lumMod val="10000"/>
                </a:schemeClr>
              </a:solidFill>
            </a:endParaRPr>
          </a:p>
        </p:txBody>
      </p:sp>
    </p:spTree>
    <p:extLst>
      <p:ext uri="{BB962C8B-B14F-4D97-AF65-F5344CB8AC3E}">
        <p14:creationId xmlns:p14="http://schemas.microsoft.com/office/powerpoint/2010/main" val="27731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98BA-426E-C4DB-B5C7-38348C8F2C9E}"/>
              </a:ext>
            </a:extLst>
          </p:cNvPr>
          <p:cNvSpPr>
            <a:spLocks noGrp="1"/>
          </p:cNvSpPr>
          <p:nvPr>
            <p:ph type="title"/>
          </p:nvPr>
        </p:nvSpPr>
        <p:spPr/>
        <p:txBody>
          <a:bodyPr/>
          <a:lstStyle/>
          <a:p>
            <a:r>
              <a:rPr lang="en-US" dirty="0"/>
              <a:t>Finding correlation between the variables</a:t>
            </a:r>
          </a:p>
        </p:txBody>
      </p:sp>
      <p:sp>
        <p:nvSpPr>
          <p:cNvPr id="3" name="Text Placeholder 2">
            <a:extLst>
              <a:ext uri="{FF2B5EF4-FFF2-40B4-BE49-F238E27FC236}">
                <a16:creationId xmlns:a16="http://schemas.microsoft.com/office/drawing/2014/main" id="{4A5EF557-12B1-9E19-41D8-1CAC2F24C72E}"/>
              </a:ext>
            </a:extLst>
          </p:cNvPr>
          <p:cNvSpPr>
            <a:spLocks noGrp="1"/>
          </p:cNvSpPr>
          <p:nvPr>
            <p:ph type="body" idx="1"/>
          </p:nvPr>
        </p:nvSpPr>
        <p:spPr/>
        <p:txBody>
          <a:bodyPr/>
          <a:lstStyle/>
          <a:p>
            <a:pPr marL="114300" indent="0">
              <a:buNone/>
            </a:pPr>
            <a:r>
              <a:rPr lang="en-US" dirty="0">
                <a:solidFill>
                  <a:schemeClr val="accent2">
                    <a:lumMod val="90000"/>
                    <a:lumOff val="10000"/>
                  </a:schemeClr>
                </a:solidFill>
              </a:rPr>
              <a:t>Heatmap is the best possible way to understand the correlation and covariance of the features so that we can know ho closely some variables can help us reach a conclusion </a:t>
            </a:r>
          </a:p>
          <a:p>
            <a:pPr marL="114300" indent="0">
              <a:buNone/>
            </a:pPr>
            <a:endParaRPr lang="en-US" dirty="0">
              <a:solidFill>
                <a:schemeClr val="accent2">
                  <a:lumMod val="90000"/>
                  <a:lumOff val="10000"/>
                </a:schemeClr>
              </a:solidFill>
            </a:endParaRPr>
          </a:p>
        </p:txBody>
      </p:sp>
      <p:pic>
        <p:nvPicPr>
          <p:cNvPr id="5" name="Picture 4">
            <a:extLst>
              <a:ext uri="{FF2B5EF4-FFF2-40B4-BE49-F238E27FC236}">
                <a16:creationId xmlns:a16="http://schemas.microsoft.com/office/drawing/2014/main" id="{E72B265B-E013-B97F-A046-6042A258C642}"/>
              </a:ext>
            </a:extLst>
          </p:cNvPr>
          <p:cNvPicPr>
            <a:picLocks noChangeAspect="1"/>
          </p:cNvPicPr>
          <p:nvPr/>
        </p:nvPicPr>
        <p:blipFill>
          <a:blip r:embed="rId2"/>
          <a:stretch>
            <a:fillRect/>
          </a:stretch>
        </p:blipFill>
        <p:spPr>
          <a:xfrm>
            <a:off x="878957" y="2204483"/>
            <a:ext cx="7442791" cy="2870791"/>
          </a:xfrm>
          <a:prstGeom prst="rect">
            <a:avLst/>
          </a:prstGeom>
        </p:spPr>
      </p:pic>
    </p:spTree>
    <p:extLst>
      <p:ext uri="{BB962C8B-B14F-4D97-AF65-F5344CB8AC3E}">
        <p14:creationId xmlns:p14="http://schemas.microsoft.com/office/powerpoint/2010/main" val="362713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AE04-5BAE-FDB8-367C-1E22BF33951E}"/>
              </a:ext>
            </a:extLst>
          </p:cNvPr>
          <p:cNvSpPr>
            <a:spLocks noGrp="1"/>
          </p:cNvSpPr>
          <p:nvPr>
            <p:ph type="title"/>
          </p:nvPr>
        </p:nvSpPr>
        <p:spPr/>
        <p:txBody>
          <a:bodyPr/>
          <a:lstStyle/>
          <a:p>
            <a:r>
              <a:rPr lang="en-US" dirty="0"/>
              <a:t>Checking</a:t>
            </a:r>
            <a:r>
              <a:rPr lang="en-US" dirty="0">
                <a:solidFill>
                  <a:srgbClr val="6AA94F"/>
                </a:solidFill>
                <a:latin typeface="Courier New" panose="02070309020205020404" pitchFamily="49" charset="0"/>
              </a:rPr>
              <a:t> </a:t>
            </a:r>
            <a:r>
              <a:rPr lang="en-US" dirty="0"/>
              <a:t>the number of attacks per year</a:t>
            </a:r>
            <a:br>
              <a:rPr lang="en-US" b="0" dirty="0">
                <a:solidFill>
                  <a:srgbClr val="D4D4D4"/>
                </a:solidFill>
                <a:effectLst/>
                <a:latin typeface="Courier New" panose="02070309020205020404" pitchFamily="49" charset="0"/>
              </a:rPr>
            </a:br>
            <a:endParaRPr lang="en-US" dirty="0"/>
          </a:p>
        </p:txBody>
      </p:sp>
      <p:sp>
        <p:nvSpPr>
          <p:cNvPr id="3" name="Text Placeholder 2">
            <a:extLst>
              <a:ext uri="{FF2B5EF4-FFF2-40B4-BE49-F238E27FC236}">
                <a16:creationId xmlns:a16="http://schemas.microsoft.com/office/drawing/2014/main" id="{0F865A55-FB11-D651-FA34-D82439257EC7}"/>
              </a:ext>
            </a:extLst>
          </p:cNvPr>
          <p:cNvSpPr>
            <a:spLocks noGrp="1"/>
          </p:cNvSpPr>
          <p:nvPr>
            <p:ph type="body" idx="1"/>
          </p:nvPr>
        </p:nvSpPr>
        <p:spPr>
          <a:xfrm>
            <a:off x="70885" y="1152475"/>
            <a:ext cx="8980966" cy="3866092"/>
          </a:xfrm>
        </p:spPr>
        <p:txBody>
          <a:bodyPr/>
          <a:lstStyle/>
          <a:p>
            <a:pPr marL="114300" indent="0">
              <a:buNone/>
            </a:pPr>
            <a:endParaRPr lang="en-US" dirty="0">
              <a:solidFill>
                <a:schemeClr val="accent2">
                  <a:lumMod val="90000"/>
                  <a:lumOff val="10000"/>
                </a:schemeClr>
              </a:solidFill>
            </a:endParaRPr>
          </a:p>
        </p:txBody>
      </p:sp>
      <p:pic>
        <p:nvPicPr>
          <p:cNvPr id="5" name="Picture 4">
            <a:extLst>
              <a:ext uri="{FF2B5EF4-FFF2-40B4-BE49-F238E27FC236}">
                <a16:creationId xmlns:a16="http://schemas.microsoft.com/office/drawing/2014/main" id="{1CA3272A-EDD9-8C0F-76E0-DB8F0F221D24}"/>
              </a:ext>
            </a:extLst>
          </p:cNvPr>
          <p:cNvPicPr>
            <a:picLocks noChangeAspect="1"/>
          </p:cNvPicPr>
          <p:nvPr/>
        </p:nvPicPr>
        <p:blipFill>
          <a:blip r:embed="rId2"/>
          <a:stretch>
            <a:fillRect/>
          </a:stretch>
        </p:blipFill>
        <p:spPr>
          <a:xfrm>
            <a:off x="191386" y="1261730"/>
            <a:ext cx="8591107" cy="3530009"/>
          </a:xfrm>
          <a:prstGeom prst="rect">
            <a:avLst/>
          </a:prstGeom>
        </p:spPr>
      </p:pic>
    </p:spTree>
    <p:extLst>
      <p:ext uri="{BB962C8B-B14F-4D97-AF65-F5344CB8AC3E}">
        <p14:creationId xmlns:p14="http://schemas.microsoft.com/office/powerpoint/2010/main" val="90667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157F-3430-1BA3-C821-5D789DB6F079}"/>
              </a:ext>
            </a:extLst>
          </p:cNvPr>
          <p:cNvSpPr>
            <a:spLocks noGrp="1"/>
          </p:cNvSpPr>
          <p:nvPr>
            <p:ph type="title"/>
          </p:nvPr>
        </p:nvSpPr>
        <p:spPr>
          <a:xfrm>
            <a:off x="311700" y="445024"/>
            <a:ext cx="8520600" cy="880501"/>
          </a:xfrm>
        </p:spPr>
        <p:txBody>
          <a:bodyPr/>
          <a:lstStyle/>
          <a:p>
            <a:r>
              <a:rPr lang="en-US" dirty="0"/>
              <a:t>Checking</a:t>
            </a:r>
            <a:r>
              <a:rPr lang="en-US" b="0" dirty="0">
                <a:solidFill>
                  <a:srgbClr val="6AA94F"/>
                </a:solidFill>
                <a:effectLst/>
                <a:latin typeface="Courier New" panose="02070309020205020404" pitchFamily="49" charset="0"/>
              </a:rPr>
              <a:t> </a:t>
            </a:r>
            <a:r>
              <a:rPr lang="en-US" dirty="0"/>
              <a:t>the reason of attacks</a:t>
            </a:r>
            <a:br>
              <a:rPr lang="en-US" b="0" dirty="0">
                <a:solidFill>
                  <a:srgbClr val="D4D4D4"/>
                </a:solidFill>
                <a:effectLst/>
                <a:latin typeface="Courier New" panose="02070309020205020404" pitchFamily="49" charset="0"/>
              </a:rPr>
            </a:br>
            <a:endParaRPr lang="en-US" dirty="0"/>
          </a:p>
        </p:txBody>
      </p:sp>
      <p:sp>
        <p:nvSpPr>
          <p:cNvPr id="3" name="Text Placeholder 2">
            <a:extLst>
              <a:ext uri="{FF2B5EF4-FFF2-40B4-BE49-F238E27FC236}">
                <a16:creationId xmlns:a16="http://schemas.microsoft.com/office/drawing/2014/main" id="{BA535BFE-342E-ED08-C3BA-B7A62D6CBE6A}"/>
              </a:ext>
            </a:extLst>
          </p:cNvPr>
          <p:cNvSpPr>
            <a:spLocks noGrp="1"/>
          </p:cNvSpPr>
          <p:nvPr>
            <p:ph type="body" idx="1"/>
          </p:nvPr>
        </p:nvSpPr>
        <p:spPr/>
        <p:txBody>
          <a:bodyPr/>
          <a:lstStyle/>
          <a:p>
            <a:endParaRPr lang="en-US" sz="2800" dirty="0">
              <a:solidFill>
                <a:schemeClr val="dk1"/>
              </a:solidFill>
            </a:endParaRPr>
          </a:p>
        </p:txBody>
      </p:sp>
      <p:pic>
        <p:nvPicPr>
          <p:cNvPr id="8" name="Picture 7">
            <a:extLst>
              <a:ext uri="{FF2B5EF4-FFF2-40B4-BE49-F238E27FC236}">
                <a16:creationId xmlns:a16="http://schemas.microsoft.com/office/drawing/2014/main" id="{3B3243F4-C813-8433-9725-4DCACEB55B9E}"/>
              </a:ext>
            </a:extLst>
          </p:cNvPr>
          <p:cNvPicPr>
            <a:picLocks noChangeAspect="1"/>
          </p:cNvPicPr>
          <p:nvPr/>
        </p:nvPicPr>
        <p:blipFill>
          <a:blip r:embed="rId2"/>
          <a:stretch>
            <a:fillRect/>
          </a:stretch>
        </p:blipFill>
        <p:spPr>
          <a:xfrm>
            <a:off x="311700" y="1152475"/>
            <a:ext cx="8591295" cy="3546001"/>
          </a:xfrm>
          <a:prstGeom prst="rect">
            <a:avLst/>
          </a:prstGeom>
        </p:spPr>
      </p:pic>
    </p:spTree>
    <p:extLst>
      <p:ext uri="{BB962C8B-B14F-4D97-AF65-F5344CB8AC3E}">
        <p14:creationId xmlns:p14="http://schemas.microsoft.com/office/powerpoint/2010/main" val="425817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78-0E31-ADB2-2285-AE1C3C6B3746}"/>
              </a:ext>
            </a:extLst>
          </p:cNvPr>
          <p:cNvSpPr>
            <a:spLocks noGrp="1"/>
          </p:cNvSpPr>
          <p:nvPr>
            <p:ph type="title"/>
          </p:nvPr>
        </p:nvSpPr>
        <p:spPr/>
        <p:txBody>
          <a:bodyPr/>
          <a:lstStyle/>
          <a:p>
            <a:r>
              <a:rPr lang="en-US" dirty="0"/>
              <a:t>Top</a:t>
            </a:r>
            <a:r>
              <a:rPr lang="en-US" b="0" dirty="0">
                <a:solidFill>
                  <a:srgbClr val="6AA94F"/>
                </a:solidFill>
                <a:effectLst/>
                <a:latin typeface="Courier New" panose="02070309020205020404" pitchFamily="49" charset="0"/>
              </a:rPr>
              <a:t> </a:t>
            </a:r>
            <a:r>
              <a:rPr lang="en-US" dirty="0"/>
              <a:t>5 weapons used for the attacks</a:t>
            </a:r>
            <a:br>
              <a:rPr lang="en-US" b="0" dirty="0">
                <a:solidFill>
                  <a:srgbClr val="D4D4D4"/>
                </a:solidFill>
                <a:effectLst/>
                <a:latin typeface="Courier New" panose="02070309020205020404" pitchFamily="49" charset="0"/>
              </a:rPr>
            </a:br>
            <a:endParaRPr lang="en-US" dirty="0"/>
          </a:p>
        </p:txBody>
      </p:sp>
      <p:sp>
        <p:nvSpPr>
          <p:cNvPr id="3" name="Text Placeholder 2">
            <a:extLst>
              <a:ext uri="{FF2B5EF4-FFF2-40B4-BE49-F238E27FC236}">
                <a16:creationId xmlns:a16="http://schemas.microsoft.com/office/drawing/2014/main" id="{206B9AA4-AB2D-CD69-2F18-7B24AA14215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91D35F6-8C4D-35C1-EE98-D6E0A91E1BD7}"/>
              </a:ext>
            </a:extLst>
          </p:cNvPr>
          <p:cNvPicPr>
            <a:picLocks noChangeAspect="1"/>
          </p:cNvPicPr>
          <p:nvPr/>
        </p:nvPicPr>
        <p:blipFill>
          <a:blip r:embed="rId2"/>
          <a:stretch>
            <a:fillRect/>
          </a:stretch>
        </p:blipFill>
        <p:spPr>
          <a:xfrm>
            <a:off x="311700" y="1152475"/>
            <a:ext cx="8520600" cy="3416400"/>
          </a:xfrm>
          <a:prstGeom prst="rect">
            <a:avLst/>
          </a:prstGeom>
        </p:spPr>
      </p:pic>
    </p:spTree>
    <p:extLst>
      <p:ext uri="{BB962C8B-B14F-4D97-AF65-F5344CB8AC3E}">
        <p14:creationId xmlns:p14="http://schemas.microsoft.com/office/powerpoint/2010/main" val="416660477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1388</TotalTime>
  <Words>738</Words>
  <Application>Microsoft Office PowerPoint</Application>
  <PresentationFormat>On-screen Show (16:9)</PresentationFormat>
  <Paragraphs>64</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Montserrat</vt:lpstr>
      <vt:lpstr>Arial</vt:lpstr>
      <vt:lpstr>Roboto</vt:lpstr>
      <vt:lpstr>Courier New</vt:lpstr>
      <vt:lpstr>Simple Light</vt:lpstr>
      <vt:lpstr>           Capstone Project Global Terrorism Analysis   </vt:lpstr>
      <vt:lpstr>   </vt:lpstr>
      <vt:lpstr>What is the actual data ?  </vt:lpstr>
      <vt:lpstr>Significant features/columns : </vt:lpstr>
      <vt:lpstr> Data Analysis Steps  </vt:lpstr>
      <vt:lpstr>Finding correlation between the variables</vt:lpstr>
      <vt:lpstr>Checking the number of attacks per year </vt:lpstr>
      <vt:lpstr>Checking the reason of attacks </vt:lpstr>
      <vt:lpstr>Top 5 weapons used for the attacks </vt:lpstr>
      <vt:lpstr>Countries impacted the most by terrorism </vt:lpstr>
      <vt:lpstr>Attacks in the continents per year </vt:lpstr>
      <vt:lpstr>Failed and Successful attacks per year </vt:lpstr>
      <vt:lpstr>Maximum attacks in India state wise </vt:lpstr>
      <vt:lpstr>Which month India faced most attacks </vt:lpstr>
      <vt:lpstr>Top10 nationalities who attack the most </vt:lpstr>
      <vt:lpstr>Successful/unsuccessful per nationalities </vt:lpstr>
      <vt:lpstr>Conclusion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dc:creator>Kartikay</dc:creator>
  <cp:lastModifiedBy>Kartikay Kaushal</cp:lastModifiedBy>
  <cp:revision>1</cp:revision>
  <dcterms:modified xsi:type="dcterms:W3CDTF">2022-09-01T16:50:28Z</dcterms:modified>
</cp:coreProperties>
</file>