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FC52F-0108-778A-DA38-48BC0661E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609B3-5A6C-072D-946E-061D76DA4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84C95-8051-37FF-9BED-663213DB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AE79-0865-4E3C-B49E-FC70B5AB73C8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ABDA7-C5F0-55B9-9EE9-DC2C07123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77268-89C2-7A08-539F-3DFA21631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94CE4-2F9C-4C20-A5DB-0F3E619DF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13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8DC07-E628-C326-48E2-B54DD70AB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D0E7E-C411-7393-FA04-4136465A0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50AAD-D339-9B0D-71C9-267D21946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AE79-0865-4E3C-B49E-FC70B5AB73C8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AC65C-F363-3847-BEBD-12602CE29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1060B-098D-0D44-5CD4-F5DF60B8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94CE4-2F9C-4C20-A5DB-0F3E619DF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644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D1465C-BD42-94F5-FA07-F6CA104366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D3BD6-C7DC-CF52-5FFE-1C31A10D7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CEAC1-A000-6971-2833-BCF0ECE8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AE79-0865-4E3C-B49E-FC70B5AB73C8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F99B6-D08D-47E0-A51F-EA52D1C53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72A06-B214-453B-469E-21492A8EF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94CE4-2F9C-4C20-A5DB-0F3E619DF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94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5BFAC-48E2-8559-2ACF-90C29520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717CA-5CC8-7F4F-A311-B67BD387B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A1BEE-B3AB-920D-E3B1-760D5E95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AE79-0865-4E3C-B49E-FC70B5AB73C8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A8B02-7C7F-4836-E74A-C721D81F5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1969B-08CC-9742-7AE1-DDE305D00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94CE4-2F9C-4C20-A5DB-0F3E619DF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32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380B-D35D-907F-AAC7-90F8634B4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E0E7B-E2F3-2EDC-420A-9FFF7B41F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B5823-22A8-D26A-3B60-5CD201779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AE79-0865-4E3C-B49E-FC70B5AB73C8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F3101-0D4E-5881-7DCE-2E33EA0D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8A6A1-D98F-DE30-82A2-FAC3316F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94CE4-2F9C-4C20-A5DB-0F3E619DF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79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ED9C-F615-4D43-C0A1-472A722DB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3C3C1-40A7-F70F-21B6-66FAA478C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290CD-1D0A-CE67-2116-9E1E0A987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01D50-5181-FBF3-8D1B-D684B38C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AE79-0865-4E3C-B49E-FC70B5AB73C8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6B10E-3224-C1EA-FB43-179360547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3AA0A-D330-AB96-FAFA-333EE3144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94CE4-2F9C-4C20-A5DB-0F3E619DF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18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9DD0-C90E-E1E3-1C43-A788E33B8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2CA25-C5B0-1070-212C-CA7EE951E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7718D-21CF-8B17-67DA-0E0FC5E11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1132DA-6CDE-6E55-B95F-23875B3E7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720FBC-3CFE-A7EA-3954-4681E9B74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9C1FDA-8262-56AE-4B02-FA8A90A80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AE79-0865-4E3C-B49E-FC70B5AB73C8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89B393-045D-CC85-CD76-4D807431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4DDFA-A7B2-0420-9E90-D25B5B48A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94CE4-2F9C-4C20-A5DB-0F3E619DF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959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2E328-F37E-E627-497B-45D580C8F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B13FB-3A3F-BA42-D265-A42037FB6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AE79-0865-4E3C-B49E-FC70B5AB73C8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74036-5D33-F920-631A-678A70B77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908D30-0947-2AAC-EC65-38227AE12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94CE4-2F9C-4C20-A5DB-0F3E619DF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19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620067-D6C9-E8A5-6462-63C93183F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AE79-0865-4E3C-B49E-FC70B5AB73C8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4DAAC-31EB-6B03-29BD-93CDFF35F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0EE67-FD8B-3C4B-E65C-D7AEFE8A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94CE4-2F9C-4C20-A5DB-0F3E619DF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370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3175D-6C96-795A-1BD7-48AE88F2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D3798-988C-7E9D-5879-EE20CF6BE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593E7-C27A-3D75-FE38-BD6F6CDCA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44401-2D0D-E067-FD62-1A91D6B53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AE79-0865-4E3C-B49E-FC70B5AB73C8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D07D9-EC92-73B0-9D73-79F47B90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7E2F6-C321-1ECB-166D-D9550B6BF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94CE4-2F9C-4C20-A5DB-0F3E619DF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37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E836-8A94-8F44-EBAC-3B98B5B08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BD4DBE-D9C7-9AC3-654C-887CFD371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0CBF1-860A-3102-8A89-3E6E5A540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50CDC-1F99-E10A-8DDF-0C5C4508D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AE79-0865-4E3C-B49E-FC70B5AB73C8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2EC20-3239-7D47-8912-0C0293896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5E4D6-38A3-7089-052C-B29B03A1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94CE4-2F9C-4C20-A5DB-0F3E619DF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12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2CF76-40F8-AF97-F95B-6A2BFA862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87A9C-F9BE-B6DB-D28E-66DCFB79D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EF161-3058-19A9-F5EE-C71151356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BAE79-0865-4E3C-B49E-FC70B5AB73C8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8D231-DF19-00AC-92EB-D9AE2FAB3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86808-C6A8-4627-0D9F-EA4780B1C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94CE4-2F9C-4C20-A5DB-0F3E619DF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68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66E4-A8E9-5BE6-ACA6-D3BAD06AB1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48EAC-B7C6-D63D-FD60-7EFF95C641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597243-8AB7-47A9-1A15-7EEF3A5C5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7115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208FE6-5B87-7327-DD6A-45C3AB126C56}"/>
              </a:ext>
            </a:extLst>
          </p:cNvPr>
          <p:cNvSpPr txBox="1"/>
          <p:nvPr/>
        </p:nvSpPr>
        <p:spPr>
          <a:xfrm>
            <a:off x="3779176" y="3232706"/>
            <a:ext cx="4633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&lt;&lt;</a:t>
            </a:r>
            <a:r>
              <a:rPr lang="en-IN" sz="3200" b="1" dirty="0">
                <a:latin typeface="Edwardian Script ITC" panose="030303020407070D0804" pitchFamily="66" charset="0"/>
              </a:rPr>
              <a:t>Name</a:t>
            </a:r>
            <a:r>
              <a:rPr lang="en-IN" sz="3200" b="1" dirty="0"/>
              <a:t>&gt;&gt;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7029C1-C4CB-FBBE-F942-C80C7CDF9456}"/>
              </a:ext>
            </a:extLst>
          </p:cNvPr>
          <p:cNvSpPr txBox="1"/>
          <p:nvPr/>
        </p:nvSpPr>
        <p:spPr>
          <a:xfrm>
            <a:off x="8130283" y="6607840"/>
            <a:ext cx="253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&lt;&lt;Unique Id&gt;&gt;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9F03DF-3C5B-B619-7423-F9BB85A5780A}"/>
              </a:ext>
            </a:extLst>
          </p:cNvPr>
          <p:cNvSpPr txBox="1"/>
          <p:nvPr/>
        </p:nvSpPr>
        <p:spPr>
          <a:xfrm>
            <a:off x="8239874" y="4161426"/>
            <a:ext cx="2640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&lt;&lt;</a:t>
            </a:r>
            <a:r>
              <a:rPr lang="en-IN" b="1" dirty="0">
                <a:latin typeface="Edwardian Script ITC" panose="030303020407070D0804" pitchFamily="66" charset="0"/>
              </a:rPr>
              <a:t>Internship</a:t>
            </a:r>
            <a:r>
              <a:rPr lang="en-IN" b="1" dirty="0"/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48579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Edwardian Script ITC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Kartik Sharma</dc:creator>
  <cp:lastModifiedBy>Kartik Sharma</cp:lastModifiedBy>
  <cp:revision>3</cp:revision>
  <dcterms:created xsi:type="dcterms:W3CDTF">2023-03-17T11:33:07Z</dcterms:created>
  <dcterms:modified xsi:type="dcterms:W3CDTF">2023-03-17T11:43:57Z</dcterms:modified>
</cp:coreProperties>
</file>