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9587"/>
            <a:ext cx="12192000" cy="69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779176" y="3232706"/>
            <a:ext cx="463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200" u="none" cap="none" strike="noStrike">
                <a:solidFill>
                  <a:schemeClr val="dk1"/>
                </a:solidFill>
              </a:rPr>
              <a:t>&lt;&lt;Name&gt;&gt;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130275" y="6300750"/>
            <a:ext cx="24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&lt;</a:t>
            </a:r>
            <a:r>
              <a:rPr i="0" lang="en-IN" sz="1800" u="none" cap="none" strike="noStrike">
                <a:solidFill>
                  <a:schemeClr val="dk1"/>
                </a:solidFill>
              </a:rPr>
              <a:t>&lt;UniqueId</a:t>
            </a:r>
            <a:r>
              <a:rPr lang="en-IN" sz="1800">
                <a:solidFill>
                  <a:schemeClr val="dk1"/>
                </a:solidFill>
              </a:rPr>
              <a:t>&gt;&gt;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8220874" y="4066426"/>
            <a:ext cx="26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&lt;&lt;Internship&gt;&gt;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