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67EC-55BC-3DD8-853A-461D5428C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CB962-D319-93FE-A608-60FB58D9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3EFA-9E1B-EB9D-E04D-8DEDB133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7BCEA-1283-5D0A-05E3-79852340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30B0F-7E0F-ADEB-D11B-3F9B0E96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3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688A-D161-DBFA-A310-AAB1370F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38318-C42B-F38F-0349-D66E5E432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FF7B-0922-CFE6-5A48-E55B162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B4D4A-F2A1-A6F5-53D6-091371C7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186F-6B61-90BE-9E59-8FC072D0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2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F1BC1-673B-8029-9AF1-06E554283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FBC41-ECE0-BA23-0321-B1CEF69D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391F7-E051-5F27-C26E-111CFC16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6284-FAD3-B8D0-A90D-EC6FA18A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27A8-7225-6346-AEE9-F958291A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53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290-1B8A-195E-F5CE-016D816D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2AF8-25C9-A1E7-3F92-F68AF8D8B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C40F-1523-6093-B192-1CFA6F3F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93CF-99EF-4AD0-8FDB-3BD5352B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F1CAA-A2C8-3FB2-7765-A86F157B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0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92DB-B1FF-BBDC-D5BD-0B13946C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51325-C52C-0575-91D6-9928AD0F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49457-E9F6-89DA-21C3-134AFE6F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4DF0-C7A1-003E-2A30-0294C915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779A-4963-855B-7B6E-2DC26D7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B65F-BD0C-A7C9-D2AA-E3B7D0AA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E5B2-C7FA-A89C-A820-B7C1638C4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F1E80-33AA-F9C4-4B46-862A65D1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C58F1-665E-F742-5D44-F3D09F47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D795A-C107-6D29-E661-87C7B12A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B8021-699E-6630-7457-5470F5D0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4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1F48-FA6C-BE02-3FDF-6C3E9014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82EE4-2997-9FE9-732A-89EA731D2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E353E-5744-9B23-07E3-4A55DC1F4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E71E3-BCF1-2487-903C-BDD54B89A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5DD28-890F-09D5-BA6E-6B5B4C0A6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A1489-AD29-7392-8F17-4D203185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8998C-8B84-0643-82D2-3D5D584D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7D181-1419-F18A-2891-F1A5C3C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B7E7-8A42-38B7-75BA-F76C95C9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A0C21-EBEC-B2C6-1D45-AFB563B5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AEB9B-6C6A-7080-F5F5-A94179C9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66F3-2955-0750-E215-C22269B8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0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F9C5C-6A81-B17D-03EF-1CF5A883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06034-4D59-C0CB-738E-4913DC15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C68C8-3A61-BBB6-28EE-50F23E2C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7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350E-FA6C-0E51-8EF4-30D611E7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7BBF-13EF-774C-240D-13B9D217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6BB0-64AB-904D-0081-86057C344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26F9-6813-178D-B1BF-376D3E1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D8A8-6E8D-FE05-5EC1-D415EBD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EBDFD-F4A3-914E-D309-5823861A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8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CC06-36DC-1349-9E4D-C85FB56A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8EB83-2FE6-C8C9-11EB-0502D6090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7D98D-0710-781E-F4F4-8B720294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BF2DB-B985-3B4D-AB93-21385928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345FD-DBE6-6AD0-BD8B-74E2A3DB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46903-87DB-60C3-4988-440DD659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5F9F9-F9EC-643E-38C4-351F49BF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9B043-D960-5D18-39BB-89F87C4D0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11B3F-EFBB-09EA-4DDC-712FAA3B6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5EE18-36DA-41C9-9F74-42D4FD860D11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2CEC-0913-4325-570D-E585D2403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A640D-10E1-FE0E-B2EF-D8C9C471F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010B-36D6-4233-B46E-B097BC18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5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CC9E-6703-740A-C0EE-E5BB2C9D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4A9D8-8DFC-75EA-D854-C918803B7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9D08A-F4B7-C8E3-B97B-77CA9F407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7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BEB4-1DF3-818B-C0CE-80CF7327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AACD3-6132-E998-DC61-6E8349D2C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BDA5B-8440-F5A5-4B6E-4E92B0F42667}"/>
              </a:ext>
            </a:extLst>
          </p:cNvPr>
          <p:cNvSpPr txBox="1"/>
          <p:nvPr/>
        </p:nvSpPr>
        <p:spPr>
          <a:xfrm>
            <a:off x="3071973" y="2055813"/>
            <a:ext cx="77672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ABOUT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REGISTRATION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PAYMENT GATEWAY(UPI PAYMENT/CREDIT CARD/DEBIT CARD)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TAX FREE CERTIFICATE 80C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SEARCH ENGINE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CHATBOT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NEWSLETTER-CROWNJOBS</a:t>
            </a:r>
          </a:p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</a:rPr>
              <a:t>TESTIMONIAL</a:t>
            </a:r>
          </a:p>
        </p:txBody>
      </p:sp>
    </p:spTree>
    <p:extLst>
      <p:ext uri="{BB962C8B-B14F-4D97-AF65-F5344CB8AC3E}">
        <p14:creationId xmlns:p14="http://schemas.microsoft.com/office/powerpoint/2010/main" val="269984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2608-240B-671D-7BF2-04144B8E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54EA5C-8704-430C-3F89-018A23F86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08846A-C218-2CCB-EB10-5E63D09C9D77}"/>
              </a:ext>
            </a:extLst>
          </p:cNvPr>
          <p:cNvSpPr txBox="1"/>
          <p:nvPr/>
        </p:nvSpPr>
        <p:spPr>
          <a:xfrm>
            <a:off x="3195263" y="2456795"/>
            <a:ext cx="81585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NODEJS                                           HTML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EXPRESSJS                                       CSS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accent5">
                    <a:lumMod val="75000"/>
                  </a:schemeClr>
                </a:solidFill>
              </a:rPr>
              <a:t>EJS                                                    JAVASCRIPT</a:t>
            </a: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18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80A9-03AF-F15B-6ECA-212C2175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66F325-47A1-41FF-F1D5-B326554B2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911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Sharma</dc:creator>
  <cp:lastModifiedBy>Kartik Sharma</cp:lastModifiedBy>
  <cp:revision>1</cp:revision>
  <dcterms:created xsi:type="dcterms:W3CDTF">2023-02-12T10:09:55Z</dcterms:created>
  <dcterms:modified xsi:type="dcterms:W3CDTF">2023-02-12T10:21:58Z</dcterms:modified>
</cp:coreProperties>
</file>