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287000" cy="18288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8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5669280"/>
            <a:ext cx="8743950" cy="384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10241280"/>
            <a:ext cx="7200900" cy="457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rgbClr val="1629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rgbClr val="1629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4206240"/>
            <a:ext cx="4474845" cy="1207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4206240"/>
            <a:ext cx="4474845" cy="1207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rgbClr val="1629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6999" y="18287998"/>
                </a:moveTo>
                <a:lnTo>
                  <a:pt x="0" y="18287998"/>
                </a:lnTo>
                <a:lnTo>
                  <a:pt x="0" y="0"/>
                </a:lnTo>
                <a:lnTo>
                  <a:pt x="10286999" y="0"/>
                </a:lnTo>
                <a:lnTo>
                  <a:pt x="10286999" y="18287998"/>
                </a:lnTo>
                <a:close/>
              </a:path>
            </a:pathLst>
          </a:custGeom>
          <a:solidFill>
            <a:srgbClr val="D5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9714" y="2901079"/>
            <a:ext cx="7607570" cy="126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0" i="0">
                <a:solidFill>
                  <a:srgbClr val="1629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682" y="8156231"/>
            <a:ext cx="9407634" cy="725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17007840"/>
            <a:ext cx="329184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17007840"/>
            <a:ext cx="236601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17007840"/>
            <a:ext cx="236601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TECH25042.21@BITMESRA.AC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1333" y="13206970"/>
            <a:ext cx="3235960" cy="4618355"/>
          </a:xfrm>
          <a:custGeom>
            <a:avLst/>
            <a:gdLst/>
            <a:ahLst/>
            <a:cxnLst/>
            <a:rect l="l" t="t" r="r" b="b"/>
            <a:pathLst>
              <a:path w="3235959" h="4618355">
                <a:moveTo>
                  <a:pt x="3235666" y="0"/>
                </a:moveTo>
                <a:lnTo>
                  <a:pt x="3235666" y="3659834"/>
                </a:lnTo>
                <a:lnTo>
                  <a:pt x="3194732" y="3675801"/>
                </a:lnTo>
                <a:lnTo>
                  <a:pt x="3150203" y="3694611"/>
                </a:lnTo>
                <a:lnTo>
                  <a:pt x="3106833" y="3714365"/>
                </a:lnTo>
                <a:lnTo>
                  <a:pt x="3064568" y="3735042"/>
                </a:lnTo>
                <a:lnTo>
                  <a:pt x="3023349" y="3756622"/>
                </a:lnTo>
                <a:lnTo>
                  <a:pt x="2983122" y="3779084"/>
                </a:lnTo>
                <a:lnTo>
                  <a:pt x="2943831" y="3802407"/>
                </a:lnTo>
                <a:lnTo>
                  <a:pt x="2905418" y="3826570"/>
                </a:lnTo>
                <a:lnTo>
                  <a:pt x="2867828" y="3851552"/>
                </a:lnTo>
                <a:lnTo>
                  <a:pt x="2831005" y="3877332"/>
                </a:lnTo>
                <a:lnTo>
                  <a:pt x="2794892" y="3903890"/>
                </a:lnTo>
                <a:lnTo>
                  <a:pt x="2759434" y="3931204"/>
                </a:lnTo>
                <a:lnTo>
                  <a:pt x="2724574" y="3959254"/>
                </a:lnTo>
                <a:lnTo>
                  <a:pt x="2690256" y="3988019"/>
                </a:lnTo>
                <a:lnTo>
                  <a:pt x="2656424" y="4017477"/>
                </a:lnTo>
                <a:lnTo>
                  <a:pt x="2623022" y="4047609"/>
                </a:lnTo>
                <a:lnTo>
                  <a:pt x="2589994" y="4078393"/>
                </a:lnTo>
                <a:lnTo>
                  <a:pt x="2557283" y="4109808"/>
                </a:lnTo>
                <a:lnTo>
                  <a:pt x="2524834" y="4141833"/>
                </a:lnTo>
                <a:lnTo>
                  <a:pt x="2492590" y="4174448"/>
                </a:lnTo>
                <a:lnTo>
                  <a:pt x="2460495" y="4207631"/>
                </a:lnTo>
                <a:lnTo>
                  <a:pt x="2428493" y="4241362"/>
                </a:lnTo>
                <a:lnTo>
                  <a:pt x="2396528" y="4275621"/>
                </a:lnTo>
                <a:lnTo>
                  <a:pt x="2364544" y="4310385"/>
                </a:lnTo>
                <a:lnTo>
                  <a:pt x="2332484" y="4345634"/>
                </a:lnTo>
                <a:lnTo>
                  <a:pt x="2300292" y="4381347"/>
                </a:lnTo>
                <a:lnTo>
                  <a:pt x="2267913" y="4417504"/>
                </a:lnTo>
                <a:lnTo>
                  <a:pt x="2245932" y="4440607"/>
                </a:lnTo>
                <a:lnTo>
                  <a:pt x="2198032" y="4482478"/>
                </a:lnTo>
                <a:lnTo>
                  <a:pt x="2145380" y="4518611"/>
                </a:lnTo>
                <a:lnTo>
                  <a:pt x="2088572" y="4549056"/>
                </a:lnTo>
                <a:lnTo>
                  <a:pt x="2028206" y="4573866"/>
                </a:lnTo>
                <a:lnTo>
                  <a:pt x="1964879" y="4593091"/>
                </a:lnTo>
                <a:lnTo>
                  <a:pt x="1899188" y="4606784"/>
                </a:lnTo>
                <a:lnTo>
                  <a:pt x="1831730" y="4614997"/>
                </a:lnTo>
                <a:lnTo>
                  <a:pt x="1763101" y="4617780"/>
                </a:lnTo>
                <a:lnTo>
                  <a:pt x="1728534" y="4617151"/>
                </a:lnTo>
                <a:lnTo>
                  <a:pt x="1659269" y="4611887"/>
                </a:lnTo>
                <a:lnTo>
                  <a:pt x="1590326" y="4601322"/>
                </a:lnTo>
                <a:lnTo>
                  <a:pt x="1522302" y="4585508"/>
                </a:lnTo>
                <a:lnTo>
                  <a:pt x="1455795" y="4564497"/>
                </a:lnTo>
                <a:lnTo>
                  <a:pt x="1391400" y="4538341"/>
                </a:lnTo>
                <a:lnTo>
                  <a:pt x="1329716" y="4507090"/>
                </a:lnTo>
                <a:lnTo>
                  <a:pt x="1271338" y="4470796"/>
                </a:lnTo>
                <a:lnTo>
                  <a:pt x="1216865" y="4429512"/>
                </a:lnTo>
                <a:lnTo>
                  <a:pt x="1166893" y="4383288"/>
                </a:lnTo>
                <a:lnTo>
                  <a:pt x="1122019" y="4332176"/>
                </a:lnTo>
                <a:lnTo>
                  <a:pt x="1082840" y="4276228"/>
                </a:lnTo>
                <a:lnTo>
                  <a:pt x="1049954" y="4215494"/>
                </a:lnTo>
                <a:lnTo>
                  <a:pt x="1023956" y="4150028"/>
                </a:lnTo>
                <a:lnTo>
                  <a:pt x="1005444" y="4079880"/>
                </a:lnTo>
                <a:lnTo>
                  <a:pt x="995015" y="4005102"/>
                </a:lnTo>
                <a:lnTo>
                  <a:pt x="993019" y="3965993"/>
                </a:lnTo>
                <a:lnTo>
                  <a:pt x="993267" y="3925745"/>
                </a:lnTo>
                <a:lnTo>
                  <a:pt x="995834" y="3884366"/>
                </a:lnTo>
                <a:lnTo>
                  <a:pt x="1000795" y="3841861"/>
                </a:lnTo>
                <a:lnTo>
                  <a:pt x="1008225" y="3798238"/>
                </a:lnTo>
                <a:lnTo>
                  <a:pt x="1018198" y="3753502"/>
                </a:lnTo>
                <a:lnTo>
                  <a:pt x="1030788" y="3707661"/>
                </a:lnTo>
                <a:lnTo>
                  <a:pt x="1046071" y="3660719"/>
                </a:lnTo>
                <a:lnTo>
                  <a:pt x="1064121" y="3612685"/>
                </a:lnTo>
                <a:lnTo>
                  <a:pt x="1085012" y="3563564"/>
                </a:lnTo>
                <a:lnTo>
                  <a:pt x="1114037" y="3498095"/>
                </a:lnTo>
                <a:lnTo>
                  <a:pt x="1140855" y="3435597"/>
                </a:lnTo>
                <a:lnTo>
                  <a:pt x="1165474" y="3375981"/>
                </a:lnTo>
                <a:lnTo>
                  <a:pt x="1187899" y="3319154"/>
                </a:lnTo>
                <a:lnTo>
                  <a:pt x="1208137" y="3265026"/>
                </a:lnTo>
                <a:lnTo>
                  <a:pt x="1226194" y="3213505"/>
                </a:lnTo>
                <a:lnTo>
                  <a:pt x="1242075" y="3164501"/>
                </a:lnTo>
                <a:lnTo>
                  <a:pt x="1255787" y="3117922"/>
                </a:lnTo>
                <a:lnTo>
                  <a:pt x="1267336" y="3073677"/>
                </a:lnTo>
                <a:lnTo>
                  <a:pt x="1276728" y="3031675"/>
                </a:lnTo>
                <a:lnTo>
                  <a:pt x="1283970" y="2991825"/>
                </a:lnTo>
                <a:lnTo>
                  <a:pt x="1289066" y="2954036"/>
                </a:lnTo>
                <a:lnTo>
                  <a:pt x="1292849" y="2884277"/>
                </a:lnTo>
                <a:lnTo>
                  <a:pt x="1291547" y="2852124"/>
                </a:lnTo>
                <a:lnTo>
                  <a:pt x="1282589" y="2792817"/>
                </a:lnTo>
                <a:lnTo>
                  <a:pt x="1265198" y="2739567"/>
                </a:lnTo>
                <a:lnTo>
                  <a:pt x="1239423" y="2691646"/>
                </a:lnTo>
                <a:lnTo>
                  <a:pt x="1205312" y="2648323"/>
                </a:lnTo>
                <a:lnTo>
                  <a:pt x="1162915" y="2608872"/>
                </a:lnTo>
                <a:lnTo>
                  <a:pt x="1112280" y="2572562"/>
                </a:lnTo>
                <a:lnTo>
                  <a:pt x="1053456" y="2538666"/>
                </a:lnTo>
                <a:lnTo>
                  <a:pt x="986491" y="2506453"/>
                </a:lnTo>
                <a:lnTo>
                  <a:pt x="949971" y="2490751"/>
                </a:lnTo>
                <a:lnTo>
                  <a:pt x="911435" y="2475196"/>
                </a:lnTo>
                <a:lnTo>
                  <a:pt x="870887" y="2459698"/>
                </a:lnTo>
                <a:lnTo>
                  <a:pt x="828335" y="2444166"/>
                </a:lnTo>
                <a:lnTo>
                  <a:pt x="783785" y="2428508"/>
                </a:lnTo>
                <a:lnTo>
                  <a:pt x="737242" y="2412633"/>
                </a:lnTo>
                <a:lnTo>
                  <a:pt x="688713" y="2396450"/>
                </a:lnTo>
                <a:lnTo>
                  <a:pt x="638203" y="2379869"/>
                </a:lnTo>
                <a:lnTo>
                  <a:pt x="585719" y="2362798"/>
                </a:lnTo>
                <a:lnTo>
                  <a:pt x="474854" y="2326821"/>
                </a:lnTo>
                <a:lnTo>
                  <a:pt x="416484" y="2307733"/>
                </a:lnTo>
                <a:lnTo>
                  <a:pt x="380391" y="2294851"/>
                </a:lnTo>
                <a:lnTo>
                  <a:pt x="313494" y="2264872"/>
                </a:lnTo>
                <a:lnTo>
                  <a:pt x="253519" y="2229646"/>
                </a:lnTo>
                <a:lnTo>
                  <a:pt x="200316" y="2189621"/>
                </a:lnTo>
                <a:lnTo>
                  <a:pt x="153733" y="2145243"/>
                </a:lnTo>
                <a:lnTo>
                  <a:pt x="113616" y="2096958"/>
                </a:lnTo>
                <a:lnTo>
                  <a:pt x="79815" y="2045215"/>
                </a:lnTo>
                <a:lnTo>
                  <a:pt x="52177" y="1990459"/>
                </a:lnTo>
                <a:lnTo>
                  <a:pt x="30550" y="1933138"/>
                </a:lnTo>
                <a:lnTo>
                  <a:pt x="14783" y="1873698"/>
                </a:lnTo>
                <a:lnTo>
                  <a:pt x="4722" y="1812586"/>
                </a:lnTo>
                <a:lnTo>
                  <a:pt x="217" y="1750249"/>
                </a:lnTo>
                <a:lnTo>
                  <a:pt x="0" y="1718761"/>
                </a:lnTo>
                <a:lnTo>
                  <a:pt x="1114" y="1687135"/>
                </a:lnTo>
                <a:lnTo>
                  <a:pt x="7263" y="1623689"/>
                </a:lnTo>
                <a:lnTo>
                  <a:pt x="18510" y="1560358"/>
                </a:lnTo>
                <a:lnTo>
                  <a:pt x="34705" y="1497590"/>
                </a:lnTo>
                <a:lnTo>
                  <a:pt x="55694" y="1435832"/>
                </a:lnTo>
                <a:lnTo>
                  <a:pt x="81326" y="1375529"/>
                </a:lnTo>
                <a:lnTo>
                  <a:pt x="111449" y="1317129"/>
                </a:lnTo>
                <a:lnTo>
                  <a:pt x="145911" y="1261080"/>
                </a:lnTo>
                <a:lnTo>
                  <a:pt x="184559" y="1207827"/>
                </a:lnTo>
                <a:lnTo>
                  <a:pt x="227243" y="1157817"/>
                </a:lnTo>
                <a:lnTo>
                  <a:pt x="273809" y="1111498"/>
                </a:lnTo>
                <a:lnTo>
                  <a:pt x="324105" y="1069316"/>
                </a:lnTo>
                <a:lnTo>
                  <a:pt x="377980" y="1031719"/>
                </a:lnTo>
                <a:lnTo>
                  <a:pt x="435282" y="999152"/>
                </a:lnTo>
                <a:lnTo>
                  <a:pt x="495858" y="972063"/>
                </a:lnTo>
                <a:lnTo>
                  <a:pt x="559557" y="950898"/>
                </a:lnTo>
                <a:lnTo>
                  <a:pt x="626226" y="936105"/>
                </a:lnTo>
                <a:lnTo>
                  <a:pt x="695713" y="928131"/>
                </a:lnTo>
                <a:lnTo>
                  <a:pt x="731466" y="926840"/>
                </a:lnTo>
                <a:lnTo>
                  <a:pt x="767867" y="927422"/>
                </a:lnTo>
                <a:lnTo>
                  <a:pt x="842535" y="934424"/>
                </a:lnTo>
                <a:lnTo>
                  <a:pt x="880765" y="940957"/>
                </a:lnTo>
                <a:lnTo>
                  <a:pt x="919566" y="949586"/>
                </a:lnTo>
                <a:lnTo>
                  <a:pt x="958919" y="960366"/>
                </a:lnTo>
                <a:lnTo>
                  <a:pt x="998807" y="973353"/>
                </a:lnTo>
                <a:lnTo>
                  <a:pt x="1039208" y="988604"/>
                </a:lnTo>
                <a:lnTo>
                  <a:pt x="1080106" y="1006173"/>
                </a:lnTo>
                <a:lnTo>
                  <a:pt x="1139535" y="1032436"/>
                </a:lnTo>
                <a:lnTo>
                  <a:pt x="1197281" y="1056307"/>
                </a:lnTo>
                <a:lnTo>
                  <a:pt x="1253390" y="1077824"/>
                </a:lnTo>
                <a:lnTo>
                  <a:pt x="1307906" y="1097027"/>
                </a:lnTo>
                <a:lnTo>
                  <a:pt x="1360874" y="1113955"/>
                </a:lnTo>
                <a:lnTo>
                  <a:pt x="1412340" y="1128648"/>
                </a:lnTo>
                <a:lnTo>
                  <a:pt x="1462348" y="1141145"/>
                </a:lnTo>
                <a:lnTo>
                  <a:pt x="1510944" y="1151485"/>
                </a:lnTo>
                <a:lnTo>
                  <a:pt x="1558172" y="1159708"/>
                </a:lnTo>
                <a:lnTo>
                  <a:pt x="1604078" y="1165852"/>
                </a:lnTo>
                <a:lnTo>
                  <a:pt x="1648705" y="1169957"/>
                </a:lnTo>
                <a:lnTo>
                  <a:pt x="1692101" y="1172063"/>
                </a:lnTo>
                <a:lnTo>
                  <a:pt x="1734309" y="1172208"/>
                </a:lnTo>
                <a:lnTo>
                  <a:pt x="1775374" y="1170432"/>
                </a:lnTo>
                <a:lnTo>
                  <a:pt x="1815342" y="1166774"/>
                </a:lnTo>
                <a:lnTo>
                  <a:pt x="1854258" y="1161274"/>
                </a:lnTo>
                <a:lnTo>
                  <a:pt x="1892166" y="1153971"/>
                </a:lnTo>
                <a:lnTo>
                  <a:pt x="1965139" y="1134112"/>
                </a:lnTo>
                <a:lnTo>
                  <a:pt x="2034624" y="1107511"/>
                </a:lnTo>
                <a:lnTo>
                  <a:pt x="2100978" y="1074484"/>
                </a:lnTo>
                <a:lnTo>
                  <a:pt x="2164564" y="1035345"/>
                </a:lnTo>
                <a:lnTo>
                  <a:pt x="2225740" y="990408"/>
                </a:lnTo>
                <a:lnTo>
                  <a:pt x="2255537" y="965863"/>
                </a:lnTo>
                <a:lnTo>
                  <a:pt x="2284867" y="939986"/>
                </a:lnTo>
                <a:lnTo>
                  <a:pt x="2313774" y="912818"/>
                </a:lnTo>
                <a:lnTo>
                  <a:pt x="2342305" y="884396"/>
                </a:lnTo>
                <a:lnTo>
                  <a:pt x="2370503" y="854760"/>
                </a:lnTo>
                <a:lnTo>
                  <a:pt x="2398414" y="823950"/>
                </a:lnTo>
                <a:lnTo>
                  <a:pt x="2426083" y="792005"/>
                </a:lnTo>
                <a:lnTo>
                  <a:pt x="2453555" y="758964"/>
                </a:lnTo>
                <a:lnTo>
                  <a:pt x="2480875" y="724867"/>
                </a:lnTo>
                <a:lnTo>
                  <a:pt x="2508087" y="689752"/>
                </a:lnTo>
                <a:lnTo>
                  <a:pt x="2535237" y="653660"/>
                </a:lnTo>
                <a:lnTo>
                  <a:pt x="2562371" y="616628"/>
                </a:lnTo>
                <a:lnTo>
                  <a:pt x="2589532" y="578698"/>
                </a:lnTo>
                <a:lnTo>
                  <a:pt x="2616766" y="539907"/>
                </a:lnTo>
                <a:lnTo>
                  <a:pt x="2644118" y="500295"/>
                </a:lnTo>
                <a:lnTo>
                  <a:pt x="2671633" y="459902"/>
                </a:lnTo>
                <a:lnTo>
                  <a:pt x="2699356" y="418767"/>
                </a:lnTo>
                <a:lnTo>
                  <a:pt x="2727333" y="376929"/>
                </a:lnTo>
                <a:lnTo>
                  <a:pt x="2755607" y="334427"/>
                </a:lnTo>
                <a:lnTo>
                  <a:pt x="2786695" y="287582"/>
                </a:lnTo>
                <a:lnTo>
                  <a:pt x="2809923" y="254541"/>
                </a:lnTo>
                <a:lnTo>
                  <a:pt x="2834306" y="223630"/>
                </a:lnTo>
                <a:lnTo>
                  <a:pt x="2859778" y="194818"/>
                </a:lnTo>
                <a:lnTo>
                  <a:pt x="2913729" y="143362"/>
                </a:lnTo>
                <a:lnTo>
                  <a:pt x="2971260" y="99918"/>
                </a:lnTo>
                <a:lnTo>
                  <a:pt x="3031851" y="64232"/>
                </a:lnTo>
                <a:lnTo>
                  <a:pt x="3094984" y="36047"/>
                </a:lnTo>
                <a:lnTo>
                  <a:pt x="3160140" y="15110"/>
                </a:lnTo>
                <a:lnTo>
                  <a:pt x="3226802" y="1164"/>
                </a:lnTo>
                <a:lnTo>
                  <a:pt x="3235666" y="0"/>
                </a:lnTo>
                <a:close/>
              </a:path>
            </a:pathLst>
          </a:custGeom>
          <a:solidFill>
            <a:srgbClr val="BDD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6361" y="3035087"/>
            <a:ext cx="3661938" cy="61089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60314"/>
            <a:ext cx="2934335" cy="3329304"/>
            <a:chOff x="0" y="460314"/>
            <a:chExt cx="2934335" cy="3329304"/>
          </a:xfrm>
        </p:grpSpPr>
        <p:sp>
          <p:nvSpPr>
            <p:cNvPr id="5" name="object 5"/>
            <p:cNvSpPr/>
            <p:nvPr/>
          </p:nvSpPr>
          <p:spPr>
            <a:xfrm>
              <a:off x="0" y="460314"/>
              <a:ext cx="2934335" cy="3007360"/>
            </a:xfrm>
            <a:custGeom>
              <a:avLst/>
              <a:gdLst/>
              <a:ahLst/>
              <a:cxnLst/>
              <a:rect l="l" t="t" r="r" b="b"/>
              <a:pathLst>
                <a:path w="2934335" h="3007360">
                  <a:moveTo>
                    <a:pt x="0" y="11765"/>
                  </a:moveTo>
                  <a:lnTo>
                    <a:pt x="17127" y="8664"/>
                  </a:lnTo>
                  <a:lnTo>
                    <a:pt x="53355" y="4038"/>
                  </a:lnTo>
                  <a:lnTo>
                    <a:pt x="90191" y="1165"/>
                  </a:lnTo>
                  <a:lnTo>
                    <a:pt x="127479" y="0"/>
                  </a:lnTo>
                  <a:lnTo>
                    <a:pt x="165067" y="499"/>
                  </a:lnTo>
                  <a:lnTo>
                    <a:pt x="240528" y="6317"/>
                  </a:lnTo>
                  <a:lnTo>
                    <a:pt x="315343" y="18268"/>
                  </a:lnTo>
                  <a:lnTo>
                    <a:pt x="388284" y="36002"/>
                  </a:lnTo>
                  <a:lnTo>
                    <a:pt x="458120" y="59169"/>
                  </a:lnTo>
                  <a:lnTo>
                    <a:pt x="523623" y="87420"/>
                  </a:lnTo>
                  <a:lnTo>
                    <a:pt x="583563" y="120402"/>
                  </a:lnTo>
                  <a:lnTo>
                    <a:pt x="636711" y="157768"/>
                  </a:lnTo>
                  <a:lnTo>
                    <a:pt x="660354" y="177984"/>
                  </a:lnTo>
                  <a:lnTo>
                    <a:pt x="708390" y="217291"/>
                  </a:lnTo>
                  <a:lnTo>
                    <a:pt x="756020" y="247402"/>
                  </a:lnTo>
                  <a:lnTo>
                    <a:pt x="803095" y="269127"/>
                  </a:lnTo>
                  <a:lnTo>
                    <a:pt x="849467" y="283271"/>
                  </a:lnTo>
                  <a:lnTo>
                    <a:pt x="894988" y="290645"/>
                  </a:lnTo>
                  <a:lnTo>
                    <a:pt x="939508" y="292055"/>
                  </a:lnTo>
                  <a:lnTo>
                    <a:pt x="982881" y="288309"/>
                  </a:lnTo>
                  <a:lnTo>
                    <a:pt x="1024957" y="280215"/>
                  </a:lnTo>
                  <a:lnTo>
                    <a:pt x="1065588" y="268580"/>
                  </a:lnTo>
                  <a:lnTo>
                    <a:pt x="1104626" y="254214"/>
                  </a:lnTo>
                  <a:lnTo>
                    <a:pt x="1141922" y="237923"/>
                  </a:lnTo>
                  <a:lnTo>
                    <a:pt x="1177328" y="220516"/>
                  </a:lnTo>
                  <a:lnTo>
                    <a:pt x="1270720" y="169673"/>
                  </a:lnTo>
                  <a:lnTo>
                    <a:pt x="1320527" y="143818"/>
                  </a:lnTo>
                  <a:lnTo>
                    <a:pt x="1369864" y="120501"/>
                  </a:lnTo>
                  <a:lnTo>
                    <a:pt x="1418696" y="99674"/>
                  </a:lnTo>
                  <a:lnTo>
                    <a:pt x="1466986" y="81293"/>
                  </a:lnTo>
                  <a:lnTo>
                    <a:pt x="1514699" y="65309"/>
                  </a:lnTo>
                  <a:lnTo>
                    <a:pt x="1561798" y="51679"/>
                  </a:lnTo>
                  <a:lnTo>
                    <a:pt x="1608247" y="40354"/>
                  </a:lnTo>
                  <a:lnTo>
                    <a:pt x="1654011" y="31288"/>
                  </a:lnTo>
                  <a:lnTo>
                    <a:pt x="1699054" y="24437"/>
                  </a:lnTo>
                  <a:lnTo>
                    <a:pt x="1743339" y="19752"/>
                  </a:lnTo>
                  <a:lnTo>
                    <a:pt x="1786830" y="17189"/>
                  </a:lnTo>
                  <a:lnTo>
                    <a:pt x="1829492" y="16700"/>
                  </a:lnTo>
                  <a:lnTo>
                    <a:pt x="1871289" y="18240"/>
                  </a:lnTo>
                  <a:lnTo>
                    <a:pt x="1912183" y="21762"/>
                  </a:lnTo>
                  <a:lnTo>
                    <a:pt x="1952141" y="27220"/>
                  </a:lnTo>
                  <a:lnTo>
                    <a:pt x="1991124" y="34568"/>
                  </a:lnTo>
                  <a:lnTo>
                    <a:pt x="2029098" y="43760"/>
                  </a:lnTo>
                  <a:lnTo>
                    <a:pt x="2066026" y="54748"/>
                  </a:lnTo>
                  <a:lnTo>
                    <a:pt x="2136602" y="81932"/>
                  </a:lnTo>
                  <a:lnTo>
                    <a:pt x="2172220" y="99152"/>
                  </a:lnTo>
                  <a:lnTo>
                    <a:pt x="2233724" y="135031"/>
                  </a:lnTo>
                  <a:lnTo>
                    <a:pt x="2292224" y="178106"/>
                  </a:lnTo>
                  <a:lnTo>
                    <a:pt x="2345389" y="226891"/>
                  </a:lnTo>
                  <a:lnTo>
                    <a:pt x="2392931" y="281014"/>
                  </a:lnTo>
                  <a:lnTo>
                    <a:pt x="2434562" y="340106"/>
                  </a:lnTo>
                  <a:lnTo>
                    <a:pt x="2469995" y="403797"/>
                  </a:lnTo>
                  <a:lnTo>
                    <a:pt x="2498941" y="471717"/>
                  </a:lnTo>
                  <a:lnTo>
                    <a:pt x="2521112" y="543496"/>
                  </a:lnTo>
                  <a:lnTo>
                    <a:pt x="2529567" y="580717"/>
                  </a:lnTo>
                  <a:lnTo>
                    <a:pt x="2536220" y="618763"/>
                  </a:lnTo>
                  <a:lnTo>
                    <a:pt x="2541035" y="657590"/>
                  </a:lnTo>
                  <a:lnTo>
                    <a:pt x="2543977" y="697150"/>
                  </a:lnTo>
                  <a:lnTo>
                    <a:pt x="2545008" y="737397"/>
                  </a:lnTo>
                  <a:lnTo>
                    <a:pt x="2544094" y="778286"/>
                  </a:lnTo>
                  <a:lnTo>
                    <a:pt x="2541199" y="819769"/>
                  </a:lnTo>
                  <a:lnTo>
                    <a:pt x="2536285" y="861800"/>
                  </a:lnTo>
                  <a:lnTo>
                    <a:pt x="2520216" y="960861"/>
                  </a:lnTo>
                  <a:lnTo>
                    <a:pt x="2514448" y="1014802"/>
                  </a:lnTo>
                  <a:lnTo>
                    <a:pt x="2511818" y="1066289"/>
                  </a:lnTo>
                  <a:lnTo>
                    <a:pt x="2512134" y="1115454"/>
                  </a:lnTo>
                  <a:lnTo>
                    <a:pt x="2515203" y="1162431"/>
                  </a:lnTo>
                  <a:lnTo>
                    <a:pt x="2520831" y="1207350"/>
                  </a:lnTo>
                  <a:lnTo>
                    <a:pt x="2528826" y="1250345"/>
                  </a:lnTo>
                  <a:lnTo>
                    <a:pt x="2538993" y="1291547"/>
                  </a:lnTo>
                  <a:lnTo>
                    <a:pt x="2551139" y="1331090"/>
                  </a:lnTo>
                  <a:lnTo>
                    <a:pt x="2565071" y="1369105"/>
                  </a:lnTo>
                  <a:lnTo>
                    <a:pt x="2580596" y="1405725"/>
                  </a:lnTo>
                  <a:lnTo>
                    <a:pt x="2597520" y="1441082"/>
                  </a:lnTo>
                  <a:lnTo>
                    <a:pt x="2615651" y="1475309"/>
                  </a:lnTo>
                  <a:lnTo>
                    <a:pt x="2634794" y="1508537"/>
                  </a:lnTo>
                  <a:lnTo>
                    <a:pt x="2675346" y="1572529"/>
                  </a:lnTo>
                  <a:lnTo>
                    <a:pt x="2717630" y="1634117"/>
                  </a:lnTo>
                  <a:lnTo>
                    <a:pt x="2760099" y="1694360"/>
                  </a:lnTo>
                  <a:lnTo>
                    <a:pt x="2780919" y="1724308"/>
                  </a:lnTo>
                  <a:lnTo>
                    <a:pt x="2820766" y="1784517"/>
                  </a:lnTo>
                  <a:lnTo>
                    <a:pt x="2856932" y="1846028"/>
                  </a:lnTo>
                  <a:lnTo>
                    <a:pt x="2887870" y="1909899"/>
                  </a:lnTo>
                  <a:lnTo>
                    <a:pt x="2912035" y="1977190"/>
                  </a:lnTo>
                  <a:lnTo>
                    <a:pt x="2927879" y="2048958"/>
                  </a:lnTo>
                  <a:lnTo>
                    <a:pt x="2932197" y="2086852"/>
                  </a:lnTo>
                  <a:lnTo>
                    <a:pt x="2933856" y="2126263"/>
                  </a:lnTo>
                  <a:lnTo>
                    <a:pt x="2932661" y="2167323"/>
                  </a:lnTo>
                  <a:lnTo>
                    <a:pt x="2928721" y="2211261"/>
                  </a:lnTo>
                  <a:lnTo>
                    <a:pt x="2922639" y="2253924"/>
                  </a:lnTo>
                  <a:lnTo>
                    <a:pt x="2914457" y="2295224"/>
                  </a:lnTo>
                  <a:lnTo>
                    <a:pt x="2904221" y="2335077"/>
                  </a:lnTo>
                  <a:lnTo>
                    <a:pt x="2891972" y="2373396"/>
                  </a:lnTo>
                  <a:lnTo>
                    <a:pt x="2877756" y="2410096"/>
                  </a:lnTo>
                  <a:lnTo>
                    <a:pt x="2861615" y="2445093"/>
                  </a:lnTo>
                  <a:lnTo>
                    <a:pt x="2823735" y="2509630"/>
                  </a:lnTo>
                  <a:lnTo>
                    <a:pt x="2778681" y="2566322"/>
                  </a:lnTo>
                  <a:lnTo>
                    <a:pt x="2726803" y="2614486"/>
                  </a:lnTo>
                  <a:lnTo>
                    <a:pt x="2668449" y="2653437"/>
                  </a:lnTo>
                  <a:lnTo>
                    <a:pt x="2603970" y="2682490"/>
                  </a:lnTo>
                  <a:lnTo>
                    <a:pt x="2533715" y="2700960"/>
                  </a:lnTo>
                  <a:lnTo>
                    <a:pt x="2458032" y="2708164"/>
                  </a:lnTo>
                  <a:lnTo>
                    <a:pt x="2418265" y="2707326"/>
                  </a:lnTo>
                  <a:lnTo>
                    <a:pt x="2377272" y="2703416"/>
                  </a:lnTo>
                  <a:lnTo>
                    <a:pt x="2335096" y="2696346"/>
                  </a:lnTo>
                  <a:lnTo>
                    <a:pt x="2291782" y="2686032"/>
                  </a:lnTo>
                  <a:lnTo>
                    <a:pt x="2247374" y="2672388"/>
                  </a:lnTo>
                  <a:lnTo>
                    <a:pt x="2201914" y="2655328"/>
                  </a:lnTo>
                  <a:lnTo>
                    <a:pt x="2155446" y="2634766"/>
                  </a:lnTo>
                  <a:lnTo>
                    <a:pt x="2108015" y="2610618"/>
                  </a:lnTo>
                  <a:lnTo>
                    <a:pt x="2059663" y="2582798"/>
                  </a:lnTo>
                  <a:lnTo>
                    <a:pt x="2010435" y="2551219"/>
                  </a:lnTo>
                  <a:lnTo>
                    <a:pt x="1960374" y="2515797"/>
                  </a:lnTo>
                  <a:lnTo>
                    <a:pt x="1907468" y="2477459"/>
                  </a:lnTo>
                  <a:lnTo>
                    <a:pt x="1856355" y="2442166"/>
                  </a:lnTo>
                  <a:lnTo>
                    <a:pt x="1806961" y="2409908"/>
                  </a:lnTo>
                  <a:lnTo>
                    <a:pt x="1759215" y="2380676"/>
                  </a:lnTo>
                  <a:lnTo>
                    <a:pt x="1713044" y="2354462"/>
                  </a:lnTo>
                  <a:lnTo>
                    <a:pt x="1668374" y="2331255"/>
                  </a:lnTo>
                  <a:lnTo>
                    <a:pt x="1625133" y="2311046"/>
                  </a:lnTo>
                  <a:lnTo>
                    <a:pt x="1583248" y="2293827"/>
                  </a:lnTo>
                  <a:lnTo>
                    <a:pt x="1542647" y="2279587"/>
                  </a:lnTo>
                  <a:lnTo>
                    <a:pt x="1503255" y="2268318"/>
                  </a:lnTo>
                  <a:lnTo>
                    <a:pt x="1465001" y="2260010"/>
                  </a:lnTo>
                  <a:lnTo>
                    <a:pt x="1391614" y="2252242"/>
                  </a:lnTo>
                  <a:lnTo>
                    <a:pt x="1356336" y="2252762"/>
                  </a:lnTo>
                  <a:lnTo>
                    <a:pt x="1288245" y="2262567"/>
                  </a:lnTo>
                  <a:lnTo>
                    <a:pt x="1222956" y="2283993"/>
                  </a:lnTo>
                  <a:lnTo>
                    <a:pt x="1159886" y="2316969"/>
                  </a:lnTo>
                  <a:lnTo>
                    <a:pt x="1098454" y="2361418"/>
                  </a:lnTo>
                  <a:lnTo>
                    <a:pt x="1068169" y="2387922"/>
                  </a:lnTo>
                  <a:lnTo>
                    <a:pt x="1038075" y="2417267"/>
                  </a:lnTo>
                  <a:lnTo>
                    <a:pt x="1008099" y="2449443"/>
                  </a:lnTo>
                  <a:lnTo>
                    <a:pt x="978099" y="2484529"/>
                  </a:lnTo>
                  <a:lnTo>
                    <a:pt x="948210" y="2522253"/>
                  </a:lnTo>
                  <a:lnTo>
                    <a:pt x="918150" y="2562868"/>
                  </a:lnTo>
                  <a:lnTo>
                    <a:pt x="887918" y="2606277"/>
                  </a:lnTo>
                  <a:lnTo>
                    <a:pt x="857439" y="2652471"/>
                  </a:lnTo>
                  <a:lnTo>
                    <a:pt x="836615" y="2682936"/>
                  </a:lnTo>
                  <a:lnTo>
                    <a:pt x="790110" y="2740364"/>
                  </a:lnTo>
                  <a:lnTo>
                    <a:pt x="737665" y="2792912"/>
                  </a:lnTo>
                  <a:lnTo>
                    <a:pt x="679923" y="2840325"/>
                  </a:lnTo>
                  <a:lnTo>
                    <a:pt x="617528" y="2882350"/>
                  </a:lnTo>
                  <a:lnTo>
                    <a:pt x="551124" y="2918734"/>
                  </a:lnTo>
                  <a:lnTo>
                    <a:pt x="481354" y="2949222"/>
                  </a:lnTo>
                  <a:lnTo>
                    <a:pt x="445409" y="2962176"/>
                  </a:lnTo>
                  <a:lnTo>
                    <a:pt x="408864" y="2973560"/>
                  </a:lnTo>
                  <a:lnTo>
                    <a:pt x="371799" y="2983345"/>
                  </a:lnTo>
                  <a:lnTo>
                    <a:pt x="334295" y="2991496"/>
                  </a:lnTo>
                  <a:lnTo>
                    <a:pt x="296433" y="2997983"/>
                  </a:lnTo>
                  <a:lnTo>
                    <a:pt x="258293" y="3002775"/>
                  </a:lnTo>
                  <a:lnTo>
                    <a:pt x="219956" y="3005839"/>
                  </a:lnTo>
                  <a:lnTo>
                    <a:pt x="181501" y="3007143"/>
                  </a:lnTo>
                  <a:lnTo>
                    <a:pt x="143010" y="3006657"/>
                  </a:lnTo>
                  <a:lnTo>
                    <a:pt x="104563" y="3004347"/>
                  </a:lnTo>
                  <a:lnTo>
                    <a:pt x="66240" y="3000183"/>
                  </a:lnTo>
                  <a:lnTo>
                    <a:pt x="28122" y="2994133"/>
                  </a:lnTo>
                  <a:lnTo>
                    <a:pt x="0" y="2988210"/>
                  </a:lnTo>
                  <a:lnTo>
                    <a:pt x="0" y="11765"/>
                  </a:lnTo>
                  <a:close/>
                </a:path>
              </a:pathLst>
            </a:custGeom>
            <a:solidFill>
              <a:srgbClr val="BDD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5101" y="2460280"/>
              <a:ext cx="847090" cy="1329690"/>
            </a:xfrm>
            <a:custGeom>
              <a:avLst/>
              <a:gdLst/>
              <a:ahLst/>
              <a:cxnLst/>
              <a:rect l="l" t="t" r="r" b="b"/>
              <a:pathLst>
                <a:path w="847090" h="1329689">
                  <a:moveTo>
                    <a:pt x="297129" y="829716"/>
                  </a:moveTo>
                  <a:lnTo>
                    <a:pt x="268770" y="802132"/>
                  </a:lnTo>
                  <a:lnTo>
                    <a:pt x="254190" y="790498"/>
                  </a:lnTo>
                  <a:lnTo>
                    <a:pt x="210070" y="740295"/>
                  </a:lnTo>
                  <a:lnTo>
                    <a:pt x="187109" y="703694"/>
                  </a:lnTo>
                  <a:lnTo>
                    <a:pt x="170637" y="664476"/>
                  </a:lnTo>
                  <a:lnTo>
                    <a:pt x="163652" y="624027"/>
                  </a:lnTo>
                  <a:lnTo>
                    <a:pt x="163182" y="618096"/>
                  </a:lnTo>
                  <a:lnTo>
                    <a:pt x="162052" y="612292"/>
                  </a:lnTo>
                  <a:lnTo>
                    <a:pt x="159385" y="603745"/>
                  </a:lnTo>
                  <a:lnTo>
                    <a:pt x="158038" y="601116"/>
                  </a:lnTo>
                  <a:lnTo>
                    <a:pt x="156210" y="598728"/>
                  </a:lnTo>
                  <a:lnTo>
                    <a:pt x="154952" y="596684"/>
                  </a:lnTo>
                  <a:lnTo>
                    <a:pt x="152730" y="595731"/>
                  </a:lnTo>
                  <a:lnTo>
                    <a:pt x="148297" y="596214"/>
                  </a:lnTo>
                  <a:lnTo>
                    <a:pt x="145338" y="597484"/>
                  </a:lnTo>
                  <a:lnTo>
                    <a:pt x="143205" y="599592"/>
                  </a:lnTo>
                  <a:lnTo>
                    <a:pt x="141884" y="602513"/>
                  </a:lnTo>
                  <a:lnTo>
                    <a:pt x="135407" y="621106"/>
                  </a:lnTo>
                  <a:lnTo>
                    <a:pt x="133324" y="639813"/>
                  </a:lnTo>
                  <a:lnTo>
                    <a:pt x="130162" y="661746"/>
                  </a:lnTo>
                  <a:lnTo>
                    <a:pt x="84531" y="752043"/>
                  </a:lnTo>
                  <a:lnTo>
                    <a:pt x="49669" y="791375"/>
                  </a:lnTo>
                  <a:lnTo>
                    <a:pt x="4851" y="826731"/>
                  </a:lnTo>
                  <a:lnTo>
                    <a:pt x="1092" y="830465"/>
                  </a:lnTo>
                  <a:lnTo>
                    <a:pt x="27012" y="850442"/>
                  </a:lnTo>
                  <a:lnTo>
                    <a:pt x="54800" y="857910"/>
                  </a:lnTo>
                  <a:lnTo>
                    <a:pt x="86271" y="879906"/>
                  </a:lnTo>
                  <a:lnTo>
                    <a:pt x="112509" y="925093"/>
                  </a:lnTo>
                  <a:lnTo>
                    <a:pt x="117690" y="941285"/>
                  </a:lnTo>
                  <a:lnTo>
                    <a:pt x="122974" y="958926"/>
                  </a:lnTo>
                  <a:lnTo>
                    <a:pt x="128092" y="975258"/>
                  </a:lnTo>
                  <a:lnTo>
                    <a:pt x="132778" y="987513"/>
                  </a:lnTo>
                  <a:lnTo>
                    <a:pt x="139306" y="995743"/>
                  </a:lnTo>
                  <a:lnTo>
                    <a:pt x="147218" y="998423"/>
                  </a:lnTo>
                  <a:lnTo>
                    <a:pt x="155054" y="995845"/>
                  </a:lnTo>
                  <a:lnTo>
                    <a:pt x="161353" y="988301"/>
                  </a:lnTo>
                  <a:lnTo>
                    <a:pt x="172631" y="960399"/>
                  </a:lnTo>
                  <a:lnTo>
                    <a:pt x="180086" y="934491"/>
                  </a:lnTo>
                  <a:lnTo>
                    <a:pt x="188506" y="909612"/>
                  </a:lnTo>
                  <a:lnTo>
                    <a:pt x="226021" y="860526"/>
                  </a:lnTo>
                  <a:lnTo>
                    <a:pt x="267614" y="844473"/>
                  </a:lnTo>
                  <a:lnTo>
                    <a:pt x="287616" y="841946"/>
                  </a:lnTo>
                  <a:lnTo>
                    <a:pt x="290042" y="840892"/>
                  </a:lnTo>
                  <a:lnTo>
                    <a:pt x="294259" y="837285"/>
                  </a:lnTo>
                  <a:lnTo>
                    <a:pt x="295681" y="835050"/>
                  </a:lnTo>
                  <a:lnTo>
                    <a:pt x="297129" y="829716"/>
                  </a:lnTo>
                  <a:close/>
                </a:path>
                <a:path w="847090" h="1329689">
                  <a:moveTo>
                    <a:pt x="542048" y="305193"/>
                  </a:moveTo>
                  <a:lnTo>
                    <a:pt x="525983" y="285064"/>
                  </a:lnTo>
                  <a:lnTo>
                    <a:pt x="488137" y="256616"/>
                  </a:lnTo>
                  <a:lnTo>
                    <a:pt x="452081" y="220319"/>
                  </a:lnTo>
                  <a:lnTo>
                    <a:pt x="419900" y="178282"/>
                  </a:lnTo>
                  <a:lnTo>
                    <a:pt x="393700" y="132613"/>
                  </a:lnTo>
                  <a:lnTo>
                    <a:pt x="375589" y="85458"/>
                  </a:lnTo>
                  <a:lnTo>
                    <a:pt x="367665" y="38925"/>
                  </a:lnTo>
                  <a:lnTo>
                    <a:pt x="366903" y="30657"/>
                  </a:lnTo>
                  <a:lnTo>
                    <a:pt x="365455" y="22517"/>
                  </a:lnTo>
                  <a:lnTo>
                    <a:pt x="362356" y="11061"/>
                  </a:lnTo>
                  <a:lnTo>
                    <a:pt x="360908" y="7861"/>
                  </a:lnTo>
                  <a:lnTo>
                    <a:pt x="358952" y="4876"/>
                  </a:lnTo>
                  <a:lnTo>
                    <a:pt x="356184" y="0"/>
                  </a:lnTo>
                  <a:lnTo>
                    <a:pt x="345808" y="1727"/>
                  </a:lnTo>
                  <a:lnTo>
                    <a:pt x="343750" y="3937"/>
                  </a:lnTo>
                  <a:lnTo>
                    <a:pt x="333984" y="23799"/>
                  </a:lnTo>
                  <a:lnTo>
                    <a:pt x="330187" y="50787"/>
                  </a:lnTo>
                  <a:lnTo>
                    <a:pt x="324612" y="85813"/>
                  </a:lnTo>
                  <a:lnTo>
                    <a:pt x="309549" y="129794"/>
                  </a:lnTo>
                  <a:lnTo>
                    <a:pt x="274180" y="192874"/>
                  </a:lnTo>
                  <a:lnTo>
                    <a:pt x="236677" y="239649"/>
                  </a:lnTo>
                  <a:lnTo>
                    <a:pt x="202323" y="271780"/>
                  </a:lnTo>
                  <a:lnTo>
                    <a:pt x="164211" y="298767"/>
                  </a:lnTo>
                  <a:lnTo>
                    <a:pt x="160896" y="300761"/>
                  </a:lnTo>
                  <a:lnTo>
                    <a:pt x="158470" y="303530"/>
                  </a:lnTo>
                  <a:lnTo>
                    <a:pt x="155409" y="310616"/>
                  </a:lnTo>
                  <a:lnTo>
                    <a:pt x="155054" y="314274"/>
                  </a:lnTo>
                  <a:lnTo>
                    <a:pt x="156730" y="321805"/>
                  </a:lnTo>
                  <a:lnTo>
                    <a:pt x="184581" y="333082"/>
                  </a:lnTo>
                  <a:lnTo>
                    <a:pt x="203073" y="335051"/>
                  </a:lnTo>
                  <a:lnTo>
                    <a:pt x="249948" y="356387"/>
                  </a:lnTo>
                  <a:lnTo>
                    <a:pt x="286994" y="399351"/>
                  </a:lnTo>
                  <a:lnTo>
                    <a:pt x="307124" y="445579"/>
                  </a:lnTo>
                  <a:lnTo>
                    <a:pt x="319138" y="487756"/>
                  </a:lnTo>
                  <a:lnTo>
                    <a:pt x="331876" y="518579"/>
                  </a:lnTo>
                  <a:lnTo>
                    <a:pt x="333489" y="521360"/>
                  </a:lnTo>
                  <a:lnTo>
                    <a:pt x="335724" y="523506"/>
                  </a:lnTo>
                  <a:lnTo>
                    <a:pt x="341414" y="526542"/>
                  </a:lnTo>
                  <a:lnTo>
                    <a:pt x="344449" y="527189"/>
                  </a:lnTo>
                  <a:lnTo>
                    <a:pt x="350888" y="526796"/>
                  </a:lnTo>
                  <a:lnTo>
                    <a:pt x="353809" y="525767"/>
                  </a:lnTo>
                  <a:lnTo>
                    <a:pt x="359079" y="522046"/>
                  </a:lnTo>
                  <a:lnTo>
                    <a:pt x="361022" y="519645"/>
                  </a:lnTo>
                  <a:lnTo>
                    <a:pt x="362280" y="516686"/>
                  </a:lnTo>
                  <a:lnTo>
                    <a:pt x="372579" y="495541"/>
                  </a:lnTo>
                  <a:lnTo>
                    <a:pt x="377228" y="483438"/>
                  </a:lnTo>
                  <a:lnTo>
                    <a:pt x="381152" y="468757"/>
                  </a:lnTo>
                  <a:lnTo>
                    <a:pt x="389267" y="439851"/>
                  </a:lnTo>
                  <a:lnTo>
                    <a:pt x="407187" y="395998"/>
                  </a:lnTo>
                  <a:lnTo>
                    <a:pt x="433552" y="359537"/>
                  </a:lnTo>
                  <a:lnTo>
                    <a:pt x="468630" y="334175"/>
                  </a:lnTo>
                  <a:lnTo>
                    <a:pt x="512686" y="323672"/>
                  </a:lnTo>
                  <a:lnTo>
                    <a:pt x="518668" y="323710"/>
                  </a:lnTo>
                  <a:lnTo>
                    <a:pt x="524560" y="322986"/>
                  </a:lnTo>
                  <a:lnTo>
                    <a:pt x="541909" y="307835"/>
                  </a:lnTo>
                  <a:lnTo>
                    <a:pt x="542048" y="305193"/>
                  </a:lnTo>
                  <a:close/>
                </a:path>
                <a:path w="847090" h="1329689">
                  <a:moveTo>
                    <a:pt x="631685" y="1131557"/>
                  </a:moveTo>
                  <a:lnTo>
                    <a:pt x="592391" y="1094168"/>
                  </a:lnTo>
                  <a:lnTo>
                    <a:pt x="562521" y="1066520"/>
                  </a:lnTo>
                  <a:lnTo>
                    <a:pt x="536028" y="1035646"/>
                  </a:lnTo>
                  <a:lnTo>
                    <a:pt x="512927" y="1001534"/>
                  </a:lnTo>
                  <a:lnTo>
                    <a:pt x="486689" y="948194"/>
                  </a:lnTo>
                  <a:lnTo>
                    <a:pt x="477291" y="910602"/>
                  </a:lnTo>
                  <a:lnTo>
                    <a:pt x="474535" y="883716"/>
                  </a:lnTo>
                  <a:lnTo>
                    <a:pt x="468198" y="862520"/>
                  </a:lnTo>
                  <a:lnTo>
                    <a:pt x="466191" y="858507"/>
                  </a:lnTo>
                  <a:lnTo>
                    <a:pt x="462940" y="856716"/>
                  </a:lnTo>
                  <a:lnTo>
                    <a:pt x="458457" y="857161"/>
                  </a:lnTo>
                  <a:lnTo>
                    <a:pt x="441045" y="900188"/>
                  </a:lnTo>
                  <a:lnTo>
                    <a:pt x="437095" y="929538"/>
                  </a:lnTo>
                  <a:lnTo>
                    <a:pt x="418287" y="984554"/>
                  </a:lnTo>
                  <a:lnTo>
                    <a:pt x="363524" y="1064666"/>
                  </a:lnTo>
                  <a:lnTo>
                    <a:pt x="330250" y="1097953"/>
                  </a:lnTo>
                  <a:lnTo>
                    <a:pt x="291668" y="1125512"/>
                  </a:lnTo>
                  <a:lnTo>
                    <a:pt x="288683" y="1127340"/>
                  </a:lnTo>
                  <a:lnTo>
                    <a:pt x="286550" y="1129880"/>
                  </a:lnTo>
                  <a:lnTo>
                    <a:pt x="283984" y="1136357"/>
                  </a:lnTo>
                  <a:lnTo>
                    <a:pt x="283794" y="1139659"/>
                  </a:lnTo>
                  <a:lnTo>
                    <a:pt x="285623" y="1146390"/>
                  </a:lnTo>
                  <a:lnTo>
                    <a:pt x="287451" y="1149146"/>
                  </a:lnTo>
                  <a:lnTo>
                    <a:pt x="292950" y="1153452"/>
                  </a:lnTo>
                  <a:lnTo>
                    <a:pt x="296075" y="1154582"/>
                  </a:lnTo>
                  <a:lnTo>
                    <a:pt x="299580" y="1154671"/>
                  </a:lnTo>
                  <a:lnTo>
                    <a:pt x="310883" y="1155420"/>
                  </a:lnTo>
                  <a:lnTo>
                    <a:pt x="350812" y="1165174"/>
                  </a:lnTo>
                  <a:lnTo>
                    <a:pt x="403961" y="1217828"/>
                  </a:lnTo>
                  <a:lnTo>
                    <a:pt x="420090" y="1255407"/>
                  </a:lnTo>
                  <a:lnTo>
                    <a:pt x="429895" y="1290091"/>
                  </a:lnTo>
                  <a:lnTo>
                    <a:pt x="439940" y="1317650"/>
                  </a:lnTo>
                  <a:lnTo>
                    <a:pt x="447700" y="1326476"/>
                  </a:lnTo>
                  <a:lnTo>
                    <a:pt x="456907" y="1329270"/>
                  </a:lnTo>
                  <a:lnTo>
                    <a:pt x="465861" y="1326134"/>
                  </a:lnTo>
                  <a:lnTo>
                    <a:pt x="472871" y="1317180"/>
                  </a:lnTo>
                  <a:lnTo>
                    <a:pt x="484238" y="1288110"/>
                  </a:lnTo>
                  <a:lnTo>
                    <a:pt x="492290" y="1260551"/>
                  </a:lnTo>
                  <a:lnTo>
                    <a:pt x="501040" y="1233525"/>
                  </a:lnTo>
                  <a:lnTo>
                    <a:pt x="546074" y="1169085"/>
                  </a:lnTo>
                  <a:lnTo>
                    <a:pt x="602195" y="1147965"/>
                  </a:lnTo>
                  <a:lnTo>
                    <a:pt x="618845" y="1146162"/>
                  </a:lnTo>
                  <a:lnTo>
                    <a:pt x="621817" y="1145540"/>
                  </a:lnTo>
                  <a:lnTo>
                    <a:pt x="624408" y="1144168"/>
                  </a:lnTo>
                  <a:lnTo>
                    <a:pt x="628777" y="1139964"/>
                  </a:lnTo>
                  <a:lnTo>
                    <a:pt x="630237" y="1137437"/>
                  </a:lnTo>
                  <a:lnTo>
                    <a:pt x="631685" y="1131557"/>
                  </a:lnTo>
                  <a:close/>
                </a:path>
                <a:path w="847090" h="1329689">
                  <a:moveTo>
                    <a:pt x="846772" y="665353"/>
                  </a:moveTo>
                  <a:lnTo>
                    <a:pt x="842886" y="655866"/>
                  </a:lnTo>
                  <a:lnTo>
                    <a:pt x="839825" y="652246"/>
                  </a:lnTo>
                  <a:lnTo>
                    <a:pt x="836231" y="649249"/>
                  </a:lnTo>
                  <a:lnTo>
                    <a:pt x="832116" y="646887"/>
                  </a:lnTo>
                  <a:lnTo>
                    <a:pt x="789457" y="614438"/>
                  </a:lnTo>
                  <a:lnTo>
                    <a:pt x="751154" y="574167"/>
                  </a:lnTo>
                  <a:lnTo>
                    <a:pt x="719442" y="530987"/>
                  </a:lnTo>
                  <a:lnTo>
                    <a:pt x="696506" y="489813"/>
                  </a:lnTo>
                  <a:lnTo>
                    <a:pt x="681913" y="453542"/>
                  </a:lnTo>
                  <a:lnTo>
                    <a:pt x="673176" y="406527"/>
                  </a:lnTo>
                  <a:lnTo>
                    <a:pt x="668642" y="378447"/>
                  </a:lnTo>
                  <a:lnTo>
                    <a:pt x="665162" y="361746"/>
                  </a:lnTo>
                  <a:lnTo>
                    <a:pt x="646480" y="361746"/>
                  </a:lnTo>
                  <a:lnTo>
                    <a:pt x="644182" y="370801"/>
                  </a:lnTo>
                  <a:lnTo>
                    <a:pt x="641642" y="377977"/>
                  </a:lnTo>
                  <a:lnTo>
                    <a:pt x="635838" y="399834"/>
                  </a:lnTo>
                  <a:lnTo>
                    <a:pt x="634288" y="416890"/>
                  </a:lnTo>
                  <a:lnTo>
                    <a:pt x="632167" y="436168"/>
                  </a:lnTo>
                  <a:lnTo>
                    <a:pt x="617537" y="483908"/>
                  </a:lnTo>
                  <a:lnTo>
                    <a:pt x="599732" y="520636"/>
                  </a:lnTo>
                  <a:lnTo>
                    <a:pt x="544055" y="597471"/>
                  </a:lnTo>
                  <a:lnTo>
                    <a:pt x="507898" y="632523"/>
                  </a:lnTo>
                  <a:lnTo>
                    <a:pt x="466217" y="662495"/>
                  </a:lnTo>
                  <a:lnTo>
                    <a:pt x="460984" y="671868"/>
                  </a:lnTo>
                  <a:lnTo>
                    <a:pt x="461937" y="681812"/>
                  </a:lnTo>
                  <a:lnTo>
                    <a:pt x="470166" y="689698"/>
                  </a:lnTo>
                  <a:lnTo>
                    <a:pt x="486803" y="692912"/>
                  </a:lnTo>
                  <a:lnTo>
                    <a:pt x="533692" y="703287"/>
                  </a:lnTo>
                  <a:lnTo>
                    <a:pt x="570382" y="730440"/>
                  </a:lnTo>
                  <a:lnTo>
                    <a:pt x="597585" y="770128"/>
                  </a:lnTo>
                  <a:lnTo>
                    <a:pt x="616077" y="818146"/>
                  </a:lnTo>
                  <a:lnTo>
                    <a:pt x="626364" y="856195"/>
                  </a:lnTo>
                  <a:lnTo>
                    <a:pt x="630669" y="868095"/>
                  </a:lnTo>
                  <a:lnTo>
                    <a:pt x="654304" y="885037"/>
                  </a:lnTo>
                  <a:lnTo>
                    <a:pt x="656983" y="884491"/>
                  </a:lnTo>
                  <a:lnTo>
                    <a:pt x="681139" y="846963"/>
                  </a:lnTo>
                  <a:lnTo>
                    <a:pt x="693572" y="801903"/>
                  </a:lnTo>
                  <a:lnTo>
                    <a:pt x="711454" y="757618"/>
                  </a:lnTo>
                  <a:lnTo>
                    <a:pt x="738200" y="720331"/>
                  </a:lnTo>
                  <a:lnTo>
                    <a:pt x="773671" y="694613"/>
                  </a:lnTo>
                  <a:lnTo>
                    <a:pt x="817791" y="685025"/>
                  </a:lnTo>
                  <a:lnTo>
                    <a:pt x="834910" y="682142"/>
                  </a:lnTo>
                  <a:lnTo>
                    <a:pt x="844346" y="674852"/>
                  </a:lnTo>
                  <a:lnTo>
                    <a:pt x="846772" y="6653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194474" y="15103245"/>
            <a:ext cx="847090" cy="1329690"/>
          </a:xfrm>
          <a:custGeom>
            <a:avLst/>
            <a:gdLst/>
            <a:ahLst/>
            <a:cxnLst/>
            <a:rect l="l" t="t" r="r" b="b"/>
            <a:pathLst>
              <a:path w="847090" h="1329690">
                <a:moveTo>
                  <a:pt x="297116" y="829729"/>
                </a:moveTo>
                <a:lnTo>
                  <a:pt x="268770" y="802144"/>
                </a:lnTo>
                <a:lnTo>
                  <a:pt x="254177" y="790511"/>
                </a:lnTo>
                <a:lnTo>
                  <a:pt x="210070" y="740308"/>
                </a:lnTo>
                <a:lnTo>
                  <a:pt x="187109" y="703707"/>
                </a:lnTo>
                <a:lnTo>
                  <a:pt x="170637" y="664489"/>
                </a:lnTo>
                <a:lnTo>
                  <a:pt x="163652" y="624039"/>
                </a:lnTo>
                <a:lnTo>
                  <a:pt x="163182" y="618096"/>
                </a:lnTo>
                <a:lnTo>
                  <a:pt x="162039" y="612292"/>
                </a:lnTo>
                <a:lnTo>
                  <a:pt x="159372" y="603745"/>
                </a:lnTo>
                <a:lnTo>
                  <a:pt x="158026" y="601116"/>
                </a:lnTo>
                <a:lnTo>
                  <a:pt x="156210" y="598741"/>
                </a:lnTo>
                <a:lnTo>
                  <a:pt x="154940" y="596684"/>
                </a:lnTo>
                <a:lnTo>
                  <a:pt x="152730" y="595744"/>
                </a:lnTo>
                <a:lnTo>
                  <a:pt x="148297" y="596214"/>
                </a:lnTo>
                <a:lnTo>
                  <a:pt x="145338" y="597496"/>
                </a:lnTo>
                <a:lnTo>
                  <a:pt x="143205" y="599592"/>
                </a:lnTo>
                <a:lnTo>
                  <a:pt x="141884" y="602526"/>
                </a:lnTo>
                <a:lnTo>
                  <a:pt x="135394" y="621106"/>
                </a:lnTo>
                <a:lnTo>
                  <a:pt x="133324" y="639813"/>
                </a:lnTo>
                <a:lnTo>
                  <a:pt x="130162" y="661746"/>
                </a:lnTo>
                <a:lnTo>
                  <a:pt x="84518" y="752055"/>
                </a:lnTo>
                <a:lnTo>
                  <a:pt x="49669" y="791387"/>
                </a:lnTo>
                <a:lnTo>
                  <a:pt x="4851" y="826744"/>
                </a:lnTo>
                <a:lnTo>
                  <a:pt x="1079" y="830478"/>
                </a:lnTo>
                <a:lnTo>
                  <a:pt x="27012" y="850442"/>
                </a:lnTo>
                <a:lnTo>
                  <a:pt x="54800" y="857910"/>
                </a:lnTo>
                <a:lnTo>
                  <a:pt x="86271" y="879919"/>
                </a:lnTo>
                <a:lnTo>
                  <a:pt x="112509" y="925093"/>
                </a:lnTo>
                <a:lnTo>
                  <a:pt x="117690" y="941285"/>
                </a:lnTo>
                <a:lnTo>
                  <a:pt x="122974" y="958938"/>
                </a:lnTo>
                <a:lnTo>
                  <a:pt x="128079" y="975271"/>
                </a:lnTo>
                <a:lnTo>
                  <a:pt x="132778" y="987513"/>
                </a:lnTo>
                <a:lnTo>
                  <a:pt x="139306" y="995756"/>
                </a:lnTo>
                <a:lnTo>
                  <a:pt x="147218" y="998435"/>
                </a:lnTo>
                <a:lnTo>
                  <a:pt x="155054" y="995857"/>
                </a:lnTo>
                <a:lnTo>
                  <a:pt x="161353" y="988301"/>
                </a:lnTo>
                <a:lnTo>
                  <a:pt x="172631" y="960412"/>
                </a:lnTo>
                <a:lnTo>
                  <a:pt x="180086" y="934491"/>
                </a:lnTo>
                <a:lnTo>
                  <a:pt x="188506" y="909612"/>
                </a:lnTo>
                <a:lnTo>
                  <a:pt x="226021" y="860526"/>
                </a:lnTo>
                <a:lnTo>
                  <a:pt x="267614" y="844486"/>
                </a:lnTo>
                <a:lnTo>
                  <a:pt x="287616" y="841959"/>
                </a:lnTo>
                <a:lnTo>
                  <a:pt x="290042" y="840905"/>
                </a:lnTo>
                <a:lnTo>
                  <a:pt x="294259" y="837298"/>
                </a:lnTo>
                <a:lnTo>
                  <a:pt x="295668" y="835063"/>
                </a:lnTo>
                <a:lnTo>
                  <a:pt x="297116" y="829729"/>
                </a:lnTo>
                <a:close/>
              </a:path>
              <a:path w="847090" h="1329690">
                <a:moveTo>
                  <a:pt x="542048" y="305193"/>
                </a:moveTo>
                <a:lnTo>
                  <a:pt x="525983" y="285064"/>
                </a:lnTo>
                <a:lnTo>
                  <a:pt x="488137" y="256628"/>
                </a:lnTo>
                <a:lnTo>
                  <a:pt x="452069" y="220319"/>
                </a:lnTo>
                <a:lnTo>
                  <a:pt x="419900" y="178282"/>
                </a:lnTo>
                <a:lnTo>
                  <a:pt x="393700" y="132626"/>
                </a:lnTo>
                <a:lnTo>
                  <a:pt x="375589" y="85471"/>
                </a:lnTo>
                <a:lnTo>
                  <a:pt x="367652" y="38938"/>
                </a:lnTo>
                <a:lnTo>
                  <a:pt x="366903" y="30670"/>
                </a:lnTo>
                <a:lnTo>
                  <a:pt x="365455" y="22529"/>
                </a:lnTo>
                <a:lnTo>
                  <a:pt x="362356" y="11074"/>
                </a:lnTo>
                <a:lnTo>
                  <a:pt x="360908" y="7861"/>
                </a:lnTo>
                <a:lnTo>
                  <a:pt x="358952" y="4889"/>
                </a:lnTo>
                <a:lnTo>
                  <a:pt x="356184" y="0"/>
                </a:lnTo>
                <a:lnTo>
                  <a:pt x="345808" y="1739"/>
                </a:lnTo>
                <a:lnTo>
                  <a:pt x="343750" y="3937"/>
                </a:lnTo>
                <a:lnTo>
                  <a:pt x="333984" y="23812"/>
                </a:lnTo>
                <a:lnTo>
                  <a:pt x="330187" y="50800"/>
                </a:lnTo>
                <a:lnTo>
                  <a:pt x="324612" y="85826"/>
                </a:lnTo>
                <a:lnTo>
                  <a:pt x="309549" y="129806"/>
                </a:lnTo>
                <a:lnTo>
                  <a:pt x="274180" y="192874"/>
                </a:lnTo>
                <a:lnTo>
                  <a:pt x="236677" y="239649"/>
                </a:lnTo>
                <a:lnTo>
                  <a:pt x="202311" y="271780"/>
                </a:lnTo>
                <a:lnTo>
                  <a:pt x="164211" y="298780"/>
                </a:lnTo>
                <a:lnTo>
                  <a:pt x="160883" y="300761"/>
                </a:lnTo>
                <a:lnTo>
                  <a:pt x="158457" y="303530"/>
                </a:lnTo>
                <a:lnTo>
                  <a:pt x="155397" y="310616"/>
                </a:lnTo>
                <a:lnTo>
                  <a:pt x="155054" y="314274"/>
                </a:lnTo>
                <a:lnTo>
                  <a:pt x="156718" y="321805"/>
                </a:lnTo>
                <a:lnTo>
                  <a:pt x="184581" y="333095"/>
                </a:lnTo>
                <a:lnTo>
                  <a:pt x="203060" y="335051"/>
                </a:lnTo>
                <a:lnTo>
                  <a:pt x="249936" y="356387"/>
                </a:lnTo>
                <a:lnTo>
                  <a:pt x="286994" y="399351"/>
                </a:lnTo>
                <a:lnTo>
                  <a:pt x="307111" y="445579"/>
                </a:lnTo>
                <a:lnTo>
                  <a:pt x="319138" y="487768"/>
                </a:lnTo>
                <a:lnTo>
                  <a:pt x="331876" y="518579"/>
                </a:lnTo>
                <a:lnTo>
                  <a:pt x="333489" y="521360"/>
                </a:lnTo>
                <a:lnTo>
                  <a:pt x="335724" y="523506"/>
                </a:lnTo>
                <a:lnTo>
                  <a:pt x="341414" y="526542"/>
                </a:lnTo>
                <a:lnTo>
                  <a:pt x="344436" y="527202"/>
                </a:lnTo>
                <a:lnTo>
                  <a:pt x="350875" y="526796"/>
                </a:lnTo>
                <a:lnTo>
                  <a:pt x="353809" y="525767"/>
                </a:lnTo>
                <a:lnTo>
                  <a:pt x="359067" y="522058"/>
                </a:lnTo>
                <a:lnTo>
                  <a:pt x="361010" y="519645"/>
                </a:lnTo>
                <a:lnTo>
                  <a:pt x="362267" y="516699"/>
                </a:lnTo>
                <a:lnTo>
                  <a:pt x="372579" y="495541"/>
                </a:lnTo>
                <a:lnTo>
                  <a:pt x="377228" y="483450"/>
                </a:lnTo>
                <a:lnTo>
                  <a:pt x="381139" y="468757"/>
                </a:lnTo>
                <a:lnTo>
                  <a:pt x="389267" y="439851"/>
                </a:lnTo>
                <a:lnTo>
                  <a:pt x="407187" y="396011"/>
                </a:lnTo>
                <a:lnTo>
                  <a:pt x="433552" y="359537"/>
                </a:lnTo>
                <a:lnTo>
                  <a:pt x="468630" y="334187"/>
                </a:lnTo>
                <a:lnTo>
                  <a:pt x="512686" y="323684"/>
                </a:lnTo>
                <a:lnTo>
                  <a:pt x="518668" y="323723"/>
                </a:lnTo>
                <a:lnTo>
                  <a:pt x="524548" y="322986"/>
                </a:lnTo>
                <a:lnTo>
                  <a:pt x="541909" y="307835"/>
                </a:lnTo>
                <a:lnTo>
                  <a:pt x="542048" y="305193"/>
                </a:lnTo>
                <a:close/>
              </a:path>
              <a:path w="847090" h="1329690">
                <a:moveTo>
                  <a:pt x="631685" y="1131557"/>
                </a:moveTo>
                <a:lnTo>
                  <a:pt x="592391" y="1094168"/>
                </a:lnTo>
                <a:lnTo>
                  <a:pt x="562508" y="1066533"/>
                </a:lnTo>
                <a:lnTo>
                  <a:pt x="536028" y="1035659"/>
                </a:lnTo>
                <a:lnTo>
                  <a:pt x="512927" y="1001547"/>
                </a:lnTo>
                <a:lnTo>
                  <a:pt x="486689" y="948207"/>
                </a:lnTo>
                <a:lnTo>
                  <a:pt x="477291" y="910602"/>
                </a:lnTo>
                <a:lnTo>
                  <a:pt x="474522" y="883716"/>
                </a:lnTo>
                <a:lnTo>
                  <a:pt x="468198" y="862520"/>
                </a:lnTo>
                <a:lnTo>
                  <a:pt x="466178" y="858507"/>
                </a:lnTo>
                <a:lnTo>
                  <a:pt x="462940" y="856729"/>
                </a:lnTo>
                <a:lnTo>
                  <a:pt x="458457" y="857161"/>
                </a:lnTo>
                <a:lnTo>
                  <a:pt x="441045" y="900188"/>
                </a:lnTo>
                <a:lnTo>
                  <a:pt x="437083" y="929538"/>
                </a:lnTo>
                <a:lnTo>
                  <a:pt x="418287" y="984554"/>
                </a:lnTo>
                <a:lnTo>
                  <a:pt x="363524" y="1064666"/>
                </a:lnTo>
                <a:lnTo>
                  <a:pt x="330238" y="1097953"/>
                </a:lnTo>
                <a:lnTo>
                  <a:pt x="291655" y="1125512"/>
                </a:lnTo>
                <a:lnTo>
                  <a:pt x="288683" y="1127353"/>
                </a:lnTo>
                <a:lnTo>
                  <a:pt x="286550" y="1129893"/>
                </a:lnTo>
                <a:lnTo>
                  <a:pt x="283984" y="1136370"/>
                </a:lnTo>
                <a:lnTo>
                  <a:pt x="283794" y="1139672"/>
                </a:lnTo>
                <a:lnTo>
                  <a:pt x="285623" y="1146390"/>
                </a:lnTo>
                <a:lnTo>
                  <a:pt x="287451" y="1149159"/>
                </a:lnTo>
                <a:lnTo>
                  <a:pt x="292950" y="1153464"/>
                </a:lnTo>
                <a:lnTo>
                  <a:pt x="296075" y="1154582"/>
                </a:lnTo>
                <a:lnTo>
                  <a:pt x="299580" y="1154684"/>
                </a:lnTo>
                <a:lnTo>
                  <a:pt x="310883" y="1155433"/>
                </a:lnTo>
                <a:lnTo>
                  <a:pt x="350812" y="1165186"/>
                </a:lnTo>
                <a:lnTo>
                  <a:pt x="403948" y="1217841"/>
                </a:lnTo>
                <a:lnTo>
                  <a:pt x="420077" y="1255407"/>
                </a:lnTo>
                <a:lnTo>
                  <a:pt x="429895" y="1290104"/>
                </a:lnTo>
                <a:lnTo>
                  <a:pt x="439928" y="1317663"/>
                </a:lnTo>
                <a:lnTo>
                  <a:pt x="447700" y="1326489"/>
                </a:lnTo>
                <a:lnTo>
                  <a:pt x="456907" y="1329270"/>
                </a:lnTo>
                <a:lnTo>
                  <a:pt x="465861" y="1326134"/>
                </a:lnTo>
                <a:lnTo>
                  <a:pt x="472871" y="1317193"/>
                </a:lnTo>
                <a:lnTo>
                  <a:pt x="484238" y="1288122"/>
                </a:lnTo>
                <a:lnTo>
                  <a:pt x="492290" y="1260563"/>
                </a:lnTo>
                <a:lnTo>
                  <a:pt x="501040" y="1233538"/>
                </a:lnTo>
                <a:lnTo>
                  <a:pt x="546074" y="1169098"/>
                </a:lnTo>
                <a:lnTo>
                  <a:pt x="602195" y="1147978"/>
                </a:lnTo>
                <a:lnTo>
                  <a:pt x="618845" y="1146162"/>
                </a:lnTo>
                <a:lnTo>
                  <a:pt x="621817" y="1145540"/>
                </a:lnTo>
                <a:lnTo>
                  <a:pt x="624395" y="1144181"/>
                </a:lnTo>
                <a:lnTo>
                  <a:pt x="628777" y="1139964"/>
                </a:lnTo>
                <a:lnTo>
                  <a:pt x="630224" y="1137450"/>
                </a:lnTo>
                <a:lnTo>
                  <a:pt x="631685" y="1131557"/>
                </a:lnTo>
                <a:close/>
              </a:path>
              <a:path w="847090" h="1329690">
                <a:moveTo>
                  <a:pt x="846772" y="665365"/>
                </a:moveTo>
                <a:lnTo>
                  <a:pt x="842873" y="655878"/>
                </a:lnTo>
                <a:lnTo>
                  <a:pt x="839825" y="652246"/>
                </a:lnTo>
                <a:lnTo>
                  <a:pt x="836231" y="649249"/>
                </a:lnTo>
                <a:lnTo>
                  <a:pt x="832116" y="646887"/>
                </a:lnTo>
                <a:lnTo>
                  <a:pt x="789444" y="614451"/>
                </a:lnTo>
                <a:lnTo>
                  <a:pt x="751154" y="574179"/>
                </a:lnTo>
                <a:lnTo>
                  <a:pt x="719442" y="530999"/>
                </a:lnTo>
                <a:lnTo>
                  <a:pt x="696506" y="489813"/>
                </a:lnTo>
                <a:lnTo>
                  <a:pt x="681913" y="453542"/>
                </a:lnTo>
                <a:lnTo>
                  <a:pt x="673176" y="406527"/>
                </a:lnTo>
                <a:lnTo>
                  <a:pt x="668642" y="378460"/>
                </a:lnTo>
                <a:lnTo>
                  <a:pt x="665149" y="361746"/>
                </a:lnTo>
                <a:lnTo>
                  <a:pt x="646468" y="361746"/>
                </a:lnTo>
                <a:lnTo>
                  <a:pt x="644182" y="370814"/>
                </a:lnTo>
                <a:lnTo>
                  <a:pt x="641642" y="377990"/>
                </a:lnTo>
                <a:lnTo>
                  <a:pt x="635838" y="399846"/>
                </a:lnTo>
                <a:lnTo>
                  <a:pt x="634288" y="416902"/>
                </a:lnTo>
                <a:lnTo>
                  <a:pt x="632167" y="436168"/>
                </a:lnTo>
                <a:lnTo>
                  <a:pt x="617537" y="483920"/>
                </a:lnTo>
                <a:lnTo>
                  <a:pt x="599719" y="520636"/>
                </a:lnTo>
                <a:lnTo>
                  <a:pt x="544055" y="597484"/>
                </a:lnTo>
                <a:lnTo>
                  <a:pt x="507898" y="632523"/>
                </a:lnTo>
                <a:lnTo>
                  <a:pt x="466217" y="662495"/>
                </a:lnTo>
                <a:lnTo>
                  <a:pt x="460984" y="671868"/>
                </a:lnTo>
                <a:lnTo>
                  <a:pt x="461937" y="681812"/>
                </a:lnTo>
                <a:lnTo>
                  <a:pt x="470166" y="689698"/>
                </a:lnTo>
                <a:lnTo>
                  <a:pt x="486803" y="692912"/>
                </a:lnTo>
                <a:lnTo>
                  <a:pt x="533692" y="703300"/>
                </a:lnTo>
                <a:lnTo>
                  <a:pt x="570369" y="730440"/>
                </a:lnTo>
                <a:lnTo>
                  <a:pt x="597585" y="770128"/>
                </a:lnTo>
                <a:lnTo>
                  <a:pt x="616077" y="818146"/>
                </a:lnTo>
                <a:lnTo>
                  <a:pt x="626351" y="856208"/>
                </a:lnTo>
                <a:lnTo>
                  <a:pt x="630669" y="868095"/>
                </a:lnTo>
                <a:lnTo>
                  <a:pt x="654291" y="885037"/>
                </a:lnTo>
                <a:lnTo>
                  <a:pt x="656983" y="884491"/>
                </a:lnTo>
                <a:lnTo>
                  <a:pt x="681139" y="846963"/>
                </a:lnTo>
                <a:lnTo>
                  <a:pt x="693572" y="801916"/>
                </a:lnTo>
                <a:lnTo>
                  <a:pt x="711454" y="757618"/>
                </a:lnTo>
                <a:lnTo>
                  <a:pt x="738187" y="720331"/>
                </a:lnTo>
                <a:lnTo>
                  <a:pt x="773671" y="694626"/>
                </a:lnTo>
                <a:lnTo>
                  <a:pt x="817778" y="685038"/>
                </a:lnTo>
                <a:lnTo>
                  <a:pt x="834910" y="682155"/>
                </a:lnTo>
                <a:lnTo>
                  <a:pt x="844346" y="674865"/>
                </a:lnTo>
                <a:lnTo>
                  <a:pt x="846772" y="6653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24" y="1004664"/>
            <a:ext cx="3257549" cy="32575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724" y="5730414"/>
            <a:ext cx="5248274" cy="29336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72972" y="9223050"/>
            <a:ext cx="7792084" cy="567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1140">
              <a:lnSpc>
                <a:spcPct val="116700"/>
              </a:lnSpc>
              <a:spcBef>
                <a:spcPts val="100"/>
              </a:spcBef>
            </a:pPr>
            <a:r>
              <a:rPr sz="6350" spc="525" dirty="0">
                <a:solidFill>
                  <a:srgbClr val="162941"/>
                </a:solidFill>
                <a:latin typeface="Trebuchet MS"/>
                <a:cs typeface="Trebuchet MS"/>
              </a:rPr>
              <a:t>CHILDREN </a:t>
            </a:r>
            <a:r>
              <a:rPr sz="6350" spc="53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6350" spc="735" dirty="0">
                <a:solidFill>
                  <a:srgbClr val="162941"/>
                </a:solidFill>
                <a:latin typeface="Trebuchet MS"/>
                <a:cs typeface="Trebuchet MS"/>
              </a:rPr>
              <a:t>IMMUNISATION </a:t>
            </a:r>
            <a:r>
              <a:rPr sz="6350" spc="74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6350" spc="350" dirty="0">
                <a:solidFill>
                  <a:srgbClr val="162941"/>
                </a:solidFill>
                <a:latin typeface="Trebuchet MS"/>
                <a:cs typeface="Trebuchet MS"/>
              </a:rPr>
              <a:t>WESITE </a:t>
            </a:r>
            <a:r>
              <a:rPr sz="6350" spc="620" dirty="0">
                <a:solidFill>
                  <a:srgbClr val="162941"/>
                </a:solidFill>
                <a:latin typeface="Trebuchet MS"/>
                <a:cs typeface="Trebuchet MS"/>
              </a:rPr>
              <a:t>TO </a:t>
            </a:r>
            <a:r>
              <a:rPr sz="6350" spc="270" dirty="0">
                <a:solidFill>
                  <a:srgbClr val="162941"/>
                </a:solidFill>
                <a:latin typeface="Trebuchet MS"/>
                <a:cs typeface="Trebuchet MS"/>
              </a:rPr>
              <a:t>FIGHT </a:t>
            </a:r>
            <a:r>
              <a:rPr sz="6350" spc="27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6350" spc="750" dirty="0">
                <a:solidFill>
                  <a:srgbClr val="162941"/>
                </a:solidFill>
                <a:latin typeface="Trebuchet MS"/>
                <a:cs typeface="Trebuchet MS"/>
              </a:rPr>
              <a:t>AGAINST </a:t>
            </a:r>
            <a:r>
              <a:rPr sz="6350" spc="75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6350" spc="395" dirty="0">
                <a:solidFill>
                  <a:srgbClr val="162941"/>
                </a:solidFill>
                <a:latin typeface="Trebuchet MS"/>
                <a:cs typeface="Trebuchet MS"/>
              </a:rPr>
              <a:t>POLIO,HEPATITIS</a:t>
            </a:r>
            <a:r>
              <a:rPr sz="6350" spc="-114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6350" spc="1365" dirty="0">
                <a:solidFill>
                  <a:srgbClr val="162941"/>
                </a:solidFill>
                <a:latin typeface="Trebuchet MS"/>
                <a:cs typeface="Trebuchet MS"/>
              </a:rPr>
              <a:t>A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972" y="15033487"/>
            <a:ext cx="1855470" cy="994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50" spc="210" dirty="0">
                <a:solidFill>
                  <a:srgbClr val="162941"/>
                </a:solidFill>
                <a:latin typeface="Trebuchet MS"/>
                <a:cs typeface="Trebuchet MS"/>
              </a:rPr>
              <a:t>E</a:t>
            </a:r>
            <a:r>
              <a:rPr sz="6350" spc="570" dirty="0">
                <a:solidFill>
                  <a:srgbClr val="162941"/>
                </a:solidFill>
                <a:latin typeface="Trebuchet MS"/>
                <a:cs typeface="Trebuchet MS"/>
              </a:rPr>
              <a:t>T</a:t>
            </a:r>
            <a:r>
              <a:rPr sz="6350" spc="1355" dirty="0">
                <a:solidFill>
                  <a:srgbClr val="162941"/>
                </a:solidFill>
                <a:latin typeface="Trebuchet MS"/>
                <a:cs typeface="Trebuchet MS"/>
              </a:rPr>
              <a:t>C</a:t>
            </a:r>
            <a:r>
              <a:rPr sz="6350" spc="-955" dirty="0">
                <a:solidFill>
                  <a:srgbClr val="162941"/>
                </a:solidFill>
                <a:latin typeface="Trebuchet MS"/>
                <a:cs typeface="Trebuchet MS"/>
              </a:rPr>
              <a:t>.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77680" y="828733"/>
            <a:ext cx="382905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445" dirty="0"/>
              <a:t>TEEKA</a:t>
            </a:r>
            <a:r>
              <a:rPr sz="4750" spc="-140" dirty="0"/>
              <a:t> </a:t>
            </a:r>
            <a:r>
              <a:rPr sz="4750" spc="440" dirty="0"/>
              <a:t>DOST</a:t>
            </a:r>
            <a:endParaRPr sz="4750"/>
          </a:p>
        </p:txBody>
      </p:sp>
      <p:sp>
        <p:nvSpPr>
          <p:cNvPr id="13" name="object 13"/>
          <p:cNvSpPr txBox="1"/>
          <p:nvPr/>
        </p:nvSpPr>
        <p:spPr>
          <a:xfrm>
            <a:off x="4224987" y="15274509"/>
            <a:ext cx="5239385" cy="2689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500"/>
              </a:lnSpc>
              <a:spcBef>
                <a:spcPts val="95"/>
              </a:spcBef>
            </a:pPr>
            <a:r>
              <a:rPr sz="3750" spc="570" dirty="0">
                <a:solidFill>
                  <a:srgbClr val="162941"/>
                </a:solidFill>
                <a:latin typeface="Trebuchet MS"/>
                <a:cs typeface="Trebuchet MS"/>
              </a:rPr>
              <a:t>TEAM </a:t>
            </a:r>
            <a:r>
              <a:rPr sz="3750" spc="395" dirty="0">
                <a:solidFill>
                  <a:srgbClr val="162941"/>
                </a:solidFill>
                <a:latin typeface="Trebuchet MS"/>
                <a:cs typeface="Trebuchet MS"/>
              </a:rPr>
              <a:t>#TEEKA </a:t>
            </a:r>
            <a:r>
              <a:rPr sz="3750" spc="40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50" spc="390" dirty="0">
                <a:solidFill>
                  <a:srgbClr val="162941"/>
                </a:solidFill>
                <a:latin typeface="Trebuchet MS"/>
                <a:cs typeface="Trebuchet MS"/>
              </a:rPr>
              <a:t>KARTIK </a:t>
            </a:r>
            <a:r>
              <a:rPr sz="3750" spc="605" dirty="0">
                <a:solidFill>
                  <a:srgbClr val="162941"/>
                </a:solidFill>
                <a:latin typeface="Trebuchet MS"/>
                <a:cs typeface="Trebuchet MS"/>
              </a:rPr>
              <a:t>SHARMA </a:t>
            </a:r>
            <a:r>
              <a:rPr sz="3750" spc="61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50" spc="360" dirty="0">
                <a:solidFill>
                  <a:srgbClr val="162941"/>
                </a:solidFill>
                <a:latin typeface="Trebuchet MS"/>
                <a:cs typeface="Trebuchet MS"/>
              </a:rPr>
              <a:t>DHRUV</a:t>
            </a:r>
            <a:r>
              <a:rPr sz="3750" spc="-9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50" spc="375" dirty="0">
                <a:solidFill>
                  <a:srgbClr val="162941"/>
                </a:solidFill>
                <a:latin typeface="Trebuchet MS"/>
                <a:cs typeface="Trebuchet MS"/>
              </a:rPr>
              <a:t>KHANDELWAL </a:t>
            </a:r>
            <a:r>
              <a:rPr sz="3750" spc="-111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50" spc="490" dirty="0">
                <a:solidFill>
                  <a:srgbClr val="162941"/>
                </a:solidFill>
                <a:latin typeface="Trebuchet MS"/>
                <a:cs typeface="Trebuchet MS"/>
              </a:rPr>
              <a:t>ASEEM</a:t>
            </a:r>
            <a:r>
              <a:rPr sz="3750" spc="-6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50" spc="400" dirty="0">
                <a:solidFill>
                  <a:srgbClr val="162941"/>
                </a:solidFill>
                <a:latin typeface="Trebuchet MS"/>
                <a:cs typeface="Trebuchet MS"/>
              </a:rPr>
              <a:t>GUPTA</a:t>
            </a:r>
            <a:endParaRPr sz="3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6999" y="18287998"/>
                </a:moveTo>
                <a:lnTo>
                  <a:pt x="0" y="18287998"/>
                </a:lnTo>
                <a:lnTo>
                  <a:pt x="0" y="0"/>
                </a:lnTo>
                <a:lnTo>
                  <a:pt x="10286999" y="0"/>
                </a:lnTo>
                <a:lnTo>
                  <a:pt x="10286999" y="18287998"/>
                </a:lnTo>
                <a:close/>
              </a:path>
            </a:pathLst>
          </a:custGeom>
          <a:solidFill>
            <a:srgbClr val="BDD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30"/>
              </a:spcBef>
            </a:pPr>
            <a:r>
              <a:rPr spc="690" dirty="0"/>
              <a:t>KEY</a:t>
            </a:r>
            <a:r>
              <a:rPr spc="-195" dirty="0"/>
              <a:t> </a:t>
            </a:r>
            <a:r>
              <a:rPr spc="640" dirty="0"/>
              <a:t>FEATURES</a:t>
            </a:r>
          </a:p>
        </p:txBody>
      </p:sp>
      <p:sp>
        <p:nvSpPr>
          <p:cNvPr id="4" name="object 4"/>
          <p:cNvSpPr/>
          <p:nvPr/>
        </p:nvSpPr>
        <p:spPr>
          <a:xfrm>
            <a:off x="3925722" y="4114353"/>
            <a:ext cx="2486660" cy="570230"/>
          </a:xfrm>
          <a:custGeom>
            <a:avLst/>
            <a:gdLst/>
            <a:ahLst/>
            <a:cxnLst/>
            <a:rect l="l" t="t" r="r" b="b"/>
            <a:pathLst>
              <a:path w="2486660" h="570229">
                <a:moveTo>
                  <a:pt x="1907451" y="432473"/>
                </a:moveTo>
                <a:lnTo>
                  <a:pt x="1900148" y="430606"/>
                </a:lnTo>
                <a:lnTo>
                  <a:pt x="1894268" y="428548"/>
                </a:lnTo>
                <a:lnTo>
                  <a:pt x="1837055" y="414299"/>
                </a:lnTo>
                <a:lnTo>
                  <a:pt x="1787779" y="411556"/>
                </a:lnTo>
                <a:lnTo>
                  <a:pt x="1737804" y="412305"/>
                </a:lnTo>
                <a:lnTo>
                  <a:pt x="1678533" y="408584"/>
                </a:lnTo>
                <a:lnTo>
                  <a:pt x="1634464" y="399491"/>
                </a:lnTo>
                <a:lnTo>
                  <a:pt x="1592846" y="385025"/>
                </a:lnTo>
                <a:lnTo>
                  <a:pt x="1552930" y="366750"/>
                </a:lnTo>
                <a:lnTo>
                  <a:pt x="1513941" y="346214"/>
                </a:lnTo>
                <a:lnTo>
                  <a:pt x="1475105" y="324967"/>
                </a:lnTo>
                <a:lnTo>
                  <a:pt x="1435684" y="304558"/>
                </a:lnTo>
                <a:lnTo>
                  <a:pt x="1394904" y="286550"/>
                </a:lnTo>
                <a:lnTo>
                  <a:pt x="1352003" y="272465"/>
                </a:lnTo>
                <a:lnTo>
                  <a:pt x="1306207" y="263893"/>
                </a:lnTo>
                <a:lnTo>
                  <a:pt x="1256766" y="262343"/>
                </a:lnTo>
                <a:lnTo>
                  <a:pt x="1202918" y="269392"/>
                </a:lnTo>
                <a:lnTo>
                  <a:pt x="1147724" y="284759"/>
                </a:lnTo>
                <a:lnTo>
                  <a:pt x="1096848" y="305663"/>
                </a:lnTo>
                <a:lnTo>
                  <a:pt x="1049794" y="330682"/>
                </a:lnTo>
                <a:lnTo>
                  <a:pt x="1006017" y="358368"/>
                </a:lnTo>
                <a:lnTo>
                  <a:pt x="965022" y="387286"/>
                </a:lnTo>
                <a:lnTo>
                  <a:pt x="926274" y="416013"/>
                </a:lnTo>
                <a:lnTo>
                  <a:pt x="889266" y="443090"/>
                </a:lnTo>
                <a:lnTo>
                  <a:pt x="853478" y="467093"/>
                </a:lnTo>
                <a:lnTo>
                  <a:pt x="818388" y="486575"/>
                </a:lnTo>
                <a:lnTo>
                  <a:pt x="740689" y="508355"/>
                </a:lnTo>
                <a:lnTo>
                  <a:pt x="699287" y="508787"/>
                </a:lnTo>
                <a:lnTo>
                  <a:pt x="659003" y="502640"/>
                </a:lnTo>
                <a:lnTo>
                  <a:pt x="619582" y="491147"/>
                </a:lnTo>
                <a:lnTo>
                  <a:pt x="580771" y="475564"/>
                </a:lnTo>
                <a:lnTo>
                  <a:pt x="542290" y="457123"/>
                </a:lnTo>
                <a:lnTo>
                  <a:pt x="503897" y="437057"/>
                </a:lnTo>
                <a:lnTo>
                  <a:pt x="465302" y="416610"/>
                </a:lnTo>
                <a:lnTo>
                  <a:pt x="426262" y="397027"/>
                </a:lnTo>
                <a:lnTo>
                  <a:pt x="386499" y="379539"/>
                </a:lnTo>
                <a:lnTo>
                  <a:pt x="345770" y="365379"/>
                </a:lnTo>
                <a:lnTo>
                  <a:pt x="303796" y="355790"/>
                </a:lnTo>
                <a:lnTo>
                  <a:pt x="260324" y="352018"/>
                </a:lnTo>
                <a:lnTo>
                  <a:pt x="215087" y="355295"/>
                </a:lnTo>
                <a:lnTo>
                  <a:pt x="162204" y="368350"/>
                </a:lnTo>
                <a:lnTo>
                  <a:pt x="117043" y="389737"/>
                </a:lnTo>
                <a:lnTo>
                  <a:pt x="76987" y="419887"/>
                </a:lnTo>
                <a:lnTo>
                  <a:pt x="39420" y="459206"/>
                </a:lnTo>
                <a:lnTo>
                  <a:pt x="8356" y="505371"/>
                </a:lnTo>
                <a:lnTo>
                  <a:pt x="0" y="536016"/>
                </a:lnTo>
                <a:lnTo>
                  <a:pt x="6413" y="549922"/>
                </a:lnTo>
                <a:lnTo>
                  <a:pt x="19659" y="545909"/>
                </a:lnTo>
                <a:lnTo>
                  <a:pt x="38442" y="526808"/>
                </a:lnTo>
                <a:lnTo>
                  <a:pt x="56222" y="509206"/>
                </a:lnTo>
                <a:lnTo>
                  <a:pt x="116281" y="458546"/>
                </a:lnTo>
                <a:lnTo>
                  <a:pt x="158864" y="435114"/>
                </a:lnTo>
                <a:lnTo>
                  <a:pt x="202577" y="420420"/>
                </a:lnTo>
                <a:lnTo>
                  <a:pt x="246862" y="414235"/>
                </a:lnTo>
                <a:lnTo>
                  <a:pt x="291134" y="416331"/>
                </a:lnTo>
                <a:lnTo>
                  <a:pt x="334835" y="426504"/>
                </a:lnTo>
                <a:lnTo>
                  <a:pt x="383692" y="444881"/>
                </a:lnTo>
                <a:lnTo>
                  <a:pt x="424408" y="464337"/>
                </a:lnTo>
                <a:lnTo>
                  <a:pt x="499668" y="505663"/>
                </a:lnTo>
                <a:lnTo>
                  <a:pt x="543344" y="527126"/>
                </a:lnTo>
                <a:lnTo>
                  <a:pt x="597128" y="548855"/>
                </a:lnTo>
                <a:lnTo>
                  <a:pt x="648296" y="563118"/>
                </a:lnTo>
                <a:lnTo>
                  <a:pt x="699985" y="569810"/>
                </a:lnTo>
                <a:lnTo>
                  <a:pt x="749706" y="569163"/>
                </a:lnTo>
                <a:lnTo>
                  <a:pt x="794969" y="561416"/>
                </a:lnTo>
                <a:lnTo>
                  <a:pt x="840092" y="544868"/>
                </a:lnTo>
                <a:lnTo>
                  <a:pt x="884732" y="520738"/>
                </a:lnTo>
                <a:lnTo>
                  <a:pt x="928509" y="491756"/>
                </a:lnTo>
                <a:lnTo>
                  <a:pt x="971029" y="460654"/>
                </a:lnTo>
                <a:lnTo>
                  <a:pt x="1011910" y="430149"/>
                </a:lnTo>
                <a:lnTo>
                  <a:pt x="1050759" y="402971"/>
                </a:lnTo>
                <a:lnTo>
                  <a:pt x="1092441" y="377926"/>
                </a:lnTo>
                <a:lnTo>
                  <a:pt x="1138313" y="355358"/>
                </a:lnTo>
                <a:lnTo>
                  <a:pt x="1186421" y="337502"/>
                </a:lnTo>
                <a:lnTo>
                  <a:pt x="1234808" y="326555"/>
                </a:lnTo>
                <a:lnTo>
                  <a:pt x="1281531" y="324739"/>
                </a:lnTo>
                <a:lnTo>
                  <a:pt x="1325295" y="330847"/>
                </a:lnTo>
                <a:lnTo>
                  <a:pt x="1364322" y="341566"/>
                </a:lnTo>
                <a:lnTo>
                  <a:pt x="1399971" y="355854"/>
                </a:lnTo>
                <a:lnTo>
                  <a:pt x="1433639" y="372681"/>
                </a:lnTo>
                <a:lnTo>
                  <a:pt x="1500454" y="409854"/>
                </a:lnTo>
                <a:lnTo>
                  <a:pt x="1536344" y="428155"/>
                </a:lnTo>
                <a:lnTo>
                  <a:pt x="1575739" y="444881"/>
                </a:lnTo>
                <a:lnTo>
                  <a:pt x="1619986" y="459016"/>
                </a:lnTo>
                <a:lnTo>
                  <a:pt x="1670469" y="469544"/>
                </a:lnTo>
                <a:lnTo>
                  <a:pt x="1728558" y="475411"/>
                </a:lnTo>
                <a:lnTo>
                  <a:pt x="1795614" y="475602"/>
                </a:lnTo>
                <a:lnTo>
                  <a:pt x="1821675" y="474002"/>
                </a:lnTo>
                <a:lnTo>
                  <a:pt x="1846986" y="469392"/>
                </a:lnTo>
                <a:lnTo>
                  <a:pt x="1871573" y="461784"/>
                </a:lnTo>
                <a:lnTo>
                  <a:pt x="1895424" y="451180"/>
                </a:lnTo>
                <a:lnTo>
                  <a:pt x="1900148" y="448513"/>
                </a:lnTo>
                <a:lnTo>
                  <a:pt x="1907095" y="448335"/>
                </a:lnTo>
                <a:lnTo>
                  <a:pt x="1907451" y="432473"/>
                </a:lnTo>
                <a:close/>
              </a:path>
              <a:path w="2486660" h="570229">
                <a:moveTo>
                  <a:pt x="2486050" y="129705"/>
                </a:moveTo>
                <a:lnTo>
                  <a:pt x="2443886" y="107365"/>
                </a:lnTo>
                <a:lnTo>
                  <a:pt x="2385999" y="97129"/>
                </a:lnTo>
                <a:lnTo>
                  <a:pt x="2329611" y="96761"/>
                </a:lnTo>
                <a:lnTo>
                  <a:pt x="2286965" y="97536"/>
                </a:lnTo>
                <a:lnTo>
                  <a:pt x="2217369" y="106489"/>
                </a:lnTo>
                <a:lnTo>
                  <a:pt x="2145995" y="129616"/>
                </a:lnTo>
                <a:lnTo>
                  <a:pt x="2080780" y="161264"/>
                </a:lnTo>
                <a:lnTo>
                  <a:pt x="2018398" y="194995"/>
                </a:lnTo>
                <a:lnTo>
                  <a:pt x="1987219" y="210654"/>
                </a:lnTo>
                <a:lnTo>
                  <a:pt x="1955482" y="224434"/>
                </a:lnTo>
                <a:lnTo>
                  <a:pt x="1922792" y="235521"/>
                </a:lnTo>
                <a:lnTo>
                  <a:pt x="1888718" y="243128"/>
                </a:lnTo>
                <a:lnTo>
                  <a:pt x="1852841" y="246456"/>
                </a:lnTo>
                <a:lnTo>
                  <a:pt x="1814741" y="244690"/>
                </a:lnTo>
                <a:lnTo>
                  <a:pt x="1773999" y="237045"/>
                </a:lnTo>
                <a:lnTo>
                  <a:pt x="1730209" y="222707"/>
                </a:lnTo>
                <a:lnTo>
                  <a:pt x="1682940" y="200875"/>
                </a:lnTo>
                <a:lnTo>
                  <a:pt x="1631797" y="170751"/>
                </a:lnTo>
                <a:lnTo>
                  <a:pt x="1576324" y="131533"/>
                </a:lnTo>
                <a:lnTo>
                  <a:pt x="1534896" y="100139"/>
                </a:lnTo>
                <a:lnTo>
                  <a:pt x="1495285" y="71539"/>
                </a:lnTo>
                <a:lnTo>
                  <a:pt x="1456474" y="46583"/>
                </a:lnTo>
                <a:lnTo>
                  <a:pt x="1417408" y="26098"/>
                </a:lnTo>
                <a:lnTo>
                  <a:pt x="1377073" y="10934"/>
                </a:lnTo>
                <a:lnTo>
                  <a:pt x="1334414" y="1955"/>
                </a:lnTo>
                <a:lnTo>
                  <a:pt x="1288389" y="0"/>
                </a:lnTo>
                <a:lnTo>
                  <a:pt x="1235633" y="5943"/>
                </a:lnTo>
                <a:lnTo>
                  <a:pt x="1186357" y="18415"/>
                </a:lnTo>
                <a:lnTo>
                  <a:pt x="1139977" y="35788"/>
                </a:lnTo>
                <a:lnTo>
                  <a:pt x="1095908" y="56426"/>
                </a:lnTo>
                <a:lnTo>
                  <a:pt x="1053566" y="78701"/>
                </a:lnTo>
                <a:lnTo>
                  <a:pt x="1012393" y="100977"/>
                </a:lnTo>
                <a:lnTo>
                  <a:pt x="971804" y="121627"/>
                </a:lnTo>
                <a:lnTo>
                  <a:pt x="931202" y="139039"/>
                </a:lnTo>
                <a:lnTo>
                  <a:pt x="890016" y="151549"/>
                </a:lnTo>
                <a:lnTo>
                  <a:pt x="847686" y="157556"/>
                </a:lnTo>
                <a:lnTo>
                  <a:pt x="803605" y="155409"/>
                </a:lnTo>
                <a:lnTo>
                  <a:pt x="737196" y="136271"/>
                </a:lnTo>
                <a:lnTo>
                  <a:pt x="683996" y="105829"/>
                </a:lnTo>
                <a:lnTo>
                  <a:pt x="642988" y="71640"/>
                </a:lnTo>
                <a:lnTo>
                  <a:pt x="613181" y="41300"/>
                </a:lnTo>
                <a:lnTo>
                  <a:pt x="593572" y="22364"/>
                </a:lnTo>
                <a:lnTo>
                  <a:pt x="582129" y="23507"/>
                </a:lnTo>
                <a:lnTo>
                  <a:pt x="578535" y="43307"/>
                </a:lnTo>
                <a:lnTo>
                  <a:pt x="595464" y="82689"/>
                </a:lnTo>
                <a:lnTo>
                  <a:pt x="645566" y="142582"/>
                </a:lnTo>
                <a:lnTo>
                  <a:pt x="687222" y="176834"/>
                </a:lnTo>
                <a:lnTo>
                  <a:pt x="732015" y="200583"/>
                </a:lnTo>
                <a:lnTo>
                  <a:pt x="779716" y="214464"/>
                </a:lnTo>
                <a:lnTo>
                  <a:pt x="830122" y="219163"/>
                </a:lnTo>
                <a:lnTo>
                  <a:pt x="883018" y="215303"/>
                </a:lnTo>
                <a:lnTo>
                  <a:pt x="931849" y="204571"/>
                </a:lnTo>
                <a:lnTo>
                  <a:pt x="976718" y="188417"/>
                </a:lnTo>
                <a:lnTo>
                  <a:pt x="1019111" y="168414"/>
                </a:lnTo>
                <a:lnTo>
                  <a:pt x="1060450" y="146151"/>
                </a:lnTo>
                <a:lnTo>
                  <a:pt x="1102220" y="123202"/>
                </a:lnTo>
                <a:lnTo>
                  <a:pt x="1145844" y="101142"/>
                </a:lnTo>
                <a:lnTo>
                  <a:pt x="1199362" y="79654"/>
                </a:lnTo>
                <a:lnTo>
                  <a:pt x="1247571" y="67221"/>
                </a:lnTo>
                <a:lnTo>
                  <a:pt x="1291247" y="62877"/>
                </a:lnTo>
                <a:lnTo>
                  <a:pt x="1331163" y="65659"/>
                </a:lnTo>
                <a:lnTo>
                  <a:pt x="1402854" y="88773"/>
                </a:lnTo>
                <a:lnTo>
                  <a:pt x="1468856" y="128879"/>
                </a:lnTo>
                <a:lnTo>
                  <a:pt x="1501660" y="152908"/>
                </a:lnTo>
                <a:lnTo>
                  <a:pt x="1535379" y="178308"/>
                </a:lnTo>
                <a:lnTo>
                  <a:pt x="1570786" y="204127"/>
                </a:lnTo>
                <a:lnTo>
                  <a:pt x="1608645" y="229374"/>
                </a:lnTo>
                <a:lnTo>
                  <a:pt x="1647939" y="252133"/>
                </a:lnTo>
                <a:lnTo>
                  <a:pt x="1690077" y="272503"/>
                </a:lnTo>
                <a:lnTo>
                  <a:pt x="1734197" y="289382"/>
                </a:lnTo>
                <a:lnTo>
                  <a:pt x="1779422" y="301701"/>
                </a:lnTo>
                <a:lnTo>
                  <a:pt x="1824875" y="308317"/>
                </a:lnTo>
                <a:lnTo>
                  <a:pt x="1869694" y="308152"/>
                </a:lnTo>
                <a:lnTo>
                  <a:pt x="1916163" y="301193"/>
                </a:lnTo>
                <a:lnTo>
                  <a:pt x="1960321" y="289064"/>
                </a:lnTo>
                <a:lnTo>
                  <a:pt x="2003501" y="272199"/>
                </a:lnTo>
                <a:lnTo>
                  <a:pt x="2047049" y="251053"/>
                </a:lnTo>
                <a:lnTo>
                  <a:pt x="2092274" y="226085"/>
                </a:lnTo>
                <a:lnTo>
                  <a:pt x="2151951" y="194919"/>
                </a:lnTo>
                <a:lnTo>
                  <a:pt x="2202459" y="175221"/>
                </a:lnTo>
                <a:lnTo>
                  <a:pt x="2247798" y="164376"/>
                </a:lnTo>
                <a:lnTo>
                  <a:pt x="2291931" y="159727"/>
                </a:lnTo>
                <a:lnTo>
                  <a:pt x="2338844" y="158661"/>
                </a:lnTo>
                <a:lnTo>
                  <a:pt x="2392502" y="158534"/>
                </a:lnTo>
                <a:lnTo>
                  <a:pt x="2415057" y="156972"/>
                </a:lnTo>
                <a:lnTo>
                  <a:pt x="2463787" y="145694"/>
                </a:lnTo>
                <a:lnTo>
                  <a:pt x="2486050" y="133451"/>
                </a:lnTo>
                <a:lnTo>
                  <a:pt x="2486050" y="1297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8445" y="14866441"/>
            <a:ext cx="2209165" cy="3008630"/>
          </a:xfrm>
          <a:custGeom>
            <a:avLst/>
            <a:gdLst/>
            <a:ahLst/>
            <a:cxnLst/>
            <a:rect l="l" t="t" r="r" b="b"/>
            <a:pathLst>
              <a:path w="2209165" h="3008630">
                <a:moveTo>
                  <a:pt x="1457519" y="44944"/>
                </a:moveTo>
                <a:lnTo>
                  <a:pt x="1493314" y="31160"/>
                </a:lnTo>
                <a:lnTo>
                  <a:pt x="1529869" y="19864"/>
                </a:lnTo>
                <a:lnTo>
                  <a:pt x="1567025" y="11078"/>
                </a:lnTo>
                <a:lnTo>
                  <a:pt x="1604626" y="4825"/>
                </a:lnTo>
                <a:lnTo>
                  <a:pt x="1680532" y="0"/>
                </a:lnTo>
                <a:lnTo>
                  <a:pt x="1718523" y="1471"/>
                </a:lnTo>
                <a:lnTo>
                  <a:pt x="1793792" y="12293"/>
                </a:lnTo>
                <a:lnTo>
                  <a:pt x="1830756" y="21686"/>
                </a:lnTo>
                <a:lnTo>
                  <a:pt x="1867063" y="33762"/>
                </a:lnTo>
                <a:lnTo>
                  <a:pt x="1902555" y="48544"/>
                </a:lnTo>
                <a:lnTo>
                  <a:pt x="1937076" y="66052"/>
                </a:lnTo>
                <a:lnTo>
                  <a:pt x="1970469" y="86310"/>
                </a:lnTo>
                <a:lnTo>
                  <a:pt x="2002575" y="109337"/>
                </a:lnTo>
                <a:lnTo>
                  <a:pt x="2033237" y="135157"/>
                </a:lnTo>
                <a:lnTo>
                  <a:pt x="2062298" y="163791"/>
                </a:lnTo>
                <a:lnTo>
                  <a:pt x="2089602" y="195259"/>
                </a:lnTo>
                <a:lnTo>
                  <a:pt x="2114989" y="229585"/>
                </a:lnTo>
                <a:lnTo>
                  <a:pt x="2138304" y="266790"/>
                </a:lnTo>
                <a:lnTo>
                  <a:pt x="2159388" y="306895"/>
                </a:lnTo>
                <a:lnTo>
                  <a:pt x="2178085" y="349922"/>
                </a:lnTo>
                <a:lnTo>
                  <a:pt x="2194236" y="395893"/>
                </a:lnTo>
                <a:lnTo>
                  <a:pt x="2207685" y="444829"/>
                </a:lnTo>
                <a:lnTo>
                  <a:pt x="2208554" y="2389939"/>
                </a:lnTo>
                <a:lnTo>
                  <a:pt x="2188385" y="2399893"/>
                </a:lnTo>
                <a:lnTo>
                  <a:pt x="2146000" y="2422065"/>
                </a:lnTo>
                <a:lnTo>
                  <a:pt x="2104688" y="2445045"/>
                </a:lnTo>
                <a:lnTo>
                  <a:pt x="2064482" y="2468898"/>
                </a:lnTo>
                <a:lnTo>
                  <a:pt x="2025415" y="2493689"/>
                </a:lnTo>
                <a:lnTo>
                  <a:pt x="1987521" y="2519483"/>
                </a:lnTo>
                <a:lnTo>
                  <a:pt x="1950834" y="2546347"/>
                </a:lnTo>
                <a:lnTo>
                  <a:pt x="1915386" y="2574345"/>
                </a:lnTo>
                <a:lnTo>
                  <a:pt x="1881211" y="2603543"/>
                </a:lnTo>
                <a:lnTo>
                  <a:pt x="1848343" y="2634006"/>
                </a:lnTo>
                <a:lnTo>
                  <a:pt x="1816816" y="2665800"/>
                </a:lnTo>
                <a:lnTo>
                  <a:pt x="1786662" y="2698991"/>
                </a:lnTo>
                <a:lnTo>
                  <a:pt x="1747402" y="2741817"/>
                </a:lnTo>
                <a:lnTo>
                  <a:pt x="1707054" y="2781294"/>
                </a:lnTo>
                <a:lnTo>
                  <a:pt x="1665767" y="2817462"/>
                </a:lnTo>
                <a:lnTo>
                  <a:pt x="1623689" y="2850363"/>
                </a:lnTo>
                <a:lnTo>
                  <a:pt x="1580968" y="2880037"/>
                </a:lnTo>
                <a:lnTo>
                  <a:pt x="1537752" y="2906525"/>
                </a:lnTo>
                <a:lnTo>
                  <a:pt x="1494191" y="2929867"/>
                </a:lnTo>
                <a:lnTo>
                  <a:pt x="1450432" y="2950104"/>
                </a:lnTo>
                <a:lnTo>
                  <a:pt x="1406624" y="2967278"/>
                </a:lnTo>
                <a:lnTo>
                  <a:pt x="1362915" y="2981428"/>
                </a:lnTo>
                <a:lnTo>
                  <a:pt x="1319454" y="2992595"/>
                </a:lnTo>
                <a:lnTo>
                  <a:pt x="1276390" y="3000820"/>
                </a:lnTo>
                <a:lnTo>
                  <a:pt x="1233870" y="3006144"/>
                </a:lnTo>
                <a:lnTo>
                  <a:pt x="1192043" y="3008607"/>
                </a:lnTo>
                <a:lnTo>
                  <a:pt x="1151057" y="3008251"/>
                </a:lnTo>
                <a:lnTo>
                  <a:pt x="1111062" y="3005115"/>
                </a:lnTo>
                <a:lnTo>
                  <a:pt x="1072205" y="2999241"/>
                </a:lnTo>
                <a:lnTo>
                  <a:pt x="1034634" y="2990669"/>
                </a:lnTo>
                <a:lnTo>
                  <a:pt x="963947" y="2965595"/>
                </a:lnTo>
                <a:lnTo>
                  <a:pt x="900189" y="2930218"/>
                </a:lnTo>
                <a:lnTo>
                  <a:pt x="844545" y="2884864"/>
                </a:lnTo>
                <a:lnTo>
                  <a:pt x="798205" y="2829860"/>
                </a:lnTo>
                <a:lnTo>
                  <a:pt x="776846" y="2794075"/>
                </a:lnTo>
                <a:lnTo>
                  <a:pt x="761150" y="2757392"/>
                </a:lnTo>
                <a:lnTo>
                  <a:pt x="750483" y="2719951"/>
                </a:lnTo>
                <a:lnTo>
                  <a:pt x="744213" y="2681890"/>
                </a:lnTo>
                <a:lnTo>
                  <a:pt x="741709" y="2643348"/>
                </a:lnTo>
                <a:lnTo>
                  <a:pt x="742336" y="2604466"/>
                </a:lnTo>
                <a:lnTo>
                  <a:pt x="745465" y="2565381"/>
                </a:lnTo>
                <a:lnTo>
                  <a:pt x="750460" y="2526232"/>
                </a:lnTo>
                <a:lnTo>
                  <a:pt x="756692" y="2487159"/>
                </a:lnTo>
                <a:lnTo>
                  <a:pt x="763526" y="2448301"/>
                </a:lnTo>
                <a:lnTo>
                  <a:pt x="770331" y="2409797"/>
                </a:lnTo>
                <a:lnTo>
                  <a:pt x="776474" y="2371786"/>
                </a:lnTo>
                <a:lnTo>
                  <a:pt x="781323" y="2334406"/>
                </a:lnTo>
                <a:lnTo>
                  <a:pt x="784245" y="2297798"/>
                </a:lnTo>
                <a:lnTo>
                  <a:pt x="784609" y="2262099"/>
                </a:lnTo>
                <a:lnTo>
                  <a:pt x="781781" y="2227450"/>
                </a:lnTo>
                <a:lnTo>
                  <a:pt x="764022" y="2161854"/>
                </a:lnTo>
                <a:lnTo>
                  <a:pt x="725910" y="2102122"/>
                </a:lnTo>
                <a:lnTo>
                  <a:pt x="697640" y="2074803"/>
                </a:lnTo>
                <a:lnTo>
                  <a:pt x="662384" y="2049368"/>
                </a:lnTo>
                <a:lnTo>
                  <a:pt x="627330" y="2027774"/>
                </a:lnTo>
                <a:lnTo>
                  <a:pt x="590918" y="2005959"/>
                </a:lnTo>
                <a:lnTo>
                  <a:pt x="553425" y="1983828"/>
                </a:lnTo>
                <a:lnTo>
                  <a:pt x="515124" y="1961287"/>
                </a:lnTo>
                <a:lnTo>
                  <a:pt x="476292" y="1938242"/>
                </a:lnTo>
                <a:lnTo>
                  <a:pt x="437203" y="1914599"/>
                </a:lnTo>
                <a:lnTo>
                  <a:pt x="398132" y="1890263"/>
                </a:lnTo>
                <a:lnTo>
                  <a:pt x="359355" y="1865142"/>
                </a:lnTo>
                <a:lnTo>
                  <a:pt x="321146" y="1839140"/>
                </a:lnTo>
                <a:lnTo>
                  <a:pt x="283781" y="1812164"/>
                </a:lnTo>
                <a:lnTo>
                  <a:pt x="247535" y="1784119"/>
                </a:lnTo>
                <a:lnTo>
                  <a:pt x="212683" y="1754912"/>
                </a:lnTo>
                <a:lnTo>
                  <a:pt x="179500" y="1724449"/>
                </a:lnTo>
                <a:lnTo>
                  <a:pt x="148261" y="1692635"/>
                </a:lnTo>
                <a:lnTo>
                  <a:pt x="119242" y="1659377"/>
                </a:lnTo>
                <a:lnTo>
                  <a:pt x="92717" y="1624581"/>
                </a:lnTo>
                <a:lnTo>
                  <a:pt x="68962" y="1588151"/>
                </a:lnTo>
                <a:lnTo>
                  <a:pt x="48251" y="1549995"/>
                </a:lnTo>
                <a:lnTo>
                  <a:pt x="30861" y="1510019"/>
                </a:lnTo>
                <a:lnTo>
                  <a:pt x="17065" y="1468127"/>
                </a:lnTo>
                <a:lnTo>
                  <a:pt x="7140" y="1424227"/>
                </a:lnTo>
                <a:lnTo>
                  <a:pt x="1359" y="1378224"/>
                </a:lnTo>
                <a:lnTo>
                  <a:pt x="0" y="1330025"/>
                </a:lnTo>
                <a:lnTo>
                  <a:pt x="3335" y="1279534"/>
                </a:lnTo>
                <a:lnTo>
                  <a:pt x="11641" y="1226659"/>
                </a:lnTo>
                <a:lnTo>
                  <a:pt x="22745" y="1181085"/>
                </a:lnTo>
                <a:lnTo>
                  <a:pt x="37484" y="1136087"/>
                </a:lnTo>
                <a:lnTo>
                  <a:pt x="55649" y="1091812"/>
                </a:lnTo>
                <a:lnTo>
                  <a:pt x="77029" y="1048411"/>
                </a:lnTo>
                <a:lnTo>
                  <a:pt x="101413" y="1006032"/>
                </a:lnTo>
                <a:lnTo>
                  <a:pt x="128591" y="964825"/>
                </a:lnTo>
                <a:lnTo>
                  <a:pt x="158351" y="924940"/>
                </a:lnTo>
                <a:lnTo>
                  <a:pt x="190483" y="886524"/>
                </a:lnTo>
                <a:lnTo>
                  <a:pt x="224777" y="849729"/>
                </a:lnTo>
                <a:lnTo>
                  <a:pt x="261021" y="814702"/>
                </a:lnTo>
                <a:lnTo>
                  <a:pt x="299006" y="781594"/>
                </a:lnTo>
                <a:lnTo>
                  <a:pt x="338521" y="750553"/>
                </a:lnTo>
                <a:lnTo>
                  <a:pt x="379354" y="721729"/>
                </a:lnTo>
                <a:lnTo>
                  <a:pt x="421295" y="695270"/>
                </a:lnTo>
                <a:lnTo>
                  <a:pt x="464134" y="671328"/>
                </a:lnTo>
                <a:lnTo>
                  <a:pt x="507659" y="650050"/>
                </a:lnTo>
                <a:lnTo>
                  <a:pt x="551661" y="631586"/>
                </a:lnTo>
                <a:lnTo>
                  <a:pt x="595928" y="616085"/>
                </a:lnTo>
                <a:lnTo>
                  <a:pt x="640250" y="603696"/>
                </a:lnTo>
                <a:lnTo>
                  <a:pt x="684416" y="594569"/>
                </a:lnTo>
                <a:lnTo>
                  <a:pt x="728216" y="588854"/>
                </a:lnTo>
                <a:lnTo>
                  <a:pt x="771438" y="586698"/>
                </a:lnTo>
                <a:lnTo>
                  <a:pt x="822921" y="584313"/>
                </a:lnTo>
                <a:lnTo>
                  <a:pt x="869165" y="578161"/>
                </a:lnTo>
                <a:lnTo>
                  <a:pt x="910616" y="568515"/>
                </a:lnTo>
                <a:lnTo>
                  <a:pt x="947723" y="555647"/>
                </a:lnTo>
                <a:lnTo>
                  <a:pt x="1010694" y="521336"/>
                </a:lnTo>
                <a:lnTo>
                  <a:pt x="1061658" y="477406"/>
                </a:lnTo>
                <a:lnTo>
                  <a:pt x="1104197" y="426035"/>
                </a:lnTo>
                <a:lnTo>
                  <a:pt x="1141891" y="369401"/>
                </a:lnTo>
                <a:lnTo>
                  <a:pt x="1178322" y="309684"/>
                </a:lnTo>
                <a:lnTo>
                  <a:pt x="1197183" y="279349"/>
                </a:lnTo>
                <a:lnTo>
                  <a:pt x="1238433" y="219090"/>
                </a:lnTo>
                <a:lnTo>
                  <a:pt x="1287372" y="161192"/>
                </a:lnTo>
                <a:lnTo>
                  <a:pt x="1315843" y="133810"/>
                </a:lnTo>
                <a:lnTo>
                  <a:pt x="1347580" y="107835"/>
                </a:lnTo>
                <a:lnTo>
                  <a:pt x="1383030" y="83539"/>
                </a:lnTo>
                <a:lnTo>
                  <a:pt x="1422640" y="61195"/>
                </a:lnTo>
                <a:lnTo>
                  <a:pt x="1457519" y="44944"/>
                </a:lnTo>
                <a:close/>
              </a:path>
            </a:pathLst>
          </a:custGeom>
          <a:solidFill>
            <a:srgbClr val="D5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6715" y="1666410"/>
            <a:ext cx="1480284" cy="18596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101489"/>
            <a:ext cx="1685190" cy="15545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7886" y="5038934"/>
            <a:ext cx="5772149" cy="38480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944" y="298141"/>
            <a:ext cx="2257424" cy="22574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98244" y="9635538"/>
            <a:ext cx="9094470" cy="659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11500">
              <a:lnSpc>
                <a:spcPct val="116599"/>
              </a:lnSpc>
              <a:spcBef>
                <a:spcPts val="95"/>
              </a:spcBef>
            </a:pPr>
            <a:r>
              <a:rPr sz="3700" spc="525" dirty="0">
                <a:solidFill>
                  <a:srgbClr val="162941"/>
                </a:solidFill>
                <a:latin typeface="Trebuchet MS"/>
                <a:cs typeface="Trebuchet MS"/>
              </a:rPr>
              <a:t>VACCINE</a:t>
            </a:r>
            <a:r>
              <a:rPr sz="3700" spc="-8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285" dirty="0">
                <a:solidFill>
                  <a:srgbClr val="162941"/>
                </a:solidFill>
                <a:latin typeface="Trebuchet MS"/>
                <a:cs typeface="Trebuchet MS"/>
              </a:rPr>
              <a:t>SLOT</a:t>
            </a:r>
            <a:r>
              <a:rPr sz="3700" spc="-8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335" dirty="0">
                <a:solidFill>
                  <a:srgbClr val="162941"/>
                </a:solidFill>
                <a:latin typeface="Trebuchet MS"/>
                <a:cs typeface="Trebuchet MS"/>
              </a:rPr>
              <a:t>BOOKING </a:t>
            </a:r>
            <a:r>
              <a:rPr sz="3700" spc="-110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525" dirty="0">
                <a:solidFill>
                  <a:srgbClr val="162941"/>
                </a:solidFill>
                <a:latin typeface="Trebuchet MS"/>
                <a:cs typeface="Trebuchet MS"/>
              </a:rPr>
              <a:t>VACCINE </a:t>
            </a:r>
            <a:r>
              <a:rPr sz="3700" spc="345" dirty="0">
                <a:solidFill>
                  <a:srgbClr val="162941"/>
                </a:solidFill>
                <a:latin typeface="Trebuchet MS"/>
                <a:cs typeface="Trebuchet MS"/>
              </a:rPr>
              <a:t>REMINDER </a:t>
            </a:r>
            <a:r>
              <a:rPr sz="3700" spc="35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470" dirty="0">
                <a:solidFill>
                  <a:srgbClr val="162941"/>
                </a:solidFill>
                <a:latin typeface="Trebuchet MS"/>
                <a:cs typeface="Trebuchet MS"/>
              </a:rPr>
              <a:t>CHATBOT</a:t>
            </a:r>
            <a:endParaRPr sz="3700">
              <a:latin typeface="Trebuchet MS"/>
              <a:cs typeface="Trebuchet MS"/>
            </a:endParaRPr>
          </a:p>
          <a:p>
            <a:pPr marL="12700" marR="1208405">
              <a:lnSpc>
                <a:spcPts val="5180"/>
              </a:lnSpc>
              <a:spcBef>
                <a:spcPts val="290"/>
              </a:spcBef>
            </a:pPr>
            <a:r>
              <a:rPr sz="3700" spc="360" dirty="0">
                <a:solidFill>
                  <a:srgbClr val="162941"/>
                </a:solidFill>
                <a:latin typeface="Trebuchet MS"/>
                <a:cs typeface="Trebuchet MS"/>
              </a:rPr>
              <a:t>SUBSCRUBTION</a:t>
            </a:r>
            <a:r>
              <a:rPr sz="3700" spc="-7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190" dirty="0">
                <a:solidFill>
                  <a:srgbClr val="162941"/>
                </a:solidFill>
                <a:latin typeface="Trebuchet MS"/>
                <a:cs typeface="Trebuchet MS"/>
              </a:rPr>
              <a:t>OF</a:t>
            </a:r>
            <a:r>
              <a:rPr sz="3700" spc="-7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240" dirty="0">
                <a:solidFill>
                  <a:srgbClr val="162941"/>
                </a:solidFill>
                <a:latin typeface="Trebuchet MS"/>
                <a:cs typeface="Trebuchet MS"/>
              </a:rPr>
              <a:t>NEWSLETTER- </a:t>
            </a:r>
            <a:r>
              <a:rPr sz="3700" spc="-110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315" dirty="0">
                <a:solidFill>
                  <a:srgbClr val="162941"/>
                </a:solidFill>
                <a:latin typeface="Trebuchet MS"/>
                <a:cs typeface="Trebuchet MS"/>
              </a:rPr>
              <a:t>(CROWNJOBS)</a:t>
            </a:r>
            <a:endParaRPr sz="3700">
              <a:latin typeface="Trebuchet MS"/>
              <a:cs typeface="Trebuchet MS"/>
            </a:endParaRPr>
          </a:p>
          <a:p>
            <a:pPr marL="147320">
              <a:lnSpc>
                <a:spcPct val="100000"/>
              </a:lnSpc>
              <a:spcBef>
                <a:spcPts val="434"/>
              </a:spcBef>
            </a:pPr>
            <a:r>
              <a:rPr sz="3700" spc="415" dirty="0">
                <a:solidFill>
                  <a:srgbClr val="162941"/>
                </a:solidFill>
                <a:latin typeface="Trebuchet MS"/>
                <a:cs typeface="Trebuchet MS"/>
              </a:rPr>
              <a:t>DOCTORS</a:t>
            </a:r>
            <a:r>
              <a:rPr sz="3700" spc="-9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445" dirty="0">
                <a:solidFill>
                  <a:srgbClr val="162941"/>
                </a:solidFill>
                <a:latin typeface="Trebuchet MS"/>
                <a:cs typeface="Trebuchet MS"/>
              </a:rPr>
              <a:t>APPOINTMENT</a:t>
            </a:r>
            <a:endParaRPr sz="3700">
              <a:latin typeface="Trebuchet MS"/>
              <a:cs typeface="Trebuchet MS"/>
            </a:endParaRPr>
          </a:p>
          <a:p>
            <a:pPr marL="12700" marR="422909">
              <a:lnSpc>
                <a:spcPts val="5180"/>
              </a:lnSpc>
              <a:spcBef>
                <a:spcPts val="290"/>
              </a:spcBef>
            </a:pPr>
            <a:r>
              <a:rPr sz="3700" spc="390" dirty="0">
                <a:solidFill>
                  <a:srgbClr val="162941"/>
                </a:solidFill>
                <a:latin typeface="Trebuchet MS"/>
                <a:cs typeface="Trebuchet MS"/>
              </a:rPr>
              <a:t>CHECKING</a:t>
            </a:r>
            <a:r>
              <a:rPr sz="3700" spc="-7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345" dirty="0">
                <a:solidFill>
                  <a:srgbClr val="162941"/>
                </a:solidFill>
                <a:latin typeface="Trebuchet MS"/>
                <a:cs typeface="Trebuchet MS"/>
              </a:rPr>
              <a:t>AVILABILTY</a:t>
            </a:r>
            <a:r>
              <a:rPr sz="3700" spc="-7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190" dirty="0">
                <a:solidFill>
                  <a:srgbClr val="162941"/>
                </a:solidFill>
                <a:latin typeface="Trebuchet MS"/>
                <a:cs typeface="Trebuchet MS"/>
              </a:rPr>
              <a:t>OF</a:t>
            </a:r>
            <a:r>
              <a:rPr sz="3700" spc="-6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525" dirty="0">
                <a:solidFill>
                  <a:srgbClr val="162941"/>
                </a:solidFill>
                <a:latin typeface="Trebuchet MS"/>
                <a:cs typeface="Trebuchet MS"/>
              </a:rPr>
              <a:t>VACCINE </a:t>
            </a:r>
            <a:r>
              <a:rPr sz="3700" spc="-110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555" dirty="0">
                <a:solidFill>
                  <a:srgbClr val="162941"/>
                </a:solidFill>
                <a:latin typeface="Trebuchet MS"/>
                <a:cs typeface="Trebuchet MS"/>
              </a:rPr>
              <a:t>AND </a:t>
            </a:r>
            <a:r>
              <a:rPr sz="3700" spc="305" dirty="0">
                <a:solidFill>
                  <a:srgbClr val="162941"/>
                </a:solidFill>
                <a:latin typeface="Trebuchet MS"/>
                <a:cs typeface="Trebuchet MS"/>
              </a:rPr>
              <a:t>SENDING </a:t>
            </a:r>
            <a:r>
              <a:rPr sz="3700" spc="345" dirty="0">
                <a:solidFill>
                  <a:srgbClr val="162941"/>
                </a:solidFill>
                <a:latin typeface="Trebuchet MS"/>
                <a:cs typeface="Trebuchet MS"/>
              </a:rPr>
              <a:t>REMINDER </a:t>
            </a:r>
            <a:r>
              <a:rPr sz="3700" spc="285" dirty="0">
                <a:solidFill>
                  <a:srgbClr val="162941"/>
                </a:solidFill>
                <a:latin typeface="Trebuchet MS"/>
                <a:cs typeface="Trebuchet MS"/>
              </a:rPr>
              <a:t>THROUGH </a:t>
            </a:r>
            <a:r>
              <a:rPr sz="3700" spc="-110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484" dirty="0">
                <a:solidFill>
                  <a:srgbClr val="162941"/>
                </a:solidFill>
                <a:latin typeface="Trebuchet MS"/>
                <a:cs typeface="Trebuchet MS"/>
              </a:rPr>
              <a:t>WATSAPP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700" spc="254" dirty="0">
                <a:solidFill>
                  <a:srgbClr val="162941"/>
                </a:solidFill>
                <a:latin typeface="Trebuchet MS"/>
                <a:cs typeface="Trebuchet MS"/>
              </a:rPr>
              <a:t>LINKING</a:t>
            </a:r>
            <a:r>
              <a:rPr sz="3700" spc="-5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484" dirty="0">
                <a:solidFill>
                  <a:srgbClr val="162941"/>
                </a:solidFill>
                <a:latin typeface="Trebuchet MS"/>
                <a:cs typeface="Trebuchet MS"/>
              </a:rPr>
              <a:t>DATABASE</a:t>
            </a:r>
            <a:r>
              <a:rPr sz="3700" spc="-5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285" dirty="0">
                <a:solidFill>
                  <a:srgbClr val="162941"/>
                </a:solidFill>
                <a:latin typeface="Trebuchet MS"/>
                <a:cs typeface="Trebuchet MS"/>
              </a:rPr>
              <a:t>THROUGH</a:t>
            </a:r>
            <a:r>
              <a:rPr sz="3700" spc="-5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500" dirty="0">
                <a:solidFill>
                  <a:srgbClr val="162941"/>
                </a:solidFill>
                <a:latin typeface="Trebuchet MS"/>
                <a:cs typeface="Trebuchet MS"/>
              </a:rPr>
              <a:t>ADHAR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506" y="11969451"/>
            <a:ext cx="6098791" cy="52898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504946" y="6883728"/>
            <a:ext cx="2402205" cy="551180"/>
          </a:xfrm>
          <a:custGeom>
            <a:avLst/>
            <a:gdLst/>
            <a:ahLst/>
            <a:cxnLst/>
            <a:rect l="l" t="t" r="r" b="b"/>
            <a:pathLst>
              <a:path w="2402204" h="551179">
                <a:moveTo>
                  <a:pt x="1842858" y="418287"/>
                </a:moveTo>
                <a:lnTo>
                  <a:pt x="1835810" y="416471"/>
                </a:lnTo>
                <a:lnTo>
                  <a:pt x="1830133" y="414489"/>
                </a:lnTo>
                <a:lnTo>
                  <a:pt x="1774863" y="400710"/>
                </a:lnTo>
                <a:lnTo>
                  <a:pt x="1727238" y="398056"/>
                </a:lnTo>
                <a:lnTo>
                  <a:pt x="1678965" y="398780"/>
                </a:lnTo>
                <a:lnTo>
                  <a:pt x="1621701" y="395185"/>
                </a:lnTo>
                <a:lnTo>
                  <a:pt x="1579130" y="386384"/>
                </a:lnTo>
                <a:lnTo>
                  <a:pt x="1538922" y="372389"/>
                </a:lnTo>
                <a:lnTo>
                  <a:pt x="1500352" y="354711"/>
                </a:lnTo>
                <a:lnTo>
                  <a:pt x="1462671" y="334860"/>
                </a:lnTo>
                <a:lnTo>
                  <a:pt x="1425168" y="314299"/>
                </a:lnTo>
                <a:lnTo>
                  <a:pt x="1387081" y="294563"/>
                </a:lnTo>
                <a:lnTo>
                  <a:pt x="1347673" y="277139"/>
                </a:lnTo>
                <a:lnTo>
                  <a:pt x="1306220" y="263537"/>
                </a:lnTo>
                <a:lnTo>
                  <a:pt x="1261986" y="255231"/>
                </a:lnTo>
                <a:lnTo>
                  <a:pt x="1214221" y="253733"/>
                </a:lnTo>
                <a:lnTo>
                  <a:pt x="1162189" y="260553"/>
                </a:lnTo>
                <a:lnTo>
                  <a:pt x="1108862" y="275412"/>
                </a:lnTo>
                <a:lnTo>
                  <a:pt x="1059713" y="295630"/>
                </a:lnTo>
                <a:lnTo>
                  <a:pt x="1014247" y="319836"/>
                </a:lnTo>
                <a:lnTo>
                  <a:pt x="971956" y="346608"/>
                </a:lnTo>
                <a:lnTo>
                  <a:pt x="932345" y="374586"/>
                </a:lnTo>
                <a:lnTo>
                  <a:pt x="894918" y="402361"/>
                </a:lnTo>
                <a:lnTo>
                  <a:pt x="859167" y="428548"/>
                </a:lnTo>
                <a:lnTo>
                  <a:pt x="824585" y="451764"/>
                </a:lnTo>
                <a:lnTo>
                  <a:pt x="790689" y="470611"/>
                </a:lnTo>
                <a:lnTo>
                  <a:pt x="715606" y="491680"/>
                </a:lnTo>
                <a:lnTo>
                  <a:pt x="675614" y="492099"/>
                </a:lnTo>
                <a:lnTo>
                  <a:pt x="636689" y="486156"/>
                </a:lnTo>
                <a:lnTo>
                  <a:pt x="598614" y="475043"/>
                </a:lnTo>
                <a:lnTo>
                  <a:pt x="561111" y="459968"/>
                </a:lnTo>
                <a:lnTo>
                  <a:pt x="523938" y="442125"/>
                </a:lnTo>
                <a:lnTo>
                  <a:pt x="486841" y="422719"/>
                </a:lnTo>
                <a:lnTo>
                  <a:pt x="449554" y="402945"/>
                </a:lnTo>
                <a:lnTo>
                  <a:pt x="411835" y="383997"/>
                </a:lnTo>
                <a:lnTo>
                  <a:pt x="373418" y="367080"/>
                </a:lnTo>
                <a:lnTo>
                  <a:pt x="334073" y="353390"/>
                </a:lnTo>
                <a:lnTo>
                  <a:pt x="293522" y="344119"/>
                </a:lnTo>
                <a:lnTo>
                  <a:pt x="251523" y="340474"/>
                </a:lnTo>
                <a:lnTo>
                  <a:pt x="207810" y="343649"/>
                </a:lnTo>
                <a:lnTo>
                  <a:pt x="156718" y="356273"/>
                </a:lnTo>
                <a:lnTo>
                  <a:pt x="113080" y="376961"/>
                </a:lnTo>
                <a:lnTo>
                  <a:pt x="74383" y="406107"/>
                </a:lnTo>
                <a:lnTo>
                  <a:pt x="38100" y="444144"/>
                </a:lnTo>
                <a:lnTo>
                  <a:pt x="8077" y="488797"/>
                </a:lnTo>
                <a:lnTo>
                  <a:pt x="0" y="518426"/>
                </a:lnTo>
                <a:lnTo>
                  <a:pt x="6197" y="531888"/>
                </a:lnTo>
                <a:lnTo>
                  <a:pt x="18999" y="528015"/>
                </a:lnTo>
                <a:lnTo>
                  <a:pt x="37147" y="509536"/>
                </a:lnTo>
                <a:lnTo>
                  <a:pt x="54317" y="492506"/>
                </a:lnTo>
                <a:lnTo>
                  <a:pt x="112344" y="443509"/>
                </a:lnTo>
                <a:lnTo>
                  <a:pt x="153492" y="420839"/>
                </a:lnTo>
                <a:lnTo>
                  <a:pt x="195732" y="406628"/>
                </a:lnTo>
                <a:lnTo>
                  <a:pt x="238506" y="400646"/>
                </a:lnTo>
                <a:lnTo>
                  <a:pt x="281279" y="402678"/>
                </a:lnTo>
                <a:lnTo>
                  <a:pt x="323507" y="412508"/>
                </a:lnTo>
                <a:lnTo>
                  <a:pt x="370713" y="430288"/>
                </a:lnTo>
                <a:lnTo>
                  <a:pt x="410044" y="449110"/>
                </a:lnTo>
                <a:lnTo>
                  <a:pt x="482752" y="489077"/>
                </a:lnTo>
                <a:lnTo>
                  <a:pt x="524954" y="509841"/>
                </a:lnTo>
                <a:lnTo>
                  <a:pt x="576922" y="530847"/>
                </a:lnTo>
                <a:lnTo>
                  <a:pt x="626351" y="544639"/>
                </a:lnTo>
                <a:lnTo>
                  <a:pt x="676287" y="551116"/>
                </a:lnTo>
                <a:lnTo>
                  <a:pt x="724331" y="550506"/>
                </a:lnTo>
                <a:lnTo>
                  <a:pt x="768057" y="543001"/>
                </a:lnTo>
                <a:lnTo>
                  <a:pt x="811644" y="526999"/>
                </a:lnTo>
                <a:lnTo>
                  <a:pt x="854773" y="503656"/>
                </a:lnTo>
                <a:lnTo>
                  <a:pt x="897077" y="475627"/>
                </a:lnTo>
                <a:lnTo>
                  <a:pt x="938149" y="445541"/>
                </a:lnTo>
                <a:lnTo>
                  <a:pt x="977646" y="416039"/>
                </a:lnTo>
                <a:lnTo>
                  <a:pt x="1015187" y="389750"/>
                </a:lnTo>
                <a:lnTo>
                  <a:pt x="1055458" y="365531"/>
                </a:lnTo>
                <a:lnTo>
                  <a:pt x="1099769" y="343700"/>
                </a:lnTo>
                <a:lnTo>
                  <a:pt x="1146251" y="326428"/>
                </a:lnTo>
                <a:lnTo>
                  <a:pt x="1192999" y="315849"/>
                </a:lnTo>
                <a:lnTo>
                  <a:pt x="1238148" y="314083"/>
                </a:lnTo>
                <a:lnTo>
                  <a:pt x="1280426" y="319989"/>
                </a:lnTo>
                <a:lnTo>
                  <a:pt x="1318133" y="330365"/>
                </a:lnTo>
                <a:lnTo>
                  <a:pt x="1352575" y="344182"/>
                </a:lnTo>
                <a:lnTo>
                  <a:pt x="1385087" y="360451"/>
                </a:lnTo>
                <a:lnTo>
                  <a:pt x="1449641" y="396417"/>
                </a:lnTo>
                <a:lnTo>
                  <a:pt x="1484325" y="414108"/>
                </a:lnTo>
                <a:lnTo>
                  <a:pt x="1522387" y="430288"/>
                </a:lnTo>
                <a:lnTo>
                  <a:pt x="1565135" y="443966"/>
                </a:lnTo>
                <a:lnTo>
                  <a:pt x="1613916" y="454139"/>
                </a:lnTo>
                <a:lnTo>
                  <a:pt x="1670024" y="459816"/>
                </a:lnTo>
                <a:lnTo>
                  <a:pt x="1734820" y="460006"/>
                </a:lnTo>
                <a:lnTo>
                  <a:pt x="1759991" y="458444"/>
                </a:lnTo>
                <a:lnTo>
                  <a:pt x="1784451" y="453999"/>
                </a:lnTo>
                <a:lnTo>
                  <a:pt x="1808200" y="446646"/>
                </a:lnTo>
                <a:lnTo>
                  <a:pt x="1831251" y="436384"/>
                </a:lnTo>
                <a:lnTo>
                  <a:pt x="1835810" y="433806"/>
                </a:lnTo>
                <a:lnTo>
                  <a:pt x="1842516" y="433628"/>
                </a:lnTo>
                <a:lnTo>
                  <a:pt x="1842858" y="418287"/>
                </a:lnTo>
                <a:close/>
              </a:path>
              <a:path w="2402204" h="551179">
                <a:moveTo>
                  <a:pt x="2401874" y="125437"/>
                </a:moveTo>
                <a:lnTo>
                  <a:pt x="2361133" y="103847"/>
                </a:lnTo>
                <a:lnTo>
                  <a:pt x="2305215" y="93941"/>
                </a:lnTo>
                <a:lnTo>
                  <a:pt x="2250732" y="93586"/>
                </a:lnTo>
                <a:lnTo>
                  <a:pt x="2209533" y="94335"/>
                </a:lnTo>
                <a:lnTo>
                  <a:pt x="2142299" y="102997"/>
                </a:lnTo>
                <a:lnTo>
                  <a:pt x="2073338" y="125361"/>
                </a:lnTo>
                <a:lnTo>
                  <a:pt x="2010333" y="155968"/>
                </a:lnTo>
                <a:lnTo>
                  <a:pt x="1950059" y="188595"/>
                </a:lnTo>
                <a:lnTo>
                  <a:pt x="1919935" y="203746"/>
                </a:lnTo>
                <a:lnTo>
                  <a:pt x="1889277" y="217068"/>
                </a:lnTo>
                <a:lnTo>
                  <a:pt x="1857692" y="227787"/>
                </a:lnTo>
                <a:lnTo>
                  <a:pt x="1824761" y="235153"/>
                </a:lnTo>
                <a:lnTo>
                  <a:pt x="1790103" y="238366"/>
                </a:lnTo>
                <a:lnTo>
                  <a:pt x="1753285" y="236664"/>
                </a:lnTo>
                <a:lnTo>
                  <a:pt x="1713941" y="229260"/>
                </a:lnTo>
                <a:lnTo>
                  <a:pt x="1671624" y="215392"/>
                </a:lnTo>
                <a:lnTo>
                  <a:pt x="1625968" y="194284"/>
                </a:lnTo>
                <a:lnTo>
                  <a:pt x="1576539" y="165150"/>
                </a:lnTo>
                <a:lnTo>
                  <a:pt x="1522958" y="127215"/>
                </a:lnTo>
                <a:lnTo>
                  <a:pt x="1476451" y="92036"/>
                </a:lnTo>
                <a:lnTo>
                  <a:pt x="1432115" y="60706"/>
                </a:lnTo>
                <a:lnTo>
                  <a:pt x="1388376" y="34544"/>
                </a:lnTo>
                <a:lnTo>
                  <a:pt x="1343634" y="14833"/>
                </a:lnTo>
                <a:lnTo>
                  <a:pt x="1296301" y="2882"/>
                </a:lnTo>
                <a:lnTo>
                  <a:pt x="1244765" y="0"/>
                </a:lnTo>
                <a:lnTo>
                  <a:pt x="1193800" y="5740"/>
                </a:lnTo>
                <a:lnTo>
                  <a:pt x="1146187" y="17805"/>
                </a:lnTo>
                <a:lnTo>
                  <a:pt x="1101382" y="34607"/>
                </a:lnTo>
                <a:lnTo>
                  <a:pt x="1058799" y="54571"/>
                </a:lnTo>
                <a:lnTo>
                  <a:pt x="1017905" y="76111"/>
                </a:lnTo>
                <a:lnTo>
                  <a:pt x="978115" y="97663"/>
                </a:lnTo>
                <a:lnTo>
                  <a:pt x="938898" y="117640"/>
                </a:lnTo>
                <a:lnTo>
                  <a:pt x="899668" y="134467"/>
                </a:lnTo>
                <a:lnTo>
                  <a:pt x="859891" y="146583"/>
                </a:lnTo>
                <a:lnTo>
                  <a:pt x="818984" y="152387"/>
                </a:lnTo>
                <a:lnTo>
                  <a:pt x="776401" y="150317"/>
                </a:lnTo>
                <a:lnTo>
                  <a:pt x="712241" y="131800"/>
                </a:lnTo>
                <a:lnTo>
                  <a:pt x="660831" y="102349"/>
                </a:lnTo>
                <a:lnTo>
                  <a:pt x="621220" y="69278"/>
                </a:lnTo>
                <a:lnTo>
                  <a:pt x="592429" y="39928"/>
                </a:lnTo>
                <a:lnTo>
                  <a:pt x="573481" y="21628"/>
                </a:lnTo>
                <a:lnTo>
                  <a:pt x="562419" y="22733"/>
                </a:lnTo>
                <a:lnTo>
                  <a:pt x="558952" y="41884"/>
                </a:lnTo>
                <a:lnTo>
                  <a:pt x="575310" y="79971"/>
                </a:lnTo>
                <a:lnTo>
                  <a:pt x="623709" y="137896"/>
                </a:lnTo>
                <a:lnTo>
                  <a:pt x="663956" y="171030"/>
                </a:lnTo>
                <a:lnTo>
                  <a:pt x="707224" y="193992"/>
                </a:lnTo>
                <a:lnTo>
                  <a:pt x="753325" y="207429"/>
                </a:lnTo>
                <a:lnTo>
                  <a:pt x="802030" y="211963"/>
                </a:lnTo>
                <a:lnTo>
                  <a:pt x="853122" y="208229"/>
                </a:lnTo>
                <a:lnTo>
                  <a:pt x="900303" y="197853"/>
                </a:lnTo>
                <a:lnTo>
                  <a:pt x="943660" y="182232"/>
                </a:lnTo>
                <a:lnTo>
                  <a:pt x="984605" y="162890"/>
                </a:lnTo>
                <a:lnTo>
                  <a:pt x="1024547" y="141351"/>
                </a:lnTo>
                <a:lnTo>
                  <a:pt x="1064895" y="119151"/>
                </a:lnTo>
                <a:lnTo>
                  <a:pt x="1107059" y="97828"/>
                </a:lnTo>
                <a:lnTo>
                  <a:pt x="1163193" y="75603"/>
                </a:lnTo>
                <a:lnTo>
                  <a:pt x="1213307" y="63690"/>
                </a:lnTo>
                <a:lnTo>
                  <a:pt x="1258366" y="60896"/>
                </a:lnTo>
                <a:lnTo>
                  <a:pt x="1299362" y="66001"/>
                </a:lnTo>
                <a:lnTo>
                  <a:pt x="1337271" y="77812"/>
                </a:lnTo>
                <a:lnTo>
                  <a:pt x="1373047" y="95110"/>
                </a:lnTo>
                <a:lnTo>
                  <a:pt x="1407668" y="116713"/>
                </a:lnTo>
                <a:lnTo>
                  <a:pt x="1442123" y="141389"/>
                </a:lnTo>
                <a:lnTo>
                  <a:pt x="1477378" y="167932"/>
                </a:lnTo>
                <a:lnTo>
                  <a:pt x="1514398" y="195160"/>
                </a:lnTo>
                <a:lnTo>
                  <a:pt x="1554175" y="221856"/>
                </a:lnTo>
                <a:lnTo>
                  <a:pt x="1600085" y="248018"/>
                </a:lnTo>
                <a:lnTo>
                  <a:pt x="1649717" y="270560"/>
                </a:lnTo>
                <a:lnTo>
                  <a:pt x="1701622" y="287629"/>
                </a:lnTo>
                <a:lnTo>
                  <a:pt x="1754327" y="297408"/>
                </a:lnTo>
                <a:lnTo>
                  <a:pt x="1806384" y="298043"/>
                </a:lnTo>
                <a:lnTo>
                  <a:pt x="1851291" y="291312"/>
                </a:lnTo>
                <a:lnTo>
                  <a:pt x="1893951" y="279577"/>
                </a:lnTo>
                <a:lnTo>
                  <a:pt x="1935670" y="263258"/>
                </a:lnTo>
                <a:lnTo>
                  <a:pt x="1977732" y="242811"/>
                </a:lnTo>
                <a:lnTo>
                  <a:pt x="2021433" y="218668"/>
                </a:lnTo>
                <a:lnTo>
                  <a:pt x="2079091" y="188518"/>
                </a:lnTo>
                <a:lnTo>
                  <a:pt x="2127885" y="169468"/>
                </a:lnTo>
                <a:lnTo>
                  <a:pt x="2171687" y="158978"/>
                </a:lnTo>
                <a:lnTo>
                  <a:pt x="2214334" y="154482"/>
                </a:lnTo>
                <a:lnTo>
                  <a:pt x="2259647" y="153454"/>
                </a:lnTo>
                <a:lnTo>
                  <a:pt x="2311489" y="153327"/>
                </a:lnTo>
                <a:lnTo>
                  <a:pt x="2333282" y="151815"/>
                </a:lnTo>
                <a:lnTo>
                  <a:pt x="2380373" y="140906"/>
                </a:lnTo>
                <a:lnTo>
                  <a:pt x="2401874" y="129070"/>
                </a:lnTo>
                <a:lnTo>
                  <a:pt x="2401874" y="125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8820" y="4703189"/>
            <a:ext cx="1768475" cy="2383790"/>
          </a:xfrm>
          <a:custGeom>
            <a:avLst/>
            <a:gdLst/>
            <a:ahLst/>
            <a:cxnLst/>
            <a:rect l="l" t="t" r="r" b="b"/>
            <a:pathLst>
              <a:path w="1768475" h="2383790">
                <a:moveTo>
                  <a:pt x="710597" y="100085"/>
                </a:moveTo>
                <a:lnTo>
                  <a:pt x="1396278" y="884573"/>
                </a:lnTo>
                <a:lnTo>
                  <a:pt x="1379089" y="870146"/>
                </a:lnTo>
                <a:lnTo>
                  <a:pt x="1357513" y="866257"/>
                </a:lnTo>
                <a:lnTo>
                  <a:pt x="1303522" y="885453"/>
                </a:lnTo>
                <a:lnTo>
                  <a:pt x="1240495" y="931642"/>
                </a:lnTo>
                <a:lnTo>
                  <a:pt x="1204142" y="964279"/>
                </a:lnTo>
                <a:lnTo>
                  <a:pt x="1168430" y="999256"/>
                </a:lnTo>
                <a:lnTo>
                  <a:pt x="1132393" y="1036651"/>
                </a:lnTo>
                <a:lnTo>
                  <a:pt x="1096611" y="1075302"/>
                </a:lnTo>
                <a:lnTo>
                  <a:pt x="1061663" y="1114051"/>
                </a:lnTo>
                <a:lnTo>
                  <a:pt x="996593" y="1187199"/>
                </a:lnTo>
                <a:lnTo>
                  <a:pt x="967631" y="1219279"/>
                </a:lnTo>
                <a:lnTo>
                  <a:pt x="912628" y="1277172"/>
                </a:lnTo>
                <a:lnTo>
                  <a:pt x="880857" y="1310093"/>
                </a:lnTo>
                <a:lnTo>
                  <a:pt x="846790" y="1344889"/>
                </a:lnTo>
                <a:lnTo>
                  <a:pt x="810702" y="1380871"/>
                </a:lnTo>
                <a:lnTo>
                  <a:pt x="772871" y="1417349"/>
                </a:lnTo>
                <a:lnTo>
                  <a:pt x="733575" y="1453636"/>
                </a:lnTo>
                <a:lnTo>
                  <a:pt x="693092" y="1489043"/>
                </a:lnTo>
                <a:lnTo>
                  <a:pt x="651698" y="1522879"/>
                </a:lnTo>
                <a:lnTo>
                  <a:pt x="609671" y="1554457"/>
                </a:lnTo>
                <a:lnTo>
                  <a:pt x="567289" y="1583088"/>
                </a:lnTo>
                <a:lnTo>
                  <a:pt x="524829" y="1608083"/>
                </a:lnTo>
                <a:lnTo>
                  <a:pt x="482568" y="1628753"/>
                </a:lnTo>
                <a:lnTo>
                  <a:pt x="440783" y="1644409"/>
                </a:lnTo>
                <a:lnTo>
                  <a:pt x="399753" y="1654362"/>
                </a:lnTo>
                <a:lnTo>
                  <a:pt x="359755" y="1657923"/>
                </a:lnTo>
                <a:lnTo>
                  <a:pt x="335524" y="1658066"/>
                </a:lnTo>
                <a:lnTo>
                  <a:pt x="312134" y="1654595"/>
                </a:lnTo>
                <a:lnTo>
                  <a:pt x="267873" y="1636805"/>
                </a:lnTo>
                <a:lnTo>
                  <a:pt x="233533" y="1610861"/>
                </a:lnTo>
                <a:lnTo>
                  <a:pt x="211909" y="1573710"/>
                </a:lnTo>
                <a:lnTo>
                  <a:pt x="206056" y="1539697"/>
                </a:lnTo>
                <a:lnTo>
                  <a:pt x="206296" y="1531062"/>
                </a:lnTo>
                <a:lnTo>
                  <a:pt x="214181" y="1477118"/>
                </a:lnTo>
                <a:lnTo>
                  <a:pt x="228528" y="1431164"/>
                </a:lnTo>
                <a:lnTo>
                  <a:pt x="249140" y="1385048"/>
                </a:lnTo>
                <a:lnTo>
                  <a:pt x="274889" y="1339267"/>
                </a:lnTo>
                <a:lnTo>
                  <a:pt x="304647" y="1294317"/>
                </a:lnTo>
                <a:lnTo>
                  <a:pt x="337337" y="1250632"/>
                </a:lnTo>
                <a:lnTo>
                  <a:pt x="371679" y="1208892"/>
                </a:lnTo>
                <a:lnTo>
                  <a:pt x="406698" y="1169409"/>
                </a:lnTo>
                <a:lnTo>
                  <a:pt x="441214" y="1132739"/>
                </a:lnTo>
                <a:lnTo>
                  <a:pt x="474101" y="1099379"/>
                </a:lnTo>
                <a:lnTo>
                  <a:pt x="507769" y="1068056"/>
                </a:lnTo>
                <a:lnTo>
                  <a:pt x="544270" y="1037718"/>
                </a:lnTo>
                <a:lnTo>
                  <a:pt x="583850" y="1007474"/>
                </a:lnTo>
                <a:lnTo>
                  <a:pt x="626104" y="976902"/>
                </a:lnTo>
                <a:lnTo>
                  <a:pt x="674371" y="942935"/>
                </a:lnTo>
                <a:lnTo>
                  <a:pt x="720268" y="910739"/>
                </a:lnTo>
                <a:lnTo>
                  <a:pt x="772181" y="873718"/>
                </a:lnTo>
                <a:lnTo>
                  <a:pt x="810106" y="844023"/>
                </a:lnTo>
                <a:lnTo>
                  <a:pt x="850491" y="807305"/>
                </a:lnTo>
                <a:lnTo>
                  <a:pt x="884944" y="769985"/>
                </a:lnTo>
                <a:lnTo>
                  <a:pt x="913361" y="731102"/>
                </a:lnTo>
                <a:lnTo>
                  <a:pt x="933362" y="688404"/>
                </a:lnTo>
                <a:lnTo>
                  <a:pt x="942569" y="639638"/>
                </a:lnTo>
                <a:lnTo>
                  <a:pt x="942042" y="616054"/>
                </a:lnTo>
                <a:lnTo>
                  <a:pt x="939138" y="597627"/>
                </a:lnTo>
                <a:lnTo>
                  <a:pt x="932435" y="583229"/>
                </a:lnTo>
                <a:lnTo>
                  <a:pt x="592675" y="194509"/>
                </a:lnTo>
                <a:lnTo>
                  <a:pt x="594733" y="192825"/>
                </a:lnTo>
                <a:lnTo>
                  <a:pt x="640658" y="155697"/>
                </a:lnTo>
                <a:lnTo>
                  <a:pt x="686975" y="118690"/>
                </a:lnTo>
                <a:lnTo>
                  <a:pt x="710597" y="100085"/>
                </a:lnTo>
                <a:close/>
              </a:path>
              <a:path w="1768475" h="2383790">
                <a:moveTo>
                  <a:pt x="1768178" y="560240"/>
                </a:moveTo>
                <a:lnTo>
                  <a:pt x="1768178" y="1297969"/>
                </a:lnTo>
                <a:lnTo>
                  <a:pt x="1758913" y="1303146"/>
                </a:lnTo>
                <a:lnTo>
                  <a:pt x="1736005" y="1321501"/>
                </a:lnTo>
                <a:lnTo>
                  <a:pt x="1692063" y="1361794"/>
                </a:lnTo>
                <a:lnTo>
                  <a:pt x="1665078" y="1388991"/>
                </a:lnTo>
                <a:lnTo>
                  <a:pt x="1636277" y="1419282"/>
                </a:lnTo>
                <a:lnTo>
                  <a:pt x="1605798" y="1452260"/>
                </a:lnTo>
                <a:lnTo>
                  <a:pt x="1573779" y="1487516"/>
                </a:lnTo>
                <a:lnTo>
                  <a:pt x="1540358" y="1524642"/>
                </a:lnTo>
                <a:lnTo>
                  <a:pt x="1505674" y="1563228"/>
                </a:lnTo>
                <a:lnTo>
                  <a:pt x="1469864" y="1602867"/>
                </a:lnTo>
                <a:lnTo>
                  <a:pt x="1432376" y="1643894"/>
                </a:lnTo>
                <a:lnTo>
                  <a:pt x="1395117" y="1683989"/>
                </a:lnTo>
                <a:lnTo>
                  <a:pt x="1356944" y="1724138"/>
                </a:lnTo>
                <a:lnTo>
                  <a:pt x="1318141" y="1763772"/>
                </a:lnTo>
                <a:lnTo>
                  <a:pt x="1278780" y="1802544"/>
                </a:lnTo>
                <a:lnTo>
                  <a:pt x="1239124" y="1839917"/>
                </a:lnTo>
                <a:lnTo>
                  <a:pt x="1207277" y="1868364"/>
                </a:lnTo>
                <a:lnTo>
                  <a:pt x="1159476" y="1908830"/>
                </a:lnTo>
                <a:lnTo>
                  <a:pt x="1119762" y="1939555"/>
                </a:lnTo>
                <a:lnTo>
                  <a:pt x="1080305" y="1967245"/>
                </a:lnTo>
                <a:lnTo>
                  <a:pt x="1041244" y="1991494"/>
                </a:lnTo>
                <a:lnTo>
                  <a:pt x="1002640" y="2011926"/>
                </a:lnTo>
                <a:lnTo>
                  <a:pt x="964862" y="2028033"/>
                </a:lnTo>
                <a:lnTo>
                  <a:pt x="927817" y="2039505"/>
                </a:lnTo>
                <a:lnTo>
                  <a:pt x="856711" y="2046813"/>
                </a:lnTo>
                <a:lnTo>
                  <a:pt x="822927" y="2041831"/>
                </a:lnTo>
                <a:lnTo>
                  <a:pt x="782904" y="2024266"/>
                </a:lnTo>
                <a:lnTo>
                  <a:pt x="756179" y="1983050"/>
                </a:lnTo>
                <a:lnTo>
                  <a:pt x="752073" y="1943771"/>
                </a:lnTo>
                <a:lnTo>
                  <a:pt x="757984" y="1898292"/>
                </a:lnTo>
                <a:lnTo>
                  <a:pt x="771700" y="1848919"/>
                </a:lnTo>
                <a:lnTo>
                  <a:pt x="791009" y="1797958"/>
                </a:lnTo>
                <a:lnTo>
                  <a:pt x="813699" y="1747716"/>
                </a:lnTo>
                <a:lnTo>
                  <a:pt x="837558" y="1700499"/>
                </a:lnTo>
                <a:lnTo>
                  <a:pt x="860375" y="1658614"/>
                </a:lnTo>
                <a:lnTo>
                  <a:pt x="879938" y="1624367"/>
                </a:lnTo>
                <a:lnTo>
                  <a:pt x="923834" y="1552125"/>
                </a:lnTo>
                <a:lnTo>
                  <a:pt x="965631" y="1489137"/>
                </a:lnTo>
                <a:lnTo>
                  <a:pt x="1005401" y="1434476"/>
                </a:lnTo>
                <a:lnTo>
                  <a:pt x="1043221" y="1387211"/>
                </a:lnTo>
                <a:lnTo>
                  <a:pt x="1079165" y="1346413"/>
                </a:lnTo>
                <a:lnTo>
                  <a:pt x="1113308" y="1311153"/>
                </a:lnTo>
                <a:lnTo>
                  <a:pt x="1145724" y="1280503"/>
                </a:lnTo>
                <a:lnTo>
                  <a:pt x="1176488" y="1253532"/>
                </a:lnTo>
                <a:lnTo>
                  <a:pt x="1233361" y="1206914"/>
                </a:lnTo>
                <a:lnTo>
                  <a:pt x="1259620" y="1185408"/>
                </a:lnTo>
                <a:lnTo>
                  <a:pt x="1308153" y="1141358"/>
                </a:lnTo>
                <a:lnTo>
                  <a:pt x="1351875" y="1089728"/>
                </a:lnTo>
                <a:lnTo>
                  <a:pt x="1391000" y="1022119"/>
                </a:lnTo>
                <a:lnTo>
                  <a:pt x="1411923" y="950719"/>
                </a:lnTo>
                <a:lnTo>
                  <a:pt x="1408502" y="910698"/>
                </a:lnTo>
                <a:lnTo>
                  <a:pt x="1396278" y="884573"/>
                </a:lnTo>
                <a:lnTo>
                  <a:pt x="710597" y="100085"/>
                </a:lnTo>
                <a:lnTo>
                  <a:pt x="730479" y="84426"/>
                </a:lnTo>
                <a:lnTo>
                  <a:pt x="767969" y="55525"/>
                </a:lnTo>
                <a:lnTo>
                  <a:pt x="805998" y="29962"/>
                </a:lnTo>
                <a:lnTo>
                  <a:pt x="847457" y="10460"/>
                </a:lnTo>
                <a:lnTo>
                  <a:pt x="893302" y="679"/>
                </a:lnTo>
                <a:lnTo>
                  <a:pt x="940193" y="0"/>
                </a:lnTo>
                <a:lnTo>
                  <a:pt x="987163" y="6658"/>
                </a:lnTo>
                <a:lnTo>
                  <a:pt x="1033244" y="18893"/>
                </a:lnTo>
                <a:lnTo>
                  <a:pt x="1077469" y="34939"/>
                </a:lnTo>
                <a:lnTo>
                  <a:pt x="1154811" y="75803"/>
                </a:lnTo>
                <a:lnTo>
                  <a:pt x="1204421" y="105959"/>
                </a:lnTo>
                <a:lnTo>
                  <a:pt x="1257013" y="139380"/>
                </a:lnTo>
                <a:lnTo>
                  <a:pt x="1309354" y="173648"/>
                </a:lnTo>
                <a:lnTo>
                  <a:pt x="1400350" y="235072"/>
                </a:lnTo>
                <a:lnTo>
                  <a:pt x="1432539" y="257397"/>
                </a:lnTo>
                <a:lnTo>
                  <a:pt x="1483468" y="294982"/>
                </a:lnTo>
                <a:lnTo>
                  <a:pt x="1516378" y="321434"/>
                </a:lnTo>
                <a:lnTo>
                  <a:pt x="1550178" y="350087"/>
                </a:lnTo>
                <a:lnTo>
                  <a:pt x="1584769" y="380762"/>
                </a:lnTo>
                <a:lnTo>
                  <a:pt x="1620055" y="413278"/>
                </a:lnTo>
                <a:lnTo>
                  <a:pt x="1655937" y="447456"/>
                </a:lnTo>
                <a:lnTo>
                  <a:pt x="1692319" y="483115"/>
                </a:lnTo>
                <a:lnTo>
                  <a:pt x="1729101" y="520075"/>
                </a:lnTo>
                <a:lnTo>
                  <a:pt x="1768178" y="560240"/>
                </a:lnTo>
                <a:close/>
              </a:path>
              <a:path w="1768475" h="2383790">
                <a:moveTo>
                  <a:pt x="592675" y="194509"/>
                </a:moveTo>
                <a:lnTo>
                  <a:pt x="932435" y="583229"/>
                </a:lnTo>
                <a:lnTo>
                  <a:pt x="920511" y="571732"/>
                </a:lnTo>
                <a:lnTo>
                  <a:pt x="892277" y="563990"/>
                </a:lnTo>
                <a:lnTo>
                  <a:pt x="827721" y="578366"/>
                </a:lnTo>
                <a:lnTo>
                  <a:pt x="792273" y="598118"/>
                </a:lnTo>
                <a:lnTo>
                  <a:pt x="755294" y="624670"/>
                </a:lnTo>
                <a:lnTo>
                  <a:pt x="725062" y="650213"/>
                </a:lnTo>
                <a:lnTo>
                  <a:pt x="678490" y="693440"/>
                </a:lnTo>
                <a:lnTo>
                  <a:pt x="639538" y="733293"/>
                </a:lnTo>
                <a:lnTo>
                  <a:pt x="600804" y="775215"/>
                </a:lnTo>
                <a:lnTo>
                  <a:pt x="562722" y="818023"/>
                </a:lnTo>
                <a:lnTo>
                  <a:pt x="525731" y="860535"/>
                </a:lnTo>
                <a:lnTo>
                  <a:pt x="490266" y="901567"/>
                </a:lnTo>
                <a:lnTo>
                  <a:pt x="456765" y="939937"/>
                </a:lnTo>
                <a:lnTo>
                  <a:pt x="425665" y="974463"/>
                </a:lnTo>
                <a:lnTo>
                  <a:pt x="397402" y="1003961"/>
                </a:lnTo>
                <a:lnTo>
                  <a:pt x="361393" y="1039942"/>
                </a:lnTo>
                <a:lnTo>
                  <a:pt x="324430" y="1074615"/>
                </a:lnTo>
                <a:lnTo>
                  <a:pt x="286687" y="1106047"/>
                </a:lnTo>
                <a:lnTo>
                  <a:pt x="248337" y="1132299"/>
                </a:lnTo>
                <a:lnTo>
                  <a:pt x="209554" y="1151437"/>
                </a:lnTo>
                <a:lnTo>
                  <a:pt x="170510" y="1161525"/>
                </a:lnTo>
                <a:lnTo>
                  <a:pt x="131379" y="1160627"/>
                </a:lnTo>
                <a:lnTo>
                  <a:pt x="87790" y="1146399"/>
                </a:lnTo>
                <a:lnTo>
                  <a:pt x="53415" y="1122118"/>
                </a:lnTo>
                <a:lnTo>
                  <a:pt x="27852" y="1089761"/>
                </a:lnTo>
                <a:lnTo>
                  <a:pt x="10696" y="1051305"/>
                </a:lnTo>
                <a:lnTo>
                  <a:pt x="1547" y="1008725"/>
                </a:lnTo>
                <a:lnTo>
                  <a:pt x="0" y="964000"/>
                </a:lnTo>
                <a:lnTo>
                  <a:pt x="5652" y="919105"/>
                </a:lnTo>
                <a:lnTo>
                  <a:pt x="18102" y="876018"/>
                </a:lnTo>
                <a:lnTo>
                  <a:pt x="34745" y="837865"/>
                </a:lnTo>
                <a:lnTo>
                  <a:pt x="55679" y="797576"/>
                </a:lnTo>
                <a:lnTo>
                  <a:pt x="80405" y="755589"/>
                </a:lnTo>
                <a:lnTo>
                  <a:pt x="108424" y="712341"/>
                </a:lnTo>
                <a:lnTo>
                  <a:pt x="139238" y="668271"/>
                </a:lnTo>
                <a:lnTo>
                  <a:pt x="172347" y="623818"/>
                </a:lnTo>
                <a:lnTo>
                  <a:pt x="207252" y="579418"/>
                </a:lnTo>
                <a:lnTo>
                  <a:pt x="243456" y="535510"/>
                </a:lnTo>
                <a:lnTo>
                  <a:pt x="280579" y="492398"/>
                </a:lnTo>
                <a:lnTo>
                  <a:pt x="318074" y="450588"/>
                </a:lnTo>
                <a:lnTo>
                  <a:pt x="354868" y="411117"/>
                </a:lnTo>
                <a:lnTo>
                  <a:pt x="391277" y="373557"/>
                </a:lnTo>
                <a:lnTo>
                  <a:pt x="426888" y="338300"/>
                </a:lnTo>
                <a:lnTo>
                  <a:pt x="460008" y="306919"/>
                </a:lnTo>
                <a:lnTo>
                  <a:pt x="491333" y="278719"/>
                </a:lnTo>
                <a:lnTo>
                  <a:pt x="552814" y="227115"/>
                </a:lnTo>
                <a:lnTo>
                  <a:pt x="592675" y="194509"/>
                </a:lnTo>
                <a:close/>
              </a:path>
              <a:path w="1768475" h="2383790">
                <a:moveTo>
                  <a:pt x="1768178" y="1544547"/>
                </a:moveTo>
                <a:lnTo>
                  <a:pt x="1768178" y="2217951"/>
                </a:lnTo>
                <a:lnTo>
                  <a:pt x="1715371" y="2258796"/>
                </a:lnTo>
                <a:lnTo>
                  <a:pt x="1663890" y="2296876"/>
                </a:lnTo>
                <a:lnTo>
                  <a:pt x="1621839" y="2324022"/>
                </a:lnTo>
                <a:lnTo>
                  <a:pt x="1575949" y="2347576"/>
                </a:lnTo>
                <a:lnTo>
                  <a:pt x="1523546" y="2366960"/>
                </a:lnTo>
                <a:lnTo>
                  <a:pt x="1461958" y="2381594"/>
                </a:lnTo>
                <a:lnTo>
                  <a:pt x="1422091" y="2383382"/>
                </a:lnTo>
                <a:lnTo>
                  <a:pt x="1402267" y="2381728"/>
                </a:lnTo>
                <a:lnTo>
                  <a:pt x="1382516" y="2378376"/>
                </a:lnTo>
                <a:lnTo>
                  <a:pt x="1333521" y="2379113"/>
                </a:lnTo>
                <a:lnTo>
                  <a:pt x="1286406" y="2374075"/>
                </a:lnTo>
                <a:lnTo>
                  <a:pt x="1242625" y="2362167"/>
                </a:lnTo>
                <a:lnTo>
                  <a:pt x="1203634" y="2342293"/>
                </a:lnTo>
                <a:lnTo>
                  <a:pt x="1170889" y="2313361"/>
                </a:lnTo>
                <a:lnTo>
                  <a:pt x="1145844" y="2274274"/>
                </a:lnTo>
                <a:lnTo>
                  <a:pt x="1136258" y="2230071"/>
                </a:lnTo>
                <a:lnTo>
                  <a:pt x="1136612" y="2218637"/>
                </a:lnTo>
                <a:lnTo>
                  <a:pt x="1138073" y="2207401"/>
                </a:lnTo>
                <a:lnTo>
                  <a:pt x="1140641" y="2196362"/>
                </a:lnTo>
                <a:lnTo>
                  <a:pt x="1144314" y="2185519"/>
                </a:lnTo>
                <a:lnTo>
                  <a:pt x="1152192" y="2161197"/>
                </a:lnTo>
                <a:lnTo>
                  <a:pt x="1173093" y="2120887"/>
                </a:lnTo>
                <a:lnTo>
                  <a:pt x="1197565" y="2083141"/>
                </a:lnTo>
                <a:lnTo>
                  <a:pt x="1225606" y="2047960"/>
                </a:lnTo>
                <a:lnTo>
                  <a:pt x="1257217" y="2015344"/>
                </a:lnTo>
                <a:lnTo>
                  <a:pt x="1260851" y="2012168"/>
                </a:lnTo>
                <a:lnTo>
                  <a:pt x="1292925" y="1982754"/>
                </a:lnTo>
                <a:lnTo>
                  <a:pt x="1326824" y="1953013"/>
                </a:lnTo>
                <a:lnTo>
                  <a:pt x="1362256" y="1922868"/>
                </a:lnTo>
                <a:lnTo>
                  <a:pt x="1398932" y="1892241"/>
                </a:lnTo>
                <a:lnTo>
                  <a:pt x="1436558" y="1861056"/>
                </a:lnTo>
                <a:lnTo>
                  <a:pt x="1474844" y="1829235"/>
                </a:lnTo>
                <a:lnTo>
                  <a:pt x="1513497" y="1796701"/>
                </a:lnTo>
                <a:lnTo>
                  <a:pt x="1552226" y="1763377"/>
                </a:lnTo>
                <a:lnTo>
                  <a:pt x="1590741" y="1729185"/>
                </a:lnTo>
                <a:lnTo>
                  <a:pt x="1628748" y="1694048"/>
                </a:lnTo>
                <a:lnTo>
                  <a:pt x="1665957" y="1657889"/>
                </a:lnTo>
                <a:lnTo>
                  <a:pt x="1702075" y="1620631"/>
                </a:lnTo>
                <a:lnTo>
                  <a:pt x="1736812" y="1582197"/>
                </a:lnTo>
                <a:lnTo>
                  <a:pt x="1768178" y="1544547"/>
                </a:lnTo>
                <a:close/>
              </a:path>
            </a:pathLst>
          </a:custGeom>
          <a:solidFill>
            <a:srgbClr val="BDD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382" y="1028700"/>
            <a:ext cx="2705099" cy="27050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6876" y="5513918"/>
            <a:ext cx="5711190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50" spc="505" dirty="0"/>
              <a:t>FRAMEWORK</a:t>
            </a:r>
            <a:r>
              <a:rPr sz="4750" spc="-140" dirty="0"/>
              <a:t> </a:t>
            </a:r>
            <a:r>
              <a:rPr sz="4750" spc="310" dirty="0"/>
              <a:t>USED</a:t>
            </a:r>
            <a:endParaRPr sz="4750"/>
          </a:p>
        </p:txBody>
      </p:sp>
      <p:sp>
        <p:nvSpPr>
          <p:cNvPr id="7" name="object 7"/>
          <p:cNvSpPr txBox="1"/>
          <p:nvPr/>
        </p:nvSpPr>
        <p:spPr>
          <a:xfrm>
            <a:off x="439682" y="8156231"/>
            <a:ext cx="8985250" cy="7254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15405">
              <a:lnSpc>
                <a:spcPct val="116599"/>
              </a:lnSpc>
              <a:spcBef>
                <a:spcPts val="95"/>
              </a:spcBef>
            </a:pPr>
            <a:r>
              <a:rPr sz="3700" spc="310" dirty="0">
                <a:solidFill>
                  <a:srgbClr val="162941"/>
                </a:solidFill>
                <a:latin typeface="Trebuchet MS"/>
                <a:cs typeface="Trebuchet MS"/>
              </a:rPr>
              <a:t>NODEJS </a:t>
            </a:r>
            <a:r>
              <a:rPr sz="3700" spc="31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120" dirty="0">
                <a:solidFill>
                  <a:srgbClr val="162941"/>
                </a:solidFill>
                <a:latin typeface="Trebuchet MS"/>
                <a:cs typeface="Trebuchet MS"/>
              </a:rPr>
              <a:t>E</a:t>
            </a:r>
            <a:r>
              <a:rPr sz="3700" spc="475" dirty="0">
                <a:solidFill>
                  <a:srgbClr val="162941"/>
                </a:solidFill>
                <a:latin typeface="Trebuchet MS"/>
                <a:cs typeface="Trebuchet MS"/>
              </a:rPr>
              <a:t>X</a:t>
            </a:r>
            <a:r>
              <a:rPr sz="3700" spc="405" dirty="0">
                <a:solidFill>
                  <a:srgbClr val="162941"/>
                </a:solidFill>
                <a:latin typeface="Trebuchet MS"/>
                <a:cs typeface="Trebuchet MS"/>
              </a:rPr>
              <a:t>P</a:t>
            </a:r>
            <a:r>
              <a:rPr sz="3700" spc="345" dirty="0">
                <a:solidFill>
                  <a:srgbClr val="162941"/>
                </a:solidFill>
                <a:latin typeface="Trebuchet MS"/>
                <a:cs typeface="Trebuchet MS"/>
              </a:rPr>
              <a:t>R</a:t>
            </a:r>
            <a:r>
              <a:rPr sz="3700" spc="120" dirty="0">
                <a:solidFill>
                  <a:srgbClr val="162941"/>
                </a:solidFill>
                <a:latin typeface="Trebuchet MS"/>
                <a:cs typeface="Trebuchet MS"/>
              </a:rPr>
              <a:t>E</a:t>
            </a:r>
            <a:r>
              <a:rPr sz="3700" spc="365" dirty="0">
                <a:solidFill>
                  <a:srgbClr val="162941"/>
                </a:solidFill>
                <a:latin typeface="Trebuchet MS"/>
                <a:cs typeface="Trebuchet MS"/>
              </a:rPr>
              <a:t>SS</a:t>
            </a:r>
            <a:r>
              <a:rPr sz="3700" spc="100" dirty="0">
                <a:solidFill>
                  <a:srgbClr val="162941"/>
                </a:solidFill>
                <a:latin typeface="Trebuchet MS"/>
                <a:cs typeface="Trebuchet MS"/>
              </a:rPr>
              <a:t>J</a:t>
            </a:r>
            <a:r>
              <a:rPr sz="3700" spc="275" dirty="0">
                <a:solidFill>
                  <a:srgbClr val="162941"/>
                </a:solidFill>
                <a:latin typeface="Trebuchet MS"/>
                <a:cs typeface="Trebuchet MS"/>
              </a:rPr>
              <a:t>S  </a:t>
            </a:r>
            <a:r>
              <a:rPr sz="3700" spc="195" dirty="0">
                <a:solidFill>
                  <a:srgbClr val="162941"/>
                </a:solidFill>
                <a:latin typeface="Trebuchet MS"/>
                <a:cs typeface="Trebuchet MS"/>
              </a:rPr>
              <a:t>EJS</a:t>
            </a:r>
            <a:endParaRPr sz="3700">
              <a:latin typeface="Trebuchet MS"/>
              <a:cs typeface="Trebuchet MS"/>
            </a:endParaRPr>
          </a:p>
          <a:p>
            <a:pPr marL="12700" marR="7605395">
              <a:lnSpc>
                <a:spcPts val="5180"/>
              </a:lnSpc>
              <a:spcBef>
                <a:spcPts val="290"/>
              </a:spcBef>
            </a:pPr>
            <a:r>
              <a:rPr sz="3700" spc="270" dirty="0">
                <a:solidFill>
                  <a:srgbClr val="162941"/>
                </a:solidFill>
                <a:latin typeface="Trebuchet MS"/>
                <a:cs typeface="Trebuchet MS"/>
              </a:rPr>
              <a:t>H</a:t>
            </a:r>
            <a:r>
              <a:rPr sz="3700" spc="330" dirty="0">
                <a:solidFill>
                  <a:srgbClr val="162941"/>
                </a:solidFill>
                <a:latin typeface="Trebuchet MS"/>
                <a:cs typeface="Trebuchet MS"/>
              </a:rPr>
              <a:t>T</a:t>
            </a:r>
            <a:r>
              <a:rPr sz="3700" spc="955" dirty="0">
                <a:solidFill>
                  <a:srgbClr val="162941"/>
                </a:solidFill>
                <a:latin typeface="Trebuchet MS"/>
                <a:cs typeface="Trebuchet MS"/>
              </a:rPr>
              <a:t>M</a:t>
            </a:r>
            <a:r>
              <a:rPr sz="3700" spc="40" dirty="0">
                <a:solidFill>
                  <a:srgbClr val="162941"/>
                </a:solidFill>
                <a:latin typeface="Trebuchet MS"/>
                <a:cs typeface="Trebuchet MS"/>
              </a:rPr>
              <a:t>L  </a:t>
            </a:r>
            <a:r>
              <a:rPr sz="3700" spc="505" dirty="0">
                <a:solidFill>
                  <a:srgbClr val="162941"/>
                </a:solidFill>
                <a:latin typeface="Trebuchet MS"/>
                <a:cs typeface="Trebuchet MS"/>
              </a:rPr>
              <a:t>CSS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700" spc="455" dirty="0">
                <a:solidFill>
                  <a:srgbClr val="162941"/>
                </a:solidFill>
                <a:latin typeface="Trebuchet MS"/>
                <a:cs typeface="Trebuchet MS"/>
              </a:rPr>
              <a:t>JAVASCRIPT</a:t>
            </a:r>
            <a:endParaRPr sz="3700">
              <a:latin typeface="Trebuchet MS"/>
              <a:cs typeface="Trebuchet MS"/>
            </a:endParaRPr>
          </a:p>
          <a:p>
            <a:pPr marL="12700" marR="5080">
              <a:lnSpc>
                <a:spcPts val="5180"/>
              </a:lnSpc>
              <a:spcBef>
                <a:spcPts val="290"/>
              </a:spcBef>
            </a:pPr>
            <a:r>
              <a:rPr sz="3700" spc="310" dirty="0">
                <a:solidFill>
                  <a:srgbClr val="162941"/>
                </a:solidFill>
                <a:latin typeface="Trebuchet MS"/>
                <a:cs typeface="Trebuchet MS"/>
              </a:rPr>
              <a:t>PYTHON(PYWHATKIT.CHATTERBOT,D </a:t>
            </a:r>
            <a:r>
              <a:rPr sz="3700" spc="-110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00" spc="305" dirty="0">
                <a:solidFill>
                  <a:srgbClr val="162941"/>
                </a:solidFill>
                <a:latin typeface="Trebuchet MS"/>
                <a:cs typeface="Trebuchet MS"/>
              </a:rPr>
              <a:t>ATETIME)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700" spc="405" dirty="0">
                <a:solidFill>
                  <a:srgbClr val="162941"/>
                </a:solidFill>
                <a:latin typeface="Trebuchet MS"/>
                <a:cs typeface="Trebuchet MS"/>
              </a:rPr>
              <a:t>CROWNJOBS</a:t>
            </a:r>
            <a:endParaRPr sz="3700">
              <a:latin typeface="Trebuchet MS"/>
              <a:cs typeface="Trebuchet MS"/>
            </a:endParaRPr>
          </a:p>
          <a:p>
            <a:pPr marL="12700" marR="7592059">
              <a:lnSpc>
                <a:spcPts val="5180"/>
              </a:lnSpc>
              <a:spcBef>
                <a:spcPts val="90"/>
              </a:spcBef>
            </a:pPr>
            <a:r>
              <a:rPr sz="3700" spc="295" dirty="0">
                <a:solidFill>
                  <a:srgbClr val="162941"/>
                </a:solidFill>
                <a:latin typeface="Trebuchet MS"/>
                <a:cs typeface="Trebuchet MS"/>
              </a:rPr>
              <a:t>D</a:t>
            </a:r>
            <a:r>
              <a:rPr sz="3700" spc="395" dirty="0">
                <a:solidFill>
                  <a:srgbClr val="162941"/>
                </a:solidFill>
                <a:latin typeface="Trebuchet MS"/>
                <a:cs typeface="Trebuchet MS"/>
              </a:rPr>
              <a:t>B</a:t>
            </a:r>
            <a:r>
              <a:rPr sz="3700" spc="955" dirty="0">
                <a:solidFill>
                  <a:srgbClr val="162941"/>
                </a:solidFill>
                <a:latin typeface="Trebuchet MS"/>
                <a:cs typeface="Trebuchet MS"/>
              </a:rPr>
              <a:t>M</a:t>
            </a:r>
            <a:r>
              <a:rPr sz="3700" spc="275" dirty="0">
                <a:solidFill>
                  <a:srgbClr val="162941"/>
                </a:solidFill>
                <a:latin typeface="Trebuchet MS"/>
                <a:cs typeface="Trebuchet MS"/>
              </a:rPr>
              <a:t>S  </a:t>
            </a:r>
            <a:r>
              <a:rPr sz="3700" spc="-75" dirty="0">
                <a:solidFill>
                  <a:srgbClr val="162941"/>
                </a:solidFill>
                <a:latin typeface="Trebuchet MS"/>
                <a:cs typeface="Trebuchet MS"/>
              </a:rPr>
              <a:t>ETC...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0059" y="0"/>
            <a:ext cx="2837180" cy="2757170"/>
          </a:xfrm>
          <a:custGeom>
            <a:avLst/>
            <a:gdLst/>
            <a:ahLst/>
            <a:cxnLst/>
            <a:rect l="l" t="t" r="r" b="b"/>
            <a:pathLst>
              <a:path w="2837179" h="2757170">
                <a:moveTo>
                  <a:pt x="189581" y="0"/>
                </a:moveTo>
                <a:lnTo>
                  <a:pt x="2836938" y="0"/>
                </a:lnTo>
                <a:lnTo>
                  <a:pt x="2836938" y="2579041"/>
                </a:lnTo>
                <a:lnTo>
                  <a:pt x="2823464" y="2590788"/>
                </a:lnTo>
                <a:lnTo>
                  <a:pt x="2789056" y="2617455"/>
                </a:lnTo>
                <a:lnTo>
                  <a:pt x="2754159" y="2641861"/>
                </a:lnTo>
                <a:lnTo>
                  <a:pt x="2718856" y="2663986"/>
                </a:lnTo>
                <a:lnTo>
                  <a:pt x="2683227" y="2683805"/>
                </a:lnTo>
                <a:lnTo>
                  <a:pt x="2647352" y="2701295"/>
                </a:lnTo>
                <a:lnTo>
                  <a:pt x="2611312" y="2716435"/>
                </a:lnTo>
                <a:lnTo>
                  <a:pt x="2575188" y="2729201"/>
                </a:lnTo>
                <a:lnTo>
                  <a:pt x="2503012" y="2747520"/>
                </a:lnTo>
                <a:lnTo>
                  <a:pt x="2431468" y="2756068"/>
                </a:lnTo>
                <a:lnTo>
                  <a:pt x="2396136" y="2756621"/>
                </a:lnTo>
                <a:lnTo>
                  <a:pt x="2361204" y="2754664"/>
                </a:lnTo>
                <a:lnTo>
                  <a:pt x="2292865" y="2743123"/>
                </a:lnTo>
                <a:lnTo>
                  <a:pt x="2227097" y="2721265"/>
                </a:lnTo>
                <a:lnTo>
                  <a:pt x="2164546" y="2688904"/>
                </a:lnTo>
                <a:lnTo>
                  <a:pt x="2105858" y="2645859"/>
                </a:lnTo>
                <a:lnTo>
                  <a:pt x="2051679" y="2591947"/>
                </a:lnTo>
                <a:lnTo>
                  <a:pt x="2026482" y="2560858"/>
                </a:lnTo>
                <a:lnTo>
                  <a:pt x="2002655" y="2526984"/>
                </a:lnTo>
                <a:lnTo>
                  <a:pt x="1980278" y="2490302"/>
                </a:lnTo>
                <a:lnTo>
                  <a:pt x="1959432" y="2450789"/>
                </a:lnTo>
                <a:lnTo>
                  <a:pt x="1940198" y="2408421"/>
                </a:lnTo>
                <a:lnTo>
                  <a:pt x="1922657" y="2363177"/>
                </a:lnTo>
                <a:lnTo>
                  <a:pt x="1906888" y="2315033"/>
                </a:lnTo>
                <a:lnTo>
                  <a:pt x="1892974" y="2263966"/>
                </a:lnTo>
                <a:lnTo>
                  <a:pt x="1880995" y="2209954"/>
                </a:lnTo>
                <a:lnTo>
                  <a:pt x="1871031" y="2152973"/>
                </a:lnTo>
                <a:lnTo>
                  <a:pt x="1863164" y="2093002"/>
                </a:lnTo>
                <a:lnTo>
                  <a:pt x="1855230" y="2027257"/>
                </a:lnTo>
                <a:lnTo>
                  <a:pt x="1846302" y="1964831"/>
                </a:lnTo>
                <a:lnTo>
                  <a:pt x="1836340" y="1905670"/>
                </a:lnTo>
                <a:lnTo>
                  <a:pt x="1825302" y="1849715"/>
                </a:lnTo>
                <a:lnTo>
                  <a:pt x="1813147" y="1796910"/>
                </a:lnTo>
                <a:lnTo>
                  <a:pt x="1799837" y="1747199"/>
                </a:lnTo>
                <a:lnTo>
                  <a:pt x="1785329" y="1700524"/>
                </a:lnTo>
                <a:lnTo>
                  <a:pt x="1769584" y="1656831"/>
                </a:lnTo>
                <a:lnTo>
                  <a:pt x="1752560" y="1616060"/>
                </a:lnTo>
                <a:lnTo>
                  <a:pt x="1734218" y="1578157"/>
                </a:lnTo>
                <a:lnTo>
                  <a:pt x="1714517" y="1543064"/>
                </a:lnTo>
                <a:lnTo>
                  <a:pt x="1693415" y="1510725"/>
                </a:lnTo>
                <a:lnTo>
                  <a:pt x="1646851" y="1454083"/>
                </a:lnTo>
                <a:lnTo>
                  <a:pt x="1594201" y="1407776"/>
                </a:lnTo>
                <a:lnTo>
                  <a:pt x="1535141" y="1371352"/>
                </a:lnTo>
                <a:lnTo>
                  <a:pt x="1469346" y="1344358"/>
                </a:lnTo>
                <a:lnTo>
                  <a:pt x="1396492" y="1326340"/>
                </a:lnTo>
                <a:lnTo>
                  <a:pt x="1357317" y="1320557"/>
                </a:lnTo>
                <a:lnTo>
                  <a:pt x="1316255" y="1316847"/>
                </a:lnTo>
                <a:lnTo>
                  <a:pt x="1273266" y="1315156"/>
                </a:lnTo>
                <a:lnTo>
                  <a:pt x="1228310" y="1315425"/>
                </a:lnTo>
                <a:lnTo>
                  <a:pt x="1181346" y="1317599"/>
                </a:lnTo>
                <a:lnTo>
                  <a:pt x="1132333" y="1321621"/>
                </a:lnTo>
                <a:lnTo>
                  <a:pt x="1081231" y="1327434"/>
                </a:lnTo>
                <a:lnTo>
                  <a:pt x="1027999" y="1334982"/>
                </a:lnTo>
                <a:lnTo>
                  <a:pt x="972598" y="1344208"/>
                </a:lnTo>
                <a:lnTo>
                  <a:pt x="935952" y="1349725"/>
                </a:lnTo>
                <a:lnTo>
                  <a:pt x="899043" y="1353326"/>
                </a:lnTo>
                <a:lnTo>
                  <a:pt x="861943" y="1355043"/>
                </a:lnTo>
                <a:lnTo>
                  <a:pt x="824723" y="1354912"/>
                </a:lnTo>
                <a:lnTo>
                  <a:pt x="750212" y="1349241"/>
                </a:lnTo>
                <a:lnTo>
                  <a:pt x="676086" y="1336590"/>
                </a:lnTo>
                <a:lnTo>
                  <a:pt x="602920" y="1317234"/>
                </a:lnTo>
                <a:lnTo>
                  <a:pt x="531289" y="1291448"/>
                </a:lnTo>
                <a:lnTo>
                  <a:pt x="496228" y="1276231"/>
                </a:lnTo>
                <a:lnTo>
                  <a:pt x="461768" y="1259509"/>
                </a:lnTo>
                <a:lnTo>
                  <a:pt x="427978" y="1241318"/>
                </a:lnTo>
                <a:lnTo>
                  <a:pt x="394932" y="1221692"/>
                </a:lnTo>
                <a:lnTo>
                  <a:pt x="362701" y="1200666"/>
                </a:lnTo>
                <a:lnTo>
                  <a:pt x="331357" y="1178273"/>
                </a:lnTo>
                <a:lnTo>
                  <a:pt x="300973" y="1154549"/>
                </a:lnTo>
                <a:lnTo>
                  <a:pt x="271619" y="1129527"/>
                </a:lnTo>
                <a:lnTo>
                  <a:pt x="243367" y="1103243"/>
                </a:lnTo>
                <a:lnTo>
                  <a:pt x="216291" y="1075730"/>
                </a:lnTo>
                <a:lnTo>
                  <a:pt x="190461" y="1047024"/>
                </a:lnTo>
                <a:lnTo>
                  <a:pt x="165950" y="1017159"/>
                </a:lnTo>
                <a:lnTo>
                  <a:pt x="142829" y="986168"/>
                </a:lnTo>
                <a:lnTo>
                  <a:pt x="121170" y="954088"/>
                </a:lnTo>
                <a:lnTo>
                  <a:pt x="101045" y="920951"/>
                </a:lnTo>
                <a:lnTo>
                  <a:pt x="82527" y="886793"/>
                </a:lnTo>
                <a:lnTo>
                  <a:pt x="65686" y="851648"/>
                </a:lnTo>
                <a:lnTo>
                  <a:pt x="50596" y="815550"/>
                </a:lnTo>
                <a:lnTo>
                  <a:pt x="37327" y="778534"/>
                </a:lnTo>
                <a:lnTo>
                  <a:pt x="25952" y="740635"/>
                </a:lnTo>
                <a:lnTo>
                  <a:pt x="16543" y="701886"/>
                </a:lnTo>
                <a:lnTo>
                  <a:pt x="9171" y="662323"/>
                </a:lnTo>
                <a:lnTo>
                  <a:pt x="3909" y="621979"/>
                </a:lnTo>
                <a:lnTo>
                  <a:pt x="827" y="580890"/>
                </a:lnTo>
                <a:lnTo>
                  <a:pt x="0" y="539089"/>
                </a:lnTo>
                <a:lnTo>
                  <a:pt x="1497" y="496612"/>
                </a:lnTo>
                <a:lnTo>
                  <a:pt x="5391" y="453492"/>
                </a:lnTo>
                <a:lnTo>
                  <a:pt x="11754" y="409765"/>
                </a:lnTo>
                <a:lnTo>
                  <a:pt x="20658" y="365463"/>
                </a:lnTo>
                <a:lnTo>
                  <a:pt x="32175" y="320623"/>
                </a:lnTo>
                <a:lnTo>
                  <a:pt x="46376" y="275279"/>
                </a:lnTo>
                <a:lnTo>
                  <a:pt x="63334" y="229464"/>
                </a:lnTo>
                <a:lnTo>
                  <a:pt x="83120" y="183213"/>
                </a:lnTo>
                <a:lnTo>
                  <a:pt x="105807" y="136562"/>
                </a:lnTo>
                <a:lnTo>
                  <a:pt x="131466" y="89544"/>
                </a:lnTo>
                <a:lnTo>
                  <a:pt x="160169" y="42193"/>
                </a:lnTo>
                <a:lnTo>
                  <a:pt x="181742" y="10300"/>
                </a:lnTo>
                <a:lnTo>
                  <a:pt x="189581" y="0"/>
                </a:lnTo>
                <a:close/>
              </a:path>
            </a:pathLst>
          </a:custGeom>
          <a:solidFill>
            <a:srgbClr val="BDD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33638" y="4692622"/>
            <a:ext cx="1661160" cy="383540"/>
          </a:xfrm>
          <a:custGeom>
            <a:avLst/>
            <a:gdLst/>
            <a:ahLst/>
            <a:cxnLst/>
            <a:rect l="l" t="t" r="r" b="b"/>
            <a:pathLst>
              <a:path w="1661160" h="383539">
                <a:moveTo>
                  <a:pt x="1274064" y="92303"/>
                </a:moveTo>
                <a:lnTo>
                  <a:pt x="1273822" y="81648"/>
                </a:lnTo>
                <a:lnTo>
                  <a:pt x="1269187" y="81534"/>
                </a:lnTo>
                <a:lnTo>
                  <a:pt x="1266037" y="79730"/>
                </a:lnTo>
                <a:lnTo>
                  <a:pt x="1250099" y="72605"/>
                </a:lnTo>
                <a:lnTo>
                  <a:pt x="1233678" y="67487"/>
                </a:lnTo>
                <a:lnTo>
                  <a:pt x="1216774" y="64401"/>
                </a:lnTo>
                <a:lnTo>
                  <a:pt x="1199375" y="63322"/>
                </a:lnTo>
                <a:lnTo>
                  <a:pt x="1134491" y="64985"/>
                </a:lnTo>
                <a:lnTo>
                  <a:pt x="1082065" y="74460"/>
                </a:lnTo>
                <a:lnTo>
                  <a:pt x="1038999" y="89408"/>
                </a:lnTo>
                <a:lnTo>
                  <a:pt x="1002220" y="107505"/>
                </a:lnTo>
                <a:lnTo>
                  <a:pt x="968616" y="126415"/>
                </a:lnTo>
                <a:lnTo>
                  <a:pt x="935101" y="143814"/>
                </a:lnTo>
                <a:lnTo>
                  <a:pt x="898601" y="157353"/>
                </a:lnTo>
                <a:lnTo>
                  <a:pt x="855992" y="164719"/>
                </a:lnTo>
                <a:lnTo>
                  <a:pt x="816762" y="162179"/>
                </a:lnTo>
                <a:lnTo>
                  <a:pt x="776287" y="150622"/>
                </a:lnTo>
                <a:lnTo>
                  <a:pt x="737146" y="132981"/>
                </a:lnTo>
                <a:lnTo>
                  <a:pt x="701852" y="112141"/>
                </a:lnTo>
                <a:lnTo>
                  <a:pt x="662393" y="83781"/>
                </a:lnTo>
                <a:lnTo>
                  <a:pt x="620191" y="52463"/>
                </a:lnTo>
                <a:lnTo>
                  <a:pt x="576097" y="24345"/>
                </a:lnTo>
                <a:lnTo>
                  <a:pt x="530999" y="5638"/>
                </a:lnTo>
                <a:lnTo>
                  <a:pt x="500761" y="431"/>
                </a:lnTo>
                <a:lnTo>
                  <a:pt x="467550" y="0"/>
                </a:lnTo>
                <a:lnTo>
                  <a:pt x="433031" y="4495"/>
                </a:lnTo>
                <a:lnTo>
                  <a:pt x="398856" y="14084"/>
                </a:lnTo>
                <a:lnTo>
                  <a:pt x="347687" y="35928"/>
                </a:lnTo>
                <a:lnTo>
                  <a:pt x="308292" y="57226"/>
                </a:lnTo>
                <a:lnTo>
                  <a:pt x="270370" y="77508"/>
                </a:lnTo>
                <a:lnTo>
                  <a:pt x="223659" y="96316"/>
                </a:lnTo>
                <a:lnTo>
                  <a:pt x="179705" y="104546"/>
                </a:lnTo>
                <a:lnTo>
                  <a:pt x="135318" y="100406"/>
                </a:lnTo>
                <a:lnTo>
                  <a:pt x="91770" y="83400"/>
                </a:lnTo>
                <a:lnTo>
                  <a:pt x="50355" y="53022"/>
                </a:lnTo>
                <a:lnTo>
                  <a:pt x="13131" y="16065"/>
                </a:lnTo>
                <a:lnTo>
                  <a:pt x="4279" y="13360"/>
                </a:lnTo>
                <a:lnTo>
                  <a:pt x="26339" y="74345"/>
                </a:lnTo>
                <a:lnTo>
                  <a:pt x="78181" y="121031"/>
                </a:lnTo>
                <a:lnTo>
                  <a:pt x="143662" y="144183"/>
                </a:lnTo>
                <a:lnTo>
                  <a:pt x="190157" y="145503"/>
                </a:lnTo>
                <a:lnTo>
                  <a:pt x="234022" y="136486"/>
                </a:lnTo>
                <a:lnTo>
                  <a:pt x="275932" y="120243"/>
                </a:lnTo>
                <a:lnTo>
                  <a:pt x="316547" y="99936"/>
                </a:lnTo>
                <a:lnTo>
                  <a:pt x="356527" y="78676"/>
                </a:lnTo>
                <a:lnTo>
                  <a:pt x="396532" y="59601"/>
                </a:lnTo>
                <a:lnTo>
                  <a:pt x="437222" y="45847"/>
                </a:lnTo>
                <a:lnTo>
                  <a:pt x="479272" y="40551"/>
                </a:lnTo>
                <a:lnTo>
                  <a:pt x="523316" y="46850"/>
                </a:lnTo>
                <a:lnTo>
                  <a:pt x="556653" y="61125"/>
                </a:lnTo>
                <a:lnTo>
                  <a:pt x="590524" y="82715"/>
                </a:lnTo>
                <a:lnTo>
                  <a:pt x="625957" y="108813"/>
                </a:lnTo>
                <a:lnTo>
                  <a:pt x="663968" y="136601"/>
                </a:lnTo>
                <a:lnTo>
                  <a:pt x="705548" y="163258"/>
                </a:lnTo>
                <a:lnTo>
                  <a:pt x="751713" y="185966"/>
                </a:lnTo>
                <a:lnTo>
                  <a:pt x="803478" y="201917"/>
                </a:lnTo>
                <a:lnTo>
                  <a:pt x="852157" y="206883"/>
                </a:lnTo>
                <a:lnTo>
                  <a:pt x="895616" y="201676"/>
                </a:lnTo>
                <a:lnTo>
                  <a:pt x="935189" y="189001"/>
                </a:lnTo>
                <a:lnTo>
                  <a:pt x="972210" y="171564"/>
                </a:lnTo>
                <a:lnTo>
                  <a:pt x="1007986" y="152069"/>
                </a:lnTo>
                <a:lnTo>
                  <a:pt x="1043863" y="133235"/>
                </a:lnTo>
                <a:lnTo>
                  <a:pt x="1081138" y="117754"/>
                </a:lnTo>
                <a:lnTo>
                  <a:pt x="1121168" y="108356"/>
                </a:lnTo>
                <a:lnTo>
                  <a:pt x="1160754" y="105854"/>
                </a:lnTo>
                <a:lnTo>
                  <a:pt x="1194130" y="106375"/>
                </a:lnTo>
                <a:lnTo>
                  <a:pt x="1227048" y="104521"/>
                </a:lnTo>
                <a:lnTo>
                  <a:pt x="1265262" y="94945"/>
                </a:lnTo>
                <a:lnTo>
                  <a:pt x="1269187" y="93560"/>
                </a:lnTo>
                <a:lnTo>
                  <a:pt x="1274064" y="92303"/>
                </a:lnTo>
                <a:close/>
              </a:path>
              <a:path w="1661160" h="383539">
                <a:moveTo>
                  <a:pt x="1660537" y="293293"/>
                </a:moveTo>
                <a:lnTo>
                  <a:pt x="1613115" y="277482"/>
                </a:lnTo>
                <a:lnTo>
                  <a:pt x="1546148" y="276174"/>
                </a:lnTo>
                <a:lnTo>
                  <a:pt x="1501406" y="272503"/>
                </a:lnTo>
                <a:lnTo>
                  <a:pt x="1454848" y="259448"/>
                </a:lnTo>
                <a:lnTo>
                  <a:pt x="1397520" y="231025"/>
                </a:lnTo>
                <a:lnTo>
                  <a:pt x="1359966" y="210439"/>
                </a:lnTo>
                <a:lnTo>
                  <a:pt x="1323835" y="193992"/>
                </a:lnTo>
                <a:lnTo>
                  <a:pt x="1287373" y="182270"/>
                </a:lnTo>
                <a:lnTo>
                  <a:pt x="1248854" y="175869"/>
                </a:lnTo>
                <a:lnTo>
                  <a:pt x="1203756" y="177457"/>
                </a:lnTo>
                <a:lnTo>
                  <a:pt x="1158341" y="188480"/>
                </a:lnTo>
                <a:lnTo>
                  <a:pt x="1114602" y="206425"/>
                </a:lnTo>
                <a:lnTo>
                  <a:pt x="1074483" y="228815"/>
                </a:lnTo>
                <a:lnTo>
                  <a:pt x="1037196" y="254457"/>
                </a:lnTo>
                <a:lnTo>
                  <a:pt x="1003033" y="280212"/>
                </a:lnTo>
                <a:lnTo>
                  <a:pt x="970216" y="303885"/>
                </a:lnTo>
                <a:lnTo>
                  <a:pt x="937031" y="323316"/>
                </a:lnTo>
                <a:lnTo>
                  <a:pt x="901700" y="336334"/>
                </a:lnTo>
                <a:lnTo>
                  <a:pt x="862482" y="340728"/>
                </a:lnTo>
                <a:lnTo>
                  <a:pt x="817613" y="334352"/>
                </a:lnTo>
                <a:lnTo>
                  <a:pt x="765365" y="314998"/>
                </a:lnTo>
                <a:lnTo>
                  <a:pt x="722172" y="292481"/>
                </a:lnTo>
                <a:lnTo>
                  <a:pt x="680707" y="269786"/>
                </a:lnTo>
                <a:lnTo>
                  <a:pt x="637679" y="250532"/>
                </a:lnTo>
                <a:lnTo>
                  <a:pt x="589813" y="238277"/>
                </a:lnTo>
                <a:lnTo>
                  <a:pt x="545896" y="235915"/>
                </a:lnTo>
                <a:lnTo>
                  <a:pt x="504647" y="242697"/>
                </a:lnTo>
                <a:lnTo>
                  <a:pt x="466318" y="259499"/>
                </a:lnTo>
                <a:lnTo>
                  <a:pt x="431203" y="287147"/>
                </a:lnTo>
                <a:lnTo>
                  <a:pt x="397738" y="327406"/>
                </a:lnTo>
                <a:lnTo>
                  <a:pt x="386435" y="353872"/>
                </a:lnTo>
                <a:lnTo>
                  <a:pt x="388823" y="367182"/>
                </a:lnTo>
                <a:lnTo>
                  <a:pt x="396468" y="367957"/>
                </a:lnTo>
                <a:lnTo>
                  <a:pt x="413880" y="350647"/>
                </a:lnTo>
                <a:lnTo>
                  <a:pt x="442201" y="323354"/>
                </a:lnTo>
                <a:lnTo>
                  <a:pt x="482714" y="295998"/>
                </a:lnTo>
                <a:lnTo>
                  <a:pt x="536765" y="278523"/>
                </a:lnTo>
                <a:lnTo>
                  <a:pt x="576922" y="278015"/>
                </a:lnTo>
                <a:lnTo>
                  <a:pt x="615162" y="287083"/>
                </a:lnTo>
                <a:lnTo>
                  <a:pt x="652487" y="302869"/>
                </a:lnTo>
                <a:lnTo>
                  <a:pt x="689902" y="322541"/>
                </a:lnTo>
                <a:lnTo>
                  <a:pt x="728408" y="343230"/>
                </a:lnTo>
                <a:lnTo>
                  <a:pt x="769023" y="362102"/>
                </a:lnTo>
                <a:lnTo>
                  <a:pt x="812749" y="376301"/>
                </a:lnTo>
                <a:lnTo>
                  <a:pt x="860577" y="382981"/>
                </a:lnTo>
                <a:lnTo>
                  <a:pt x="912850" y="377558"/>
                </a:lnTo>
                <a:lnTo>
                  <a:pt x="959853" y="358978"/>
                </a:lnTo>
                <a:lnTo>
                  <a:pt x="1005306" y="330301"/>
                </a:lnTo>
                <a:lnTo>
                  <a:pt x="1052893" y="294576"/>
                </a:lnTo>
                <a:lnTo>
                  <a:pt x="1104519" y="259067"/>
                </a:lnTo>
                <a:lnTo>
                  <a:pt x="1150594" y="235381"/>
                </a:lnTo>
                <a:lnTo>
                  <a:pt x="1191920" y="221970"/>
                </a:lnTo>
                <a:lnTo>
                  <a:pt x="1229283" y="217322"/>
                </a:lnTo>
                <a:lnTo>
                  <a:pt x="1263497" y="219900"/>
                </a:lnTo>
                <a:lnTo>
                  <a:pt x="1295336" y="228155"/>
                </a:lnTo>
                <a:lnTo>
                  <a:pt x="1325600" y="240576"/>
                </a:lnTo>
                <a:lnTo>
                  <a:pt x="1355090" y="255612"/>
                </a:lnTo>
                <a:lnTo>
                  <a:pt x="1384579" y="271754"/>
                </a:lnTo>
                <a:lnTo>
                  <a:pt x="1414881" y="287451"/>
                </a:lnTo>
                <a:lnTo>
                  <a:pt x="1481074" y="311416"/>
                </a:lnTo>
                <a:lnTo>
                  <a:pt x="1527568" y="317423"/>
                </a:lnTo>
                <a:lnTo>
                  <a:pt x="1556054" y="317944"/>
                </a:lnTo>
                <a:lnTo>
                  <a:pt x="1593710" y="317703"/>
                </a:lnTo>
                <a:lnTo>
                  <a:pt x="1632381" y="310819"/>
                </a:lnTo>
                <a:lnTo>
                  <a:pt x="1660537" y="295808"/>
                </a:lnTo>
                <a:lnTo>
                  <a:pt x="1660537" y="293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374810"/>
            <a:ext cx="3147060" cy="2913380"/>
          </a:xfrm>
          <a:custGeom>
            <a:avLst/>
            <a:gdLst/>
            <a:ahLst/>
            <a:cxnLst/>
            <a:rect l="l" t="t" r="r" b="b"/>
            <a:pathLst>
              <a:path w="3147060" h="2913380">
                <a:moveTo>
                  <a:pt x="3132845" y="2913188"/>
                </a:moveTo>
                <a:lnTo>
                  <a:pt x="0" y="2913188"/>
                </a:lnTo>
                <a:lnTo>
                  <a:pt x="0" y="807321"/>
                </a:lnTo>
                <a:lnTo>
                  <a:pt x="14870" y="777050"/>
                </a:lnTo>
                <a:lnTo>
                  <a:pt x="31018" y="742254"/>
                </a:lnTo>
                <a:lnTo>
                  <a:pt x="46454" y="707393"/>
                </a:lnTo>
                <a:lnTo>
                  <a:pt x="61342" y="672540"/>
                </a:lnTo>
                <a:lnTo>
                  <a:pt x="75850" y="637766"/>
                </a:lnTo>
                <a:lnTo>
                  <a:pt x="104387" y="568737"/>
                </a:lnTo>
                <a:lnTo>
                  <a:pt x="118749" y="534626"/>
                </a:lnTo>
                <a:lnTo>
                  <a:pt x="148489" y="467565"/>
                </a:lnTo>
                <a:lnTo>
                  <a:pt x="180691" y="402530"/>
                </a:lnTo>
                <a:lnTo>
                  <a:pt x="216684" y="340089"/>
                </a:lnTo>
                <a:lnTo>
                  <a:pt x="257797" y="280813"/>
                </a:lnTo>
                <a:lnTo>
                  <a:pt x="305357" y="225273"/>
                </a:lnTo>
                <a:lnTo>
                  <a:pt x="360694" y="174039"/>
                </a:lnTo>
                <a:lnTo>
                  <a:pt x="391694" y="150214"/>
                </a:lnTo>
                <a:lnTo>
                  <a:pt x="425136" y="127680"/>
                </a:lnTo>
                <a:lnTo>
                  <a:pt x="461186" y="106507"/>
                </a:lnTo>
                <a:lnTo>
                  <a:pt x="500678" y="86014"/>
                </a:lnTo>
                <a:lnTo>
                  <a:pt x="540241" y="67691"/>
                </a:lnTo>
                <a:lnTo>
                  <a:pt x="579802" y="51543"/>
                </a:lnTo>
                <a:lnTo>
                  <a:pt x="619291" y="37579"/>
                </a:lnTo>
                <a:lnTo>
                  <a:pt x="658634" y="25803"/>
                </a:lnTo>
                <a:lnTo>
                  <a:pt x="697759" y="16223"/>
                </a:lnTo>
                <a:lnTo>
                  <a:pt x="736596" y="8846"/>
                </a:lnTo>
                <a:lnTo>
                  <a:pt x="775071" y="3679"/>
                </a:lnTo>
                <a:lnTo>
                  <a:pt x="813113" y="728"/>
                </a:lnTo>
                <a:lnTo>
                  <a:pt x="850649" y="0"/>
                </a:lnTo>
                <a:lnTo>
                  <a:pt x="887608" y="1501"/>
                </a:lnTo>
                <a:lnTo>
                  <a:pt x="959505" y="11219"/>
                </a:lnTo>
                <a:lnTo>
                  <a:pt x="1028228" y="29936"/>
                </a:lnTo>
                <a:lnTo>
                  <a:pt x="1093200" y="57707"/>
                </a:lnTo>
                <a:lnTo>
                  <a:pt x="1153845" y="94583"/>
                </a:lnTo>
                <a:lnTo>
                  <a:pt x="1209586" y="140620"/>
                </a:lnTo>
                <a:lnTo>
                  <a:pt x="1259847" y="195872"/>
                </a:lnTo>
                <a:lnTo>
                  <a:pt x="1282743" y="226969"/>
                </a:lnTo>
                <a:lnTo>
                  <a:pt x="1304053" y="260391"/>
                </a:lnTo>
                <a:lnTo>
                  <a:pt x="1323704" y="296142"/>
                </a:lnTo>
                <a:lnTo>
                  <a:pt x="1341625" y="334231"/>
                </a:lnTo>
                <a:lnTo>
                  <a:pt x="1357744" y="374664"/>
                </a:lnTo>
                <a:lnTo>
                  <a:pt x="1371989" y="417447"/>
                </a:lnTo>
                <a:lnTo>
                  <a:pt x="1384288" y="462588"/>
                </a:lnTo>
                <a:lnTo>
                  <a:pt x="1394568" y="510093"/>
                </a:lnTo>
                <a:lnTo>
                  <a:pt x="1402758" y="559968"/>
                </a:lnTo>
                <a:lnTo>
                  <a:pt x="1408785" y="612221"/>
                </a:lnTo>
                <a:lnTo>
                  <a:pt x="1412578" y="666858"/>
                </a:lnTo>
                <a:lnTo>
                  <a:pt x="1414065" y="723885"/>
                </a:lnTo>
                <a:lnTo>
                  <a:pt x="1413172" y="783311"/>
                </a:lnTo>
                <a:lnTo>
                  <a:pt x="1409830" y="845141"/>
                </a:lnTo>
                <a:lnTo>
                  <a:pt x="1405553" y="912291"/>
                </a:lnTo>
                <a:lnTo>
                  <a:pt x="1402735" y="976585"/>
                </a:lnTo>
                <a:lnTo>
                  <a:pt x="1401400" y="1038077"/>
                </a:lnTo>
                <a:lnTo>
                  <a:pt x="1401573" y="1096819"/>
                </a:lnTo>
                <a:lnTo>
                  <a:pt x="1403279" y="1152865"/>
                </a:lnTo>
                <a:lnTo>
                  <a:pt x="1406543" y="1206267"/>
                </a:lnTo>
                <a:lnTo>
                  <a:pt x="1411390" y="1257079"/>
                </a:lnTo>
                <a:lnTo>
                  <a:pt x="1417845" y="1305354"/>
                </a:lnTo>
                <a:lnTo>
                  <a:pt x="1425932" y="1351146"/>
                </a:lnTo>
                <a:lnTo>
                  <a:pt x="1435677" y="1394506"/>
                </a:lnTo>
                <a:lnTo>
                  <a:pt x="1447104" y="1435490"/>
                </a:lnTo>
                <a:lnTo>
                  <a:pt x="1460238" y="1474148"/>
                </a:lnTo>
                <a:lnTo>
                  <a:pt x="1475105" y="1510536"/>
                </a:lnTo>
                <a:lnTo>
                  <a:pt x="1510135" y="1576709"/>
                </a:lnTo>
                <a:lnTo>
                  <a:pt x="1552393" y="1634436"/>
                </a:lnTo>
                <a:lnTo>
                  <a:pt x="1602079" y="1684140"/>
                </a:lnTo>
                <a:lnTo>
                  <a:pt x="1659391" y="1726247"/>
                </a:lnTo>
                <a:lnTo>
                  <a:pt x="1724528" y="1761183"/>
                </a:lnTo>
                <a:lnTo>
                  <a:pt x="1760094" y="1776094"/>
                </a:lnTo>
                <a:lnTo>
                  <a:pt x="1797691" y="1789372"/>
                </a:lnTo>
                <a:lnTo>
                  <a:pt x="1837344" y="1801070"/>
                </a:lnTo>
                <a:lnTo>
                  <a:pt x="1879078" y="1811240"/>
                </a:lnTo>
                <a:lnTo>
                  <a:pt x="1922918" y="1819936"/>
                </a:lnTo>
                <a:lnTo>
                  <a:pt x="1968889" y="1827212"/>
                </a:lnTo>
                <a:lnTo>
                  <a:pt x="2017015" y="1833119"/>
                </a:lnTo>
                <a:lnTo>
                  <a:pt x="2067322" y="1837712"/>
                </a:lnTo>
                <a:lnTo>
                  <a:pt x="2119835" y="1841044"/>
                </a:lnTo>
                <a:lnTo>
                  <a:pt x="2174578" y="1843167"/>
                </a:lnTo>
                <a:lnTo>
                  <a:pt x="2231577" y="1844135"/>
                </a:lnTo>
                <a:lnTo>
                  <a:pt x="2268160" y="1845256"/>
                </a:lnTo>
                <a:lnTo>
                  <a:pt x="2341060" y="1852571"/>
                </a:lnTo>
                <a:lnTo>
                  <a:pt x="2413268" y="1866407"/>
                </a:lnTo>
                <a:lnTo>
                  <a:pt x="2484382" y="1886468"/>
                </a:lnTo>
                <a:lnTo>
                  <a:pt x="2553999" y="1912463"/>
                </a:lnTo>
                <a:lnTo>
                  <a:pt x="2621717" y="1944098"/>
                </a:lnTo>
                <a:lnTo>
                  <a:pt x="2687135" y="1981078"/>
                </a:lnTo>
                <a:lnTo>
                  <a:pt x="2749848" y="2023111"/>
                </a:lnTo>
                <a:lnTo>
                  <a:pt x="2809457" y="2069904"/>
                </a:lnTo>
                <a:lnTo>
                  <a:pt x="2865557" y="2121161"/>
                </a:lnTo>
                <a:lnTo>
                  <a:pt x="2917747" y="2176591"/>
                </a:lnTo>
                <a:lnTo>
                  <a:pt x="2942250" y="2205779"/>
                </a:lnTo>
                <a:lnTo>
                  <a:pt x="2965625" y="2235900"/>
                </a:lnTo>
                <a:lnTo>
                  <a:pt x="2987821" y="2266917"/>
                </a:lnTo>
                <a:lnTo>
                  <a:pt x="3008788" y="2298794"/>
                </a:lnTo>
                <a:lnTo>
                  <a:pt x="3028475" y="2331494"/>
                </a:lnTo>
                <a:lnTo>
                  <a:pt x="3046834" y="2364980"/>
                </a:lnTo>
                <a:lnTo>
                  <a:pt x="3063812" y="2399215"/>
                </a:lnTo>
                <a:lnTo>
                  <a:pt x="3079360" y="2434164"/>
                </a:lnTo>
                <a:lnTo>
                  <a:pt x="3093428" y="2469788"/>
                </a:lnTo>
                <a:lnTo>
                  <a:pt x="3105965" y="2506052"/>
                </a:lnTo>
                <a:lnTo>
                  <a:pt x="3116921" y="2542919"/>
                </a:lnTo>
                <a:lnTo>
                  <a:pt x="3126246" y="2580352"/>
                </a:lnTo>
                <a:lnTo>
                  <a:pt x="3133890" y="2618315"/>
                </a:lnTo>
                <a:lnTo>
                  <a:pt x="3139801" y="2656770"/>
                </a:lnTo>
                <a:lnTo>
                  <a:pt x="3143931" y="2695681"/>
                </a:lnTo>
                <a:lnTo>
                  <a:pt x="3146228" y="2735012"/>
                </a:lnTo>
                <a:lnTo>
                  <a:pt x="3146642" y="2774725"/>
                </a:lnTo>
                <a:lnTo>
                  <a:pt x="3145124" y="2814785"/>
                </a:lnTo>
                <a:lnTo>
                  <a:pt x="3141622" y="2855153"/>
                </a:lnTo>
                <a:lnTo>
                  <a:pt x="3136087" y="2895795"/>
                </a:lnTo>
                <a:lnTo>
                  <a:pt x="3132845" y="2913188"/>
                </a:lnTo>
                <a:close/>
              </a:path>
            </a:pathLst>
          </a:custGeom>
          <a:solidFill>
            <a:srgbClr val="BDD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640" y="1624548"/>
            <a:ext cx="3067049" cy="30670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4028" y="8357365"/>
            <a:ext cx="5181599" cy="33718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6956" y="6214532"/>
            <a:ext cx="568642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755" dirty="0"/>
              <a:t>THANK</a:t>
            </a:r>
            <a:r>
              <a:rPr sz="6000" spc="-155" dirty="0"/>
              <a:t> </a:t>
            </a:r>
            <a:r>
              <a:rPr sz="6000" spc="85" dirty="0"/>
              <a:t>YOU!!!!</a:t>
            </a:r>
            <a:endParaRPr sz="6000"/>
          </a:p>
        </p:txBody>
      </p:sp>
      <p:sp>
        <p:nvSpPr>
          <p:cNvPr id="8" name="object 8"/>
          <p:cNvSpPr txBox="1"/>
          <p:nvPr/>
        </p:nvSpPr>
        <p:spPr>
          <a:xfrm>
            <a:off x="1415811" y="13573441"/>
            <a:ext cx="7936865" cy="4020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0805" marR="1353185" indent="-635" algn="ctr">
              <a:lnSpc>
                <a:spcPct val="116500"/>
              </a:lnSpc>
              <a:spcBef>
                <a:spcPts val="95"/>
              </a:spcBef>
            </a:pPr>
            <a:r>
              <a:rPr sz="3750" spc="570" dirty="0">
                <a:solidFill>
                  <a:srgbClr val="162941"/>
                </a:solidFill>
                <a:latin typeface="Trebuchet MS"/>
                <a:cs typeface="Trebuchet MS"/>
              </a:rPr>
              <a:t>TEAM </a:t>
            </a:r>
            <a:r>
              <a:rPr sz="3750" spc="395" dirty="0">
                <a:solidFill>
                  <a:srgbClr val="162941"/>
                </a:solidFill>
                <a:latin typeface="Trebuchet MS"/>
                <a:cs typeface="Trebuchet MS"/>
              </a:rPr>
              <a:t>#TEEKA </a:t>
            </a:r>
            <a:r>
              <a:rPr sz="3750" spc="40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50" spc="390" dirty="0">
                <a:solidFill>
                  <a:srgbClr val="162941"/>
                </a:solidFill>
                <a:latin typeface="Trebuchet MS"/>
                <a:cs typeface="Trebuchet MS"/>
              </a:rPr>
              <a:t>KARTIK </a:t>
            </a:r>
            <a:r>
              <a:rPr sz="3750" spc="605" dirty="0">
                <a:solidFill>
                  <a:srgbClr val="162941"/>
                </a:solidFill>
                <a:latin typeface="Trebuchet MS"/>
                <a:cs typeface="Trebuchet MS"/>
              </a:rPr>
              <a:t>SHARMA </a:t>
            </a:r>
            <a:r>
              <a:rPr sz="3750" spc="61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50" spc="360" dirty="0">
                <a:solidFill>
                  <a:srgbClr val="162941"/>
                </a:solidFill>
                <a:latin typeface="Trebuchet MS"/>
                <a:cs typeface="Trebuchet MS"/>
              </a:rPr>
              <a:t>DHRUV</a:t>
            </a:r>
            <a:r>
              <a:rPr sz="3750" spc="-9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50" spc="375" dirty="0">
                <a:solidFill>
                  <a:srgbClr val="162941"/>
                </a:solidFill>
                <a:latin typeface="Trebuchet MS"/>
                <a:cs typeface="Trebuchet MS"/>
              </a:rPr>
              <a:t>KHANDELWAL </a:t>
            </a:r>
            <a:r>
              <a:rPr sz="3750" spc="-111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50" spc="490" dirty="0">
                <a:solidFill>
                  <a:srgbClr val="162941"/>
                </a:solidFill>
                <a:latin typeface="Trebuchet MS"/>
                <a:cs typeface="Trebuchet MS"/>
              </a:rPr>
              <a:t>ASEEM</a:t>
            </a:r>
            <a:r>
              <a:rPr sz="3750" spc="-60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50" spc="400" dirty="0">
                <a:solidFill>
                  <a:srgbClr val="162941"/>
                </a:solidFill>
                <a:latin typeface="Trebuchet MS"/>
                <a:cs typeface="Trebuchet MS"/>
              </a:rPr>
              <a:t>GUPTA</a:t>
            </a:r>
            <a:endParaRPr sz="3750">
              <a:latin typeface="Trebuchet MS"/>
              <a:cs typeface="Trebuchet MS"/>
            </a:endParaRPr>
          </a:p>
          <a:p>
            <a:pPr marL="12700" marR="5080" algn="ctr">
              <a:lnSpc>
                <a:spcPct val="116500"/>
              </a:lnSpc>
            </a:pPr>
            <a:r>
              <a:rPr sz="3750" spc="220" dirty="0">
                <a:solidFill>
                  <a:srgbClr val="162941"/>
                </a:solidFill>
                <a:latin typeface="Trebuchet MS"/>
                <a:cs typeface="Trebuchet MS"/>
                <a:hlinkClick r:id="rId4"/>
              </a:rPr>
              <a:t>BTECH25042.21@BITMESRA.AC.IN </a:t>
            </a:r>
            <a:r>
              <a:rPr sz="3750" spc="-1115" dirty="0">
                <a:solidFill>
                  <a:srgbClr val="162941"/>
                </a:solidFill>
                <a:latin typeface="Trebuchet MS"/>
                <a:cs typeface="Trebuchet MS"/>
              </a:rPr>
              <a:t> </a:t>
            </a:r>
            <a:r>
              <a:rPr sz="3750" spc="75" dirty="0">
                <a:solidFill>
                  <a:srgbClr val="162941"/>
                </a:solidFill>
                <a:latin typeface="Trebuchet MS"/>
                <a:cs typeface="Trebuchet MS"/>
              </a:rPr>
              <a:t>9412229666</a:t>
            </a:r>
            <a:endParaRPr sz="3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629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93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Trebuchet MS</vt:lpstr>
      <vt:lpstr>Office Theme</vt:lpstr>
      <vt:lpstr>TEEKA DOST</vt:lpstr>
      <vt:lpstr>KEY FEATURES</vt:lpstr>
      <vt:lpstr>FRAMEWORK USED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efforts to resolve the COVID-19 pandemic</dc:title>
  <dc:creator>Dostify</dc:creator>
  <cp:keywords>DAFdt-W_JxI,BAEqvBXIoKE</cp:keywords>
  <cp:lastModifiedBy>Kartik Sharma</cp:lastModifiedBy>
  <cp:revision>1</cp:revision>
  <dcterms:created xsi:type="dcterms:W3CDTF">2023-03-21T04:05:44Z</dcterms:created>
  <dcterms:modified xsi:type="dcterms:W3CDTF">2023-03-21T05:51:26Z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2023-03-21T00:00:00Z</vt:filetime>
  </property>
</Properties>
</file>