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6XlYB4HSmIpiM3lO+9176MyL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60375" y="3331630"/>
            <a:ext cx="8222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SUBMITTED TO-: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SARABJIT SIR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SUBMITTED BY-: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PALVASHA BANSAL   CO21347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KARTIK             		CO21333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68" name="Google Shape;68;p1"/>
          <p:cNvSpPr txBox="1"/>
          <p:nvPr/>
        </p:nvSpPr>
        <p:spPr>
          <a:xfrm>
            <a:off x="1530375" y="1737950"/>
            <a:ext cx="7052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HANGMAN </a:t>
            </a:r>
            <a:endParaRPr b="0" i="0" sz="5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GAME</a:t>
            </a:r>
            <a:endParaRPr b="0" i="0" sz="5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650" y="260075"/>
            <a:ext cx="5074476" cy="1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1" lang="en" sz="3300"/>
              <a:t>WHAT HANGMAN DOES?</a:t>
            </a:r>
            <a:endParaRPr b="1" i="1" sz="33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279600" y="2089550"/>
            <a:ext cx="88644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HANGMAN</a:t>
            </a:r>
            <a:r>
              <a:rPr lang="en" sz="1900"/>
              <a:t> is a word guessing game which gives 5 chances to the user to the guess the word given.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word generated at random is accompanied by a hint which helps the user to understand to which category the word belongs to.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If the user guesses the word before the chances are exhausted then the user wins.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76200" y="1635100"/>
            <a:ext cx="41958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program generates a random number and selects the corresponding array element.   [</a:t>
            </a:r>
            <a:r>
              <a:rPr b="1" lang="en"/>
              <a:t>srand() </a:t>
            </a:r>
            <a:r>
              <a:rPr lang="en"/>
              <a:t>function and </a:t>
            </a:r>
            <a:r>
              <a:rPr b="1" lang="en"/>
              <a:t>file handling</a:t>
            </a:r>
            <a:r>
              <a:rPr lang="en"/>
              <a:t> is used]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word is displayed to the user using dashes.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input of an alphabet is required from the user in order to guess the word.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241100" y="97600"/>
            <a:ext cx="8222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1" lang="en" sz="3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HANGMAN WORKS?</a:t>
            </a:r>
            <a:endParaRPr b="1" i="1" sz="3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PART 1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150" y="865925"/>
            <a:ext cx="3510050" cy="2730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475" y="3501850"/>
            <a:ext cx="4663524" cy="1504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63225" y="1044125"/>
            <a:ext cx="38442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4. If the user guesses the right alphabet then she/he can further input another alphabet such that the number of tries remain intact otherwise number of tries are reduced by 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642950" y="271250"/>
            <a:ext cx="81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PART 2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950" y="140550"/>
            <a:ext cx="4519499" cy="23335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3675" y="2511475"/>
            <a:ext cx="2993675" cy="2561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380800" y="147200"/>
            <a:ext cx="781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en" sz="25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OUTPUT WHEN THE USER WINS</a:t>
            </a:r>
            <a:r>
              <a:rPr b="1" i="1" lang="en" sz="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:-</a:t>
            </a:r>
            <a:endParaRPr b="1" i="1" sz="2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1025" y="1051150"/>
            <a:ext cx="4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1)</a:t>
            </a:r>
            <a:endParaRPr b="1" i="0" sz="2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4439400" y="1020525"/>
            <a:ext cx="4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2)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25" y="869000"/>
            <a:ext cx="3654875" cy="406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500" y="869000"/>
            <a:ext cx="3352800" cy="39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/>
        </p:nvSpPr>
        <p:spPr>
          <a:xfrm>
            <a:off x="490025" y="148300"/>
            <a:ext cx="667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1" lang="en" sz="26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OUTPUT WHEN USER LOSES</a:t>
            </a:r>
            <a:r>
              <a:rPr b="1" i="1" lang="en" sz="2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:-</a:t>
            </a:r>
            <a:endParaRPr b="1" i="1" sz="2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47000" y="989900"/>
            <a:ext cx="52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1)</a:t>
            </a:r>
            <a:endParaRPr b="1" i="0" sz="2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4745325" y="1091975"/>
            <a:ext cx="52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2)</a:t>
            </a:r>
            <a:endParaRPr b="1" i="0" sz="2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00" y="885700"/>
            <a:ext cx="3573025" cy="40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225" y="885700"/>
            <a:ext cx="3042024" cy="4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989850" y="938225"/>
            <a:ext cx="55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3)</a:t>
            </a:r>
            <a:endParaRPr b="1" i="0" sz="2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925" y="856550"/>
            <a:ext cx="47876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1" lang="en"/>
              <a:t>WHAT MORE CAN BE DONE?</a:t>
            </a:r>
            <a:endParaRPr b="1" i="1"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471900" y="2371150"/>
            <a:ext cx="82221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words that the program selects from can be increased by using data structures.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interface can be made more appealing and user friendly.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1458450" y="329575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YOU!!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