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30C"/>
    <a:srgbClr val="368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2096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owerPoint Design-0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1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6E024B-6DC3-F34E-B730-EB31F655DCA6}" type="datetimeFigureOut">
              <a:rPr lang="en-US"/>
              <a:pPr>
                <a:defRPr/>
              </a:pPr>
              <a:t>11/8/14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154B7D-29BB-5140-941C-312634520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6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owerPoint Design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9906"/>
            <a:ext cx="8229600" cy="1143000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897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6E447D-D639-5048-BCA0-FEC495912A84}" type="datetimeFigureOut">
              <a:rPr lang="en-US"/>
              <a:pPr>
                <a:defRPr/>
              </a:pPr>
              <a:t>11/8/14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8970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897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BCFD0E-F6EA-2543-9FD2-FDB2BB9522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3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owerPoint Design-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1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30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209826-C57D-294A-8AED-1B5EBA0AC26B}" type="datetimeFigureOut">
              <a:rPr lang="en-US"/>
              <a:pPr>
                <a:defRPr/>
              </a:pPr>
              <a:t>11/8/14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F14E2D-FA4B-C44A-8D9B-E3898C7A9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C0092-F624-1444-AE5B-5CF595388B48}" type="datetimeFigureOut">
              <a:rPr lang="en-US"/>
              <a:pPr>
                <a:defRPr/>
              </a:pPr>
              <a:t>11/8/14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6097C-6E84-8146-8717-DB533350D4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4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49BFF-5B06-AC42-8B2E-25DBF3E0A4F9}" type="datetimeFigureOut">
              <a:rPr lang="en-US"/>
              <a:pPr>
                <a:defRPr/>
              </a:pPr>
              <a:t>11/8/14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2BF4C-5B9C-994F-A291-93FF84A802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5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AF567-3365-E84E-8CF7-32C98CECEE03}" type="datetimeFigureOut">
              <a:rPr lang="en-US"/>
              <a:pPr>
                <a:defRPr/>
              </a:pPr>
              <a:t>11/8/14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9CAA-965C-E846-B8E3-CE446FB619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3EB6E-A976-6249-8510-8D8627ABDC16}" type="datetimeFigureOut">
              <a:rPr lang="en-US"/>
              <a:pPr>
                <a:defRPr/>
              </a:pPr>
              <a:t>11/8/14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D574A-EC1F-794D-AEB0-AA3B0657DD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9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9C032-E587-F24D-BFE6-F31953D4EF39}" type="datetimeFigureOut">
              <a:rPr lang="en-US"/>
              <a:pPr>
                <a:defRPr/>
              </a:pPr>
              <a:t>11/8/14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61642-D184-0A4D-96A3-5204FBE73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4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B8413-3E32-5949-88C9-C2CA7DD622E9}" type="datetimeFigureOut">
              <a:rPr lang="en-US"/>
              <a:pPr>
                <a:defRPr/>
              </a:pPr>
              <a:t>11/8/14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E0575-E77F-A042-AA40-C643C532B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1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D7279-22B4-0046-AA2F-9DBB4B335C91}" type="datetimeFigureOut">
              <a:rPr lang="en-US"/>
              <a:pPr>
                <a:defRPr/>
              </a:pPr>
              <a:t>11/8/14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E54E0-5DC0-8740-95B8-D97D42917A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PowerPoint Design-04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1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fld id="{E2A7E91B-A5B8-624A-9281-238936909132}" type="datetimeFigureOut">
              <a:rPr lang="en-US"/>
              <a:pPr>
                <a:defRPr/>
              </a:pPr>
              <a:t>11/8/14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fld id="{167567DB-8C8D-E04B-A1CE-E475EA3FC4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7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uff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11" y="1417638"/>
            <a:ext cx="3073400" cy="1219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Arrival</a:t>
            </a:r>
            <a:endParaRPr lang="en-US" dirty="0"/>
          </a:p>
        </p:txBody>
      </p:sp>
      <p:pic>
        <p:nvPicPr>
          <p:cNvPr id="6" name="Picture 5" descr="packe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646238"/>
            <a:ext cx="622300" cy="990600"/>
          </a:xfrm>
          <a:prstGeom prst="rect">
            <a:avLst/>
          </a:prstGeom>
        </p:spPr>
      </p:pic>
      <p:pic>
        <p:nvPicPr>
          <p:cNvPr id="16" name="Picture 15" descr="contex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83" y="2868576"/>
            <a:ext cx="2781300" cy="1354185"/>
          </a:xfrm>
          <a:prstGeom prst="rect">
            <a:avLst/>
          </a:prstGeom>
        </p:spPr>
      </p:pic>
      <p:pic>
        <p:nvPicPr>
          <p:cNvPr id="18" name="Picture 17" descr="contex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83" y="2868576"/>
            <a:ext cx="2781300" cy="2578100"/>
          </a:xfrm>
          <a:prstGeom prst="rect">
            <a:avLst/>
          </a:prstGeom>
        </p:spPr>
      </p:pic>
      <p:pic>
        <p:nvPicPr>
          <p:cNvPr id="19" name="Picture 18" descr="labe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28" y="2628832"/>
            <a:ext cx="812800" cy="406400"/>
          </a:xfrm>
          <a:prstGeom prst="rect">
            <a:avLst/>
          </a:prstGeom>
        </p:spPr>
      </p:pic>
      <p:pic>
        <p:nvPicPr>
          <p:cNvPr id="21" name="Picture 20" descr="key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83" y="4374252"/>
            <a:ext cx="2781300" cy="990600"/>
          </a:xfrm>
          <a:prstGeom prst="rect">
            <a:avLst/>
          </a:prstGeom>
        </p:spPr>
      </p:pic>
      <p:pic>
        <p:nvPicPr>
          <p:cNvPr id="22" name="Picture 21" descr="initial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83" y="2941138"/>
            <a:ext cx="2781300" cy="1422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907007" y="3062096"/>
            <a:ext cx="652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123789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07007" y="335299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7007" y="36461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07007" y="396403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6" idx="2"/>
          </p:cNvCxnSpPr>
          <p:nvPr/>
        </p:nvCxnSpPr>
        <p:spPr>
          <a:xfrm rot="16200000" flipH="1">
            <a:off x="3218083" y="2282604"/>
            <a:ext cx="1604195" cy="2312661"/>
          </a:xfrm>
          <a:prstGeom prst="bentConnector2">
            <a:avLst/>
          </a:prstGeom>
          <a:ln>
            <a:solidFill>
              <a:srgbClr val="7F0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0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ke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7" y="1052513"/>
            <a:ext cx="2781300" cy="4648200"/>
          </a:xfrm>
          <a:prstGeom prst="rect">
            <a:avLst/>
          </a:prstGeom>
        </p:spPr>
      </p:pic>
      <p:pic>
        <p:nvPicPr>
          <p:cNvPr id="24" name="Picture 23" descr="ke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7" y="1429404"/>
            <a:ext cx="2781300" cy="4271309"/>
          </a:xfrm>
          <a:prstGeom prst="rect">
            <a:avLst/>
          </a:prstGeom>
        </p:spPr>
      </p:pic>
      <p:pic>
        <p:nvPicPr>
          <p:cNvPr id="31" name="Picture 30" descr="ke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7" y="2529360"/>
            <a:ext cx="2781300" cy="3171353"/>
          </a:xfrm>
          <a:prstGeom prst="rect">
            <a:avLst/>
          </a:prstGeom>
        </p:spPr>
      </p:pic>
      <p:pic>
        <p:nvPicPr>
          <p:cNvPr id="41" name="Picture 40" descr="ke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7" y="3077802"/>
            <a:ext cx="2781300" cy="2622911"/>
          </a:xfrm>
          <a:prstGeom prst="rect">
            <a:avLst/>
          </a:prstGeom>
        </p:spPr>
      </p:pic>
      <p:pic>
        <p:nvPicPr>
          <p:cNvPr id="47" name="Picture 46" descr="ke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7" y="3711044"/>
            <a:ext cx="2781300" cy="1989669"/>
          </a:xfrm>
          <a:prstGeom prst="rect">
            <a:avLst/>
          </a:prstGeom>
        </p:spPr>
      </p:pic>
      <p:pic>
        <p:nvPicPr>
          <p:cNvPr id="52" name="Picture 51" descr="ke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7" y="4488766"/>
            <a:ext cx="2781300" cy="1211947"/>
          </a:xfrm>
          <a:prstGeom prst="rect">
            <a:avLst/>
          </a:prstGeom>
        </p:spPr>
      </p:pic>
      <p:pic>
        <p:nvPicPr>
          <p:cNvPr id="10" name="Picture 9" descr="decod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" y="180223"/>
            <a:ext cx="5623859" cy="901700"/>
          </a:xfrm>
          <a:prstGeom prst="rect">
            <a:avLst/>
          </a:prstGeom>
        </p:spPr>
      </p:pic>
      <p:pic>
        <p:nvPicPr>
          <p:cNvPr id="3" name="Picture 2" descr="vlan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7" y="3425808"/>
            <a:ext cx="2781300" cy="825500"/>
          </a:xfrm>
          <a:prstGeom prst="rect">
            <a:avLst/>
          </a:prstGeom>
        </p:spPr>
      </p:pic>
      <p:pic>
        <p:nvPicPr>
          <p:cNvPr id="4" name="Picture 3" descr="vla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7" y="2819604"/>
            <a:ext cx="2781300" cy="825500"/>
          </a:xfrm>
          <a:prstGeom prst="rect">
            <a:avLst/>
          </a:prstGeom>
        </p:spPr>
      </p:pic>
      <p:pic>
        <p:nvPicPr>
          <p:cNvPr id="5" name="Picture 4" descr="tc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7" y="1444345"/>
            <a:ext cx="2781300" cy="622300"/>
          </a:xfrm>
          <a:prstGeom prst="rect">
            <a:avLst/>
          </a:prstGeom>
        </p:spPr>
      </p:pic>
      <p:pic>
        <p:nvPicPr>
          <p:cNvPr id="8" name="Picture 7" descr="ipv4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7" y="1834695"/>
            <a:ext cx="2781300" cy="1219200"/>
          </a:xfrm>
          <a:prstGeom prst="rect">
            <a:avLst/>
          </a:prstGeom>
        </p:spPr>
      </p:pic>
      <p:pic>
        <p:nvPicPr>
          <p:cNvPr id="9" name="Picture 8" descr="internal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7" y="4697413"/>
            <a:ext cx="2781300" cy="1003300"/>
          </a:xfrm>
          <a:prstGeom prst="rect">
            <a:avLst/>
          </a:prstGeom>
        </p:spPr>
      </p:pic>
      <p:pic>
        <p:nvPicPr>
          <p:cNvPr id="12" name="Picture 11" descr="decod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" y="180223"/>
            <a:ext cx="864348" cy="901700"/>
          </a:xfrm>
          <a:prstGeom prst="rect">
            <a:avLst/>
          </a:prstGeom>
        </p:spPr>
      </p:pic>
      <p:pic>
        <p:nvPicPr>
          <p:cNvPr id="13" name="Picture 12" descr="decod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" y="180223"/>
            <a:ext cx="1686112" cy="901700"/>
          </a:xfrm>
          <a:prstGeom prst="rect">
            <a:avLst/>
          </a:prstGeom>
        </p:spPr>
      </p:pic>
      <p:pic>
        <p:nvPicPr>
          <p:cNvPr id="16" name="Picture 15" descr="decod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" y="180223"/>
            <a:ext cx="2448112" cy="901700"/>
          </a:xfrm>
          <a:prstGeom prst="rect">
            <a:avLst/>
          </a:prstGeom>
        </p:spPr>
      </p:pic>
      <p:pic>
        <p:nvPicPr>
          <p:cNvPr id="18" name="Picture 17" descr="decod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" y="180223"/>
            <a:ext cx="3239995" cy="901700"/>
          </a:xfrm>
          <a:prstGeom prst="rect">
            <a:avLst/>
          </a:prstGeom>
        </p:spPr>
      </p:pic>
      <p:pic>
        <p:nvPicPr>
          <p:cNvPr id="21" name="Picture 20" descr="decod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" y="180223"/>
            <a:ext cx="4106584" cy="901700"/>
          </a:xfrm>
          <a:prstGeom prst="rect">
            <a:avLst/>
          </a:prstGeom>
        </p:spPr>
      </p:pic>
      <p:pic>
        <p:nvPicPr>
          <p:cNvPr id="14" name="Picture 13" descr="packet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" y="319923"/>
            <a:ext cx="5511800" cy="622300"/>
          </a:xfrm>
          <a:prstGeom prst="rect">
            <a:avLst/>
          </a:prstGeom>
        </p:spPr>
      </p:pic>
      <p:pic>
        <p:nvPicPr>
          <p:cNvPr id="23" name="Picture 22" descr="ethernet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7" y="4022975"/>
            <a:ext cx="2781300" cy="9017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105269" y="1275515"/>
            <a:ext cx="49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Key</a:t>
            </a:r>
            <a:endParaRPr lang="en-US" sz="1400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05269" y="1680806"/>
            <a:ext cx="49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Key</a:t>
            </a:r>
            <a:endParaRPr lang="en-US" sz="1400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05269" y="2662155"/>
            <a:ext cx="49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Key</a:t>
            </a:r>
            <a:endParaRPr lang="en-US" sz="1400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6105269" y="3222724"/>
            <a:ext cx="49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Key</a:t>
            </a:r>
            <a:endParaRPr lang="en-US" sz="1400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6105269" y="3869086"/>
            <a:ext cx="49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Key</a:t>
            </a:r>
            <a:endParaRPr lang="en-US" sz="1400" b="1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6105269" y="4488766"/>
            <a:ext cx="49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Key</a:t>
            </a:r>
            <a:endParaRPr lang="en-US" sz="1400" b="1" i="1" dirty="0"/>
          </a:p>
        </p:txBody>
      </p:sp>
      <p:cxnSp>
        <p:nvCxnSpPr>
          <p:cNvPr id="59" name="Elbow Connector 58"/>
          <p:cNvCxnSpPr/>
          <p:nvPr/>
        </p:nvCxnSpPr>
        <p:spPr>
          <a:xfrm>
            <a:off x="433294" y="1052513"/>
            <a:ext cx="5572313" cy="3436253"/>
          </a:xfrm>
          <a:prstGeom prst="bentConnector3">
            <a:avLst>
              <a:gd name="adj1" fmla="val 127"/>
            </a:avLst>
          </a:prstGeom>
          <a:ln>
            <a:solidFill>
              <a:srgbClr val="7F0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39" idx="1"/>
          </p:cNvCxnSpPr>
          <p:nvPr/>
        </p:nvCxnSpPr>
        <p:spPr>
          <a:xfrm>
            <a:off x="3574675" y="1052513"/>
            <a:ext cx="2530594" cy="782182"/>
          </a:xfrm>
          <a:prstGeom prst="bentConnector3">
            <a:avLst>
              <a:gd name="adj1" fmla="val -186"/>
            </a:avLst>
          </a:prstGeom>
          <a:ln>
            <a:solidFill>
              <a:srgbClr val="7F0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8" idx="1"/>
          </p:cNvCxnSpPr>
          <p:nvPr/>
        </p:nvCxnSpPr>
        <p:spPr>
          <a:xfrm>
            <a:off x="2875054" y="1052513"/>
            <a:ext cx="3130553" cy="1391782"/>
          </a:xfrm>
          <a:prstGeom prst="bentConnector3">
            <a:avLst>
              <a:gd name="adj1" fmla="val -113"/>
            </a:avLst>
          </a:prstGeom>
          <a:ln>
            <a:solidFill>
              <a:srgbClr val="7F0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4" idx="1"/>
          </p:cNvCxnSpPr>
          <p:nvPr/>
        </p:nvCxnSpPr>
        <p:spPr>
          <a:xfrm>
            <a:off x="2085789" y="1052513"/>
            <a:ext cx="3919818" cy="2179841"/>
          </a:xfrm>
          <a:prstGeom prst="bentConnector3">
            <a:avLst>
              <a:gd name="adj1" fmla="val -314"/>
            </a:avLst>
          </a:prstGeom>
          <a:ln>
            <a:solidFill>
              <a:srgbClr val="7F0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3" idx="1"/>
          </p:cNvCxnSpPr>
          <p:nvPr/>
        </p:nvCxnSpPr>
        <p:spPr>
          <a:xfrm>
            <a:off x="1357780" y="1052513"/>
            <a:ext cx="4647827" cy="2786045"/>
          </a:xfrm>
          <a:prstGeom prst="bentConnector3">
            <a:avLst>
              <a:gd name="adj1" fmla="val -149"/>
            </a:avLst>
          </a:prstGeom>
          <a:ln>
            <a:solidFill>
              <a:srgbClr val="7F0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1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39" grpId="1"/>
      <p:bldP spid="40" grpId="0"/>
      <p:bldP spid="40" grpId="1"/>
      <p:bldP spid="46" grpId="0"/>
      <p:bldP spid="46" grpId="1"/>
      <p:bldP spid="51" grpId="0" build="allAtOnce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4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5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9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lowgrammabl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flowgrammable_template.potx</Template>
  <TotalTime>14500</TotalTime>
  <Words>15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flowgrammable_template</vt:lpstr>
      <vt:lpstr>PowerPoint Presentation</vt:lpstr>
      <vt:lpstr>Arrival</vt:lpstr>
      <vt:lpstr>PowerPoint Presentation</vt:lpstr>
      <vt:lpstr>Choice</vt:lpstr>
      <vt:lpstr>Selection</vt:lpstr>
      <vt:lpstr>Execution</vt:lpstr>
      <vt:lpstr>Egress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Flowgrammable Template</dc:title>
  <dc:subject/>
  <dc:creator/>
  <cp:keywords/>
  <dc:description/>
  <cp:lastModifiedBy>Computer Engineering Group Department of Electrical and Computer Engineering</cp:lastModifiedBy>
  <cp:revision>38</cp:revision>
  <dcterms:created xsi:type="dcterms:W3CDTF">2013-09-03T13:22:49Z</dcterms:created>
  <dcterms:modified xsi:type="dcterms:W3CDTF">2014-11-08T17:06:37Z</dcterms:modified>
  <cp:category/>
</cp:coreProperties>
</file>