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Intro" charset="1" panose="020000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24.jpeg" Type="http://schemas.openxmlformats.org/officeDocument/2006/relationships/image"/><Relationship Id="rId6" Target="../media/image2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Relationship Id="rId8" Target="../media/image9.jpe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Relationship Id="rId7" Target="../media/image1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5.jpeg" Type="http://schemas.openxmlformats.org/officeDocument/2006/relationships/image"/><Relationship Id="rId6" Target="../media/image1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20.jpe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22.jpeg" Type="http://schemas.openxmlformats.org/officeDocument/2006/relationships/image"/><Relationship Id="rId6" Target="../media/image2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27103" y="2980398"/>
            <a:ext cx="11233795" cy="4352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82"/>
              </a:lnSpc>
            </a:pPr>
            <a:r>
              <a:rPr lang="en-US" sz="8273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Polarization camera toolbox </a:t>
            </a:r>
          </a:p>
          <a:p>
            <a:pPr algn="ctr">
              <a:lnSpc>
                <a:spcPts val="11582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6349982"/>
            <a:ext cx="2980239" cy="2940146"/>
          </a:xfrm>
          <a:custGeom>
            <a:avLst/>
            <a:gdLst/>
            <a:ahLst/>
            <a:cxnLst/>
            <a:rect r="r" b="b" t="t" l="l"/>
            <a:pathLst>
              <a:path h="2940146" w="2980239">
                <a:moveTo>
                  <a:pt x="0" y="0"/>
                </a:moveTo>
                <a:lnTo>
                  <a:pt x="2980239" y="0"/>
                </a:lnTo>
                <a:lnTo>
                  <a:pt x="2980239" y="2940146"/>
                </a:lnTo>
                <a:lnTo>
                  <a:pt x="0" y="294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544213" y="9201150"/>
            <a:ext cx="11233795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- Kartikey Rathi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4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8630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15739" y="3085173"/>
            <a:ext cx="9681476" cy="6622817"/>
          </a:xfrm>
          <a:custGeom>
            <a:avLst/>
            <a:gdLst/>
            <a:ahLst/>
            <a:cxnLst/>
            <a:rect r="r" b="b" t="t" l="l"/>
            <a:pathLst>
              <a:path h="6622817" w="9681476">
                <a:moveTo>
                  <a:pt x="0" y="0"/>
                </a:moveTo>
                <a:lnTo>
                  <a:pt x="9681475" y="0"/>
                </a:lnTo>
                <a:lnTo>
                  <a:pt x="9681475" y="6622816"/>
                </a:lnTo>
                <a:lnTo>
                  <a:pt x="0" y="6622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022" t="-25567" r="-57655" b="-7766"/>
            </a:stretch>
          </a:blipFill>
        </p:spPr>
      </p:sp>
      <p:sp>
        <p:nvSpPr>
          <p:cNvPr name="AutoShape 19" id="19"/>
          <p:cNvSpPr/>
          <p:nvPr/>
        </p:nvSpPr>
        <p:spPr>
          <a:xfrm flipV="true">
            <a:off x="7489333" y="6554544"/>
            <a:ext cx="937387" cy="12797"/>
          </a:xfrm>
          <a:prstGeom prst="line">
            <a:avLst/>
          </a:prstGeom>
          <a:ln cap="flat" w="47625">
            <a:solidFill>
              <a:srgbClr val="FF3131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7489333" y="5629866"/>
            <a:ext cx="0" cy="937475"/>
          </a:xfrm>
          <a:prstGeom prst="line">
            <a:avLst/>
          </a:prstGeom>
          <a:ln cap="flat" w="47625">
            <a:solidFill>
              <a:srgbClr val="FF3131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7476362" y="5629865"/>
            <a:ext cx="937387" cy="12797"/>
          </a:xfrm>
          <a:prstGeom prst="line">
            <a:avLst/>
          </a:prstGeom>
          <a:ln cap="flat" w="47625">
            <a:solidFill>
              <a:srgbClr val="FF3131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8413924" y="5617069"/>
            <a:ext cx="0" cy="937475"/>
          </a:xfrm>
          <a:prstGeom prst="line">
            <a:avLst/>
          </a:prstGeom>
          <a:ln cap="flat" w="47625">
            <a:solidFill>
              <a:srgbClr val="FF3131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8413924" y="6085807"/>
            <a:ext cx="2898519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1312443" y="4509200"/>
            <a:ext cx="6343081" cy="4116283"/>
          </a:xfrm>
          <a:custGeom>
            <a:avLst/>
            <a:gdLst/>
            <a:ahLst/>
            <a:cxnLst/>
            <a:rect r="r" b="b" t="t" l="l"/>
            <a:pathLst>
              <a:path h="4116283" w="6343081">
                <a:moveTo>
                  <a:pt x="0" y="0"/>
                </a:moveTo>
                <a:lnTo>
                  <a:pt x="6343081" y="0"/>
                </a:lnTo>
                <a:lnTo>
                  <a:pt x="6343081" y="4116283"/>
                </a:lnTo>
                <a:lnTo>
                  <a:pt x="0" y="41162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5548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247227" y="9816336"/>
            <a:ext cx="8943431" cy="3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Kartikey Rathi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69057" y="1381173"/>
            <a:ext cx="16300714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Show interactive ellipse plot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(shows ellipse plots which can be zoomed and viewed at particular points)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4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8630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32124" y="2312366"/>
            <a:ext cx="15959664" cy="6722260"/>
          </a:xfrm>
          <a:custGeom>
            <a:avLst/>
            <a:gdLst/>
            <a:ahLst/>
            <a:cxnLst/>
            <a:rect r="r" b="b" t="t" l="l"/>
            <a:pathLst>
              <a:path h="6722260" w="15959664">
                <a:moveTo>
                  <a:pt x="0" y="0"/>
                </a:moveTo>
                <a:lnTo>
                  <a:pt x="15959665" y="0"/>
                </a:lnTo>
                <a:lnTo>
                  <a:pt x="15959665" y="6722260"/>
                </a:lnTo>
                <a:lnTo>
                  <a:pt x="0" y="67222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632" t="0" r="-12632" b="0"/>
            </a:stretch>
          </a:blipFill>
        </p:spPr>
      </p:sp>
      <p:sp>
        <p:nvSpPr>
          <p:cNvPr name="AutoShape 19" id="19"/>
          <p:cNvSpPr/>
          <p:nvPr/>
        </p:nvSpPr>
        <p:spPr>
          <a:xfrm>
            <a:off x="9623307" y="3637023"/>
            <a:ext cx="1345714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0969021" y="5399441"/>
            <a:ext cx="4601843" cy="2329530"/>
          </a:xfrm>
          <a:custGeom>
            <a:avLst/>
            <a:gdLst/>
            <a:ahLst/>
            <a:cxnLst/>
            <a:rect r="r" b="b" t="t" l="l"/>
            <a:pathLst>
              <a:path h="2329530" w="4601843">
                <a:moveTo>
                  <a:pt x="0" y="0"/>
                </a:moveTo>
                <a:lnTo>
                  <a:pt x="4601843" y="0"/>
                </a:lnTo>
                <a:lnTo>
                  <a:pt x="4601843" y="2329530"/>
                </a:lnTo>
                <a:lnTo>
                  <a:pt x="0" y="2329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247227" y="9816336"/>
            <a:ext cx="8943431" cy="3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Kartikey Rathi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69021" y="3117338"/>
            <a:ext cx="2379925" cy="101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1"/>
              </a:lnSpc>
            </a:pPr>
            <a:r>
              <a:rPr lang="en-US" sz="1465">
                <a:solidFill>
                  <a:srgbClr val="1E3A8A"/>
                </a:solidFill>
                <a:latin typeface="Canva Sans"/>
                <a:ea typeface="Canva Sans"/>
                <a:cs typeface="Canva Sans"/>
                <a:sym typeface="Canva Sans"/>
              </a:rPr>
              <a:t>Step 1 : Click Process images button.</a:t>
            </a:r>
          </a:p>
          <a:p>
            <a:pPr algn="ctr">
              <a:lnSpc>
                <a:spcPts val="2051"/>
              </a:lnSpc>
            </a:pPr>
            <a:r>
              <a:rPr lang="en-US" sz="1465">
                <a:solidFill>
                  <a:srgbClr val="1E3A8A"/>
                </a:solidFill>
                <a:latin typeface="Canva Sans"/>
                <a:ea typeface="Canva Sans"/>
                <a:cs typeface="Canva Sans"/>
                <a:sym typeface="Canva Sans"/>
              </a:rPr>
              <a:t>Rest all buttons are disabled without this.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10598" y="1890815"/>
            <a:ext cx="4374594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Opening Interface </a:t>
            </a:r>
          </a:p>
        </p:txBody>
      </p:sp>
      <p:sp>
        <p:nvSpPr>
          <p:cNvPr name="AutoShape 24" id="24"/>
          <p:cNvSpPr/>
          <p:nvPr/>
        </p:nvSpPr>
        <p:spPr>
          <a:xfrm>
            <a:off x="12838149" y="4128133"/>
            <a:ext cx="0" cy="1345714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5" id="25"/>
          <p:cNvSpPr txBox="true"/>
          <p:nvPr/>
        </p:nvSpPr>
        <p:spPr>
          <a:xfrm rot="0">
            <a:off x="12709023" y="4482610"/>
            <a:ext cx="1745675" cy="916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9"/>
              </a:lnSpc>
            </a:pPr>
            <a:r>
              <a:rPr lang="en-US" sz="1292">
                <a:solidFill>
                  <a:srgbClr val="1E3A8A"/>
                </a:solidFill>
                <a:latin typeface="Canva Sans"/>
                <a:ea typeface="Canva Sans"/>
                <a:cs typeface="Canva Sans"/>
                <a:sym typeface="Canva Sans"/>
              </a:rPr>
              <a:t>New terminal openend after clicking “Process Images”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198234" y="2427022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5"/>
                </a:lnTo>
                <a:lnTo>
                  <a:pt x="4518708" y="3939865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4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8630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24924" y="3662099"/>
            <a:ext cx="4919870" cy="2490520"/>
          </a:xfrm>
          <a:custGeom>
            <a:avLst/>
            <a:gdLst/>
            <a:ahLst/>
            <a:cxnLst/>
            <a:rect r="r" b="b" t="t" l="l"/>
            <a:pathLst>
              <a:path h="2490520" w="4919870">
                <a:moveTo>
                  <a:pt x="0" y="0"/>
                </a:moveTo>
                <a:lnTo>
                  <a:pt x="4919870" y="0"/>
                </a:lnTo>
                <a:lnTo>
                  <a:pt x="4919870" y="2490521"/>
                </a:lnTo>
                <a:lnTo>
                  <a:pt x="0" y="24905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>
            <a:off x="6754369" y="2277545"/>
            <a:ext cx="0" cy="3285683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3903909" y="5563228"/>
            <a:ext cx="0" cy="3285683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5287983" y="5582278"/>
            <a:ext cx="1466387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6754369" y="2277545"/>
            <a:ext cx="2389631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3884859" y="8848911"/>
            <a:ext cx="3810077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7822577" y="7434886"/>
            <a:ext cx="4280505" cy="2295932"/>
          </a:xfrm>
          <a:custGeom>
            <a:avLst/>
            <a:gdLst/>
            <a:ahLst/>
            <a:cxnLst/>
            <a:rect r="r" b="b" t="t" l="l"/>
            <a:pathLst>
              <a:path h="2295932" w="4280505">
                <a:moveTo>
                  <a:pt x="0" y="0"/>
                </a:moveTo>
                <a:lnTo>
                  <a:pt x="4280504" y="0"/>
                </a:lnTo>
                <a:lnTo>
                  <a:pt x="4280504" y="2295932"/>
                </a:lnTo>
                <a:lnTo>
                  <a:pt x="0" y="22959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624" r="-260872" b="-328335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453789" y="7624821"/>
            <a:ext cx="3409286" cy="1633479"/>
          </a:xfrm>
          <a:custGeom>
            <a:avLst/>
            <a:gdLst/>
            <a:ahLst/>
            <a:cxnLst/>
            <a:rect r="r" b="b" t="t" l="l"/>
            <a:pathLst>
              <a:path h="1633479" w="3409286">
                <a:moveTo>
                  <a:pt x="0" y="0"/>
                </a:moveTo>
                <a:lnTo>
                  <a:pt x="3409287" y="0"/>
                </a:lnTo>
                <a:lnTo>
                  <a:pt x="3409287" y="1633479"/>
                </a:lnTo>
                <a:lnTo>
                  <a:pt x="0" y="16334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40416" b="-485995"/>
            </a:stretch>
          </a:blipFill>
        </p:spPr>
      </p:sp>
      <p:sp>
        <p:nvSpPr>
          <p:cNvPr name="AutoShape 26" id="26"/>
          <p:cNvSpPr/>
          <p:nvPr/>
        </p:nvSpPr>
        <p:spPr>
          <a:xfrm flipV="true">
            <a:off x="12103081" y="8403464"/>
            <a:ext cx="1350334" cy="0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9144000" y="1470004"/>
            <a:ext cx="3136756" cy="1615083"/>
          </a:xfrm>
          <a:custGeom>
            <a:avLst/>
            <a:gdLst/>
            <a:ahLst/>
            <a:cxnLst/>
            <a:rect r="r" b="b" t="t" l="l"/>
            <a:pathLst>
              <a:path h="1615083" w="3136756">
                <a:moveTo>
                  <a:pt x="0" y="0"/>
                </a:moveTo>
                <a:lnTo>
                  <a:pt x="3136756" y="0"/>
                </a:lnTo>
                <a:lnTo>
                  <a:pt x="3136756" y="1615082"/>
                </a:lnTo>
                <a:lnTo>
                  <a:pt x="0" y="1615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317616" b="-408952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498565" y="4473154"/>
            <a:ext cx="2928528" cy="2180148"/>
          </a:xfrm>
          <a:custGeom>
            <a:avLst/>
            <a:gdLst/>
            <a:ahLst/>
            <a:cxnLst/>
            <a:rect r="r" b="b" t="t" l="l"/>
            <a:pathLst>
              <a:path h="2180148" w="2928528">
                <a:moveTo>
                  <a:pt x="0" y="0"/>
                </a:moveTo>
                <a:lnTo>
                  <a:pt x="2928528" y="0"/>
                </a:lnTo>
                <a:lnTo>
                  <a:pt x="2928528" y="2180148"/>
                </a:lnTo>
                <a:lnTo>
                  <a:pt x="0" y="21801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2560" t="0" r="-25455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10245214" y="3085173"/>
            <a:ext cx="0" cy="1311782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V="true">
            <a:off x="9943779" y="6582743"/>
            <a:ext cx="0" cy="658151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3203814" y="4806483"/>
            <a:ext cx="3851545" cy="2039829"/>
          </a:xfrm>
          <a:custGeom>
            <a:avLst/>
            <a:gdLst/>
            <a:ahLst/>
            <a:cxnLst/>
            <a:rect r="r" b="b" t="t" l="l"/>
            <a:pathLst>
              <a:path h="2039829" w="3851545">
                <a:moveTo>
                  <a:pt x="0" y="0"/>
                </a:moveTo>
                <a:lnTo>
                  <a:pt x="3851545" y="0"/>
                </a:lnTo>
                <a:lnTo>
                  <a:pt x="3851545" y="2039828"/>
                </a:lnTo>
                <a:lnTo>
                  <a:pt x="0" y="20398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527" t="-6330" r="-10287" b="-13541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2280756" y="9888534"/>
            <a:ext cx="8943431" cy="3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Kartikey Rathi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884859" y="6683779"/>
            <a:ext cx="2869510" cy="188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sz="21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“Yes” for 2 shot capture upload </a:t>
            </a:r>
          </a:p>
          <a:p>
            <a:pPr algn="ctr">
              <a:lnSpc>
                <a:spcPts val="3006"/>
              </a:lnSpc>
            </a:pPr>
          </a:p>
          <a:p>
            <a:pPr algn="ctr">
              <a:lnSpc>
                <a:spcPts val="3006"/>
              </a:lnSpc>
            </a:pPr>
            <a:r>
              <a:rPr lang="en-US" sz="21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File selection option will appear twice.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118848" y="7288519"/>
            <a:ext cx="368796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Upload Main image(Without the QWP)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535492" y="7360661"/>
            <a:ext cx="324588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Upload 2nd image(With the QWP)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769992" y="1080749"/>
            <a:ext cx="3884771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Single image upload option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260181" y="1612285"/>
            <a:ext cx="2869510" cy="160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6"/>
              </a:lnSpc>
            </a:pPr>
            <a:r>
              <a:rPr lang="en-US" sz="18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Click “No” for 1 shot capture upload </a:t>
            </a:r>
          </a:p>
          <a:p>
            <a:pPr algn="ctr">
              <a:lnSpc>
                <a:spcPts val="2586"/>
              </a:lnSpc>
            </a:pPr>
          </a:p>
          <a:p>
            <a:pPr algn="ctr">
              <a:lnSpc>
                <a:spcPts val="2586"/>
              </a:lnSpc>
            </a:pPr>
            <a:r>
              <a:rPr lang="en-US" sz="18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File selection option will appear once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372054" y="3413328"/>
            <a:ext cx="2869510" cy="683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6"/>
              </a:lnSpc>
            </a:pPr>
            <a:r>
              <a:rPr lang="en-US" sz="1947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Error window if failed to upload image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943779" y="6544643"/>
            <a:ext cx="2869510" cy="56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6"/>
              </a:lnSpc>
            </a:pPr>
            <a:r>
              <a:rPr lang="en-US" sz="1647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Error window if failed to upload image </a:t>
            </a:r>
          </a:p>
        </p:txBody>
      </p:sp>
      <p:sp>
        <p:nvSpPr>
          <p:cNvPr name="AutoShape 40" id="40"/>
          <p:cNvSpPr/>
          <p:nvPr/>
        </p:nvSpPr>
        <p:spPr>
          <a:xfrm flipV="true">
            <a:off x="15177483" y="6731085"/>
            <a:ext cx="0" cy="658151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41" id="41"/>
          <p:cNvSpPr txBox="true"/>
          <p:nvPr/>
        </p:nvSpPr>
        <p:spPr>
          <a:xfrm rot="0">
            <a:off x="15177483" y="6808211"/>
            <a:ext cx="2869510" cy="56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6"/>
              </a:lnSpc>
            </a:pPr>
            <a:r>
              <a:rPr lang="en-US" sz="1647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Error window if failed to upload image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4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8630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17584" y="488672"/>
            <a:ext cx="14189413" cy="4230049"/>
          </a:xfrm>
          <a:custGeom>
            <a:avLst/>
            <a:gdLst/>
            <a:ahLst/>
            <a:cxnLst/>
            <a:rect r="r" b="b" t="t" l="l"/>
            <a:pathLst>
              <a:path h="4230049" w="14189413">
                <a:moveTo>
                  <a:pt x="0" y="0"/>
                </a:moveTo>
                <a:lnTo>
                  <a:pt x="14189413" y="0"/>
                </a:lnTo>
                <a:lnTo>
                  <a:pt x="14189413" y="4230050"/>
                </a:lnTo>
                <a:lnTo>
                  <a:pt x="0" y="4230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497" t="-2210" r="-14997" b="-90546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517584" y="5143500"/>
            <a:ext cx="3426115" cy="4366547"/>
          </a:xfrm>
          <a:custGeom>
            <a:avLst/>
            <a:gdLst/>
            <a:ahLst/>
            <a:cxnLst/>
            <a:rect r="r" b="b" t="t" l="l"/>
            <a:pathLst>
              <a:path h="4366547" w="3426115">
                <a:moveTo>
                  <a:pt x="0" y="0"/>
                </a:moveTo>
                <a:lnTo>
                  <a:pt x="3426116" y="0"/>
                </a:lnTo>
                <a:lnTo>
                  <a:pt x="3426116" y="4366547"/>
                </a:lnTo>
                <a:lnTo>
                  <a:pt x="0" y="43665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6598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839412" y="5228392"/>
            <a:ext cx="2815631" cy="4196762"/>
          </a:xfrm>
          <a:custGeom>
            <a:avLst/>
            <a:gdLst/>
            <a:ahLst/>
            <a:cxnLst/>
            <a:rect r="r" b="b" t="t" l="l"/>
            <a:pathLst>
              <a:path h="4196762" w="2815631">
                <a:moveTo>
                  <a:pt x="0" y="0"/>
                </a:moveTo>
                <a:lnTo>
                  <a:pt x="2815631" y="0"/>
                </a:lnTo>
                <a:lnTo>
                  <a:pt x="2815631" y="4196763"/>
                </a:lnTo>
                <a:lnTo>
                  <a:pt x="0" y="41967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789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247227" y="9816336"/>
            <a:ext cx="8943431" cy="3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Kartikey Rathi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65282" y="552402"/>
            <a:ext cx="152940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Processing window </a:t>
            </a:r>
          </a:p>
        </p:txBody>
      </p:sp>
      <p:sp>
        <p:nvSpPr>
          <p:cNvPr name="AutoShape 23" id="23"/>
          <p:cNvSpPr/>
          <p:nvPr/>
        </p:nvSpPr>
        <p:spPr>
          <a:xfrm flipH="true">
            <a:off x="5947132" y="4654866"/>
            <a:ext cx="1145612" cy="743469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>
            <a:off x="9463789" y="4735602"/>
            <a:ext cx="1366793" cy="714965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5" id="25"/>
          <p:cNvSpPr txBox="true"/>
          <p:nvPr/>
        </p:nvSpPr>
        <p:spPr>
          <a:xfrm rot="0">
            <a:off x="1329739" y="4890770"/>
            <a:ext cx="58018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Processing completed 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46325" y="4780083"/>
            <a:ext cx="58018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Processing completed 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29739" y="9431099"/>
            <a:ext cx="580180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Single image uploaded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46325" y="9387055"/>
            <a:ext cx="580180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Two image uploaded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131123" y="8149760"/>
            <a:ext cx="452086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polarization ellipse plot can only be seen when both the datas are taken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324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8630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247227" y="9835386"/>
            <a:ext cx="8943431" cy="3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Kartikey Rathi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569057" y="1438323"/>
            <a:ext cx="3445137" cy="8229600"/>
          </a:xfrm>
          <a:custGeom>
            <a:avLst/>
            <a:gdLst/>
            <a:ahLst/>
            <a:cxnLst/>
            <a:rect r="r" b="b" t="t" l="l"/>
            <a:pathLst>
              <a:path h="8229600" w="3445137">
                <a:moveTo>
                  <a:pt x="0" y="0"/>
                </a:moveTo>
                <a:lnTo>
                  <a:pt x="3445137" y="0"/>
                </a:lnTo>
                <a:lnTo>
                  <a:pt x="344513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9297" t="0" r="-29859" b="0"/>
            </a:stretch>
          </a:blipFill>
        </p:spPr>
      </p:sp>
      <p:sp>
        <p:nvSpPr>
          <p:cNvPr name="AutoShape 19" id="19"/>
          <p:cNvSpPr/>
          <p:nvPr/>
        </p:nvSpPr>
        <p:spPr>
          <a:xfrm>
            <a:off x="5014194" y="2975635"/>
            <a:ext cx="3417247" cy="0"/>
          </a:xfrm>
          <a:prstGeom prst="line">
            <a:avLst/>
          </a:prstGeom>
          <a:ln cap="flat" w="66675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>
            <a:off x="5007737" y="3896498"/>
            <a:ext cx="3020151" cy="16121"/>
          </a:xfrm>
          <a:prstGeom prst="line">
            <a:avLst/>
          </a:prstGeom>
          <a:ln cap="flat" w="66675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>
            <a:off x="5007737" y="4883217"/>
            <a:ext cx="3417247" cy="0"/>
          </a:xfrm>
          <a:prstGeom prst="line">
            <a:avLst/>
          </a:prstGeom>
          <a:ln cap="flat" w="66675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>
            <a:off x="5014194" y="5685080"/>
            <a:ext cx="3417247" cy="0"/>
          </a:xfrm>
          <a:prstGeom prst="line">
            <a:avLst/>
          </a:prstGeom>
          <a:ln cap="flat" w="66675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5007737" y="6704255"/>
            <a:ext cx="3417247" cy="0"/>
          </a:xfrm>
          <a:prstGeom prst="line">
            <a:avLst/>
          </a:prstGeom>
          <a:ln cap="flat" w="66675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flipV="true">
            <a:off x="5007737" y="7715175"/>
            <a:ext cx="3174238" cy="8255"/>
          </a:xfrm>
          <a:prstGeom prst="line">
            <a:avLst/>
          </a:prstGeom>
          <a:ln cap="flat" w="66675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>
            <a:off x="5007737" y="8780705"/>
            <a:ext cx="3417247" cy="0"/>
          </a:xfrm>
          <a:prstGeom prst="line">
            <a:avLst/>
          </a:prstGeom>
          <a:ln cap="flat" w="66675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6" id="26"/>
          <p:cNvSpPr txBox="true"/>
          <p:nvPr/>
        </p:nvSpPr>
        <p:spPr>
          <a:xfrm rot="0">
            <a:off x="8586653" y="2706395"/>
            <a:ext cx="906887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Can be selected again to process a new set of data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586653" y="6240705"/>
            <a:ext cx="9701347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Gives a drop down menu for the options of plots/matrices (parameters)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172450" y="3651635"/>
            <a:ext cx="1011555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Opens an excel file with the data of the selected parameter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70415" y="4457379"/>
            <a:ext cx="9701347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Opens a html file of the selected parameter with interactive features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431441" y="5185970"/>
            <a:ext cx="9597568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Shows the .bmp files’ data used for processing and giving results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181975" y="7454190"/>
            <a:ext cx="9986129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Opens the heatmap of selected paramter (non interactive)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548097" y="8519720"/>
            <a:ext cx="9739903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Gives ellipse plots corresponding to various pixels of the data.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4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8630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247227" y="9816336"/>
            <a:ext cx="8943431" cy="3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Kartikey Rathi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2237568" y="3930353"/>
            <a:ext cx="4694727" cy="5239808"/>
          </a:xfrm>
          <a:custGeom>
            <a:avLst/>
            <a:gdLst/>
            <a:ahLst/>
            <a:cxnLst/>
            <a:rect r="r" b="b" t="t" l="l"/>
            <a:pathLst>
              <a:path h="5239808" w="4694727">
                <a:moveTo>
                  <a:pt x="0" y="0"/>
                </a:moveTo>
                <a:lnTo>
                  <a:pt x="4694728" y="0"/>
                </a:lnTo>
                <a:lnTo>
                  <a:pt x="4694728" y="5239808"/>
                </a:lnTo>
                <a:lnTo>
                  <a:pt x="0" y="52398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815041" y="3642782"/>
            <a:ext cx="3272969" cy="5527379"/>
          </a:xfrm>
          <a:custGeom>
            <a:avLst/>
            <a:gdLst/>
            <a:ahLst/>
            <a:cxnLst/>
            <a:rect r="r" b="b" t="t" l="l"/>
            <a:pathLst>
              <a:path h="5527379" w="3272969">
                <a:moveTo>
                  <a:pt x="0" y="0"/>
                </a:moveTo>
                <a:lnTo>
                  <a:pt x="3272969" y="0"/>
                </a:lnTo>
                <a:lnTo>
                  <a:pt x="3272969" y="5527379"/>
                </a:lnTo>
                <a:lnTo>
                  <a:pt x="0" y="55273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908054" y="1114790"/>
            <a:ext cx="84718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Drop-down menu options(parameters)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7229" y="3062392"/>
            <a:ext cx="80154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Single shot upload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43822" y="3062392"/>
            <a:ext cx="80154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Double shot upload</a:t>
            </a:r>
          </a:p>
        </p:txBody>
      </p:sp>
      <p:sp>
        <p:nvSpPr>
          <p:cNvPr name="AutoShape 24" id="24"/>
          <p:cNvSpPr/>
          <p:nvPr/>
        </p:nvSpPr>
        <p:spPr>
          <a:xfrm>
            <a:off x="4867855" y="2390656"/>
            <a:ext cx="784989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4886905" y="2366768"/>
            <a:ext cx="0" cy="6954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12698701" y="2390656"/>
            <a:ext cx="0" cy="6954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7" id="27"/>
          <p:cNvSpPr/>
          <p:nvPr/>
        </p:nvSpPr>
        <p:spPr>
          <a:xfrm flipH="true">
            <a:off x="9144000" y="1695181"/>
            <a:ext cx="0" cy="6954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4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8630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608258" y="797327"/>
            <a:ext cx="11071484" cy="6227710"/>
          </a:xfrm>
          <a:custGeom>
            <a:avLst/>
            <a:gdLst/>
            <a:ahLst/>
            <a:cxnLst/>
            <a:rect r="r" b="b" t="t" l="l"/>
            <a:pathLst>
              <a:path h="6227710" w="11071484">
                <a:moveTo>
                  <a:pt x="0" y="0"/>
                </a:moveTo>
                <a:lnTo>
                  <a:pt x="11071484" y="0"/>
                </a:lnTo>
                <a:lnTo>
                  <a:pt x="11071484" y="6227710"/>
                </a:lnTo>
                <a:lnTo>
                  <a:pt x="0" y="62277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27442" y="8109291"/>
            <a:ext cx="8994738" cy="610298"/>
          </a:xfrm>
          <a:custGeom>
            <a:avLst/>
            <a:gdLst/>
            <a:ahLst/>
            <a:cxnLst/>
            <a:rect r="r" b="b" t="t" l="l"/>
            <a:pathLst>
              <a:path h="610298" w="8994738">
                <a:moveTo>
                  <a:pt x="0" y="0"/>
                </a:moveTo>
                <a:lnTo>
                  <a:pt x="8994738" y="0"/>
                </a:lnTo>
                <a:lnTo>
                  <a:pt x="8994738" y="610298"/>
                </a:lnTo>
                <a:lnTo>
                  <a:pt x="0" y="6102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7692" r="0" b="-4532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986741" y="9153528"/>
            <a:ext cx="11301259" cy="650316"/>
          </a:xfrm>
          <a:custGeom>
            <a:avLst/>
            <a:gdLst/>
            <a:ahLst/>
            <a:cxnLst/>
            <a:rect r="r" b="b" t="t" l="l"/>
            <a:pathLst>
              <a:path h="650316" w="11301259">
                <a:moveTo>
                  <a:pt x="0" y="0"/>
                </a:moveTo>
                <a:lnTo>
                  <a:pt x="11301259" y="0"/>
                </a:lnTo>
                <a:lnTo>
                  <a:pt x="11301259" y="650315"/>
                </a:lnTo>
                <a:lnTo>
                  <a:pt x="0" y="6503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10785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247227" y="9816336"/>
            <a:ext cx="8943431" cy="3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Kartikey Rathi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73323" y="199430"/>
            <a:ext cx="603896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Show matrix (opens excel file)</a:t>
            </a:r>
          </a:p>
        </p:txBody>
      </p:sp>
      <p:sp>
        <p:nvSpPr>
          <p:cNvPr name="AutoShape 23" id="23"/>
          <p:cNvSpPr/>
          <p:nvPr/>
        </p:nvSpPr>
        <p:spPr>
          <a:xfrm>
            <a:off x="5173758" y="6834338"/>
            <a:ext cx="0" cy="12749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>
            <a:off x="5192808" y="7567164"/>
            <a:ext cx="705441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2228177" y="7567164"/>
            <a:ext cx="46760" cy="15321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671235" y="8634762"/>
            <a:ext cx="3988356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Single shot upload options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86197" y="8681489"/>
            <a:ext cx="4165402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Double shot upload options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4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8630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214914" y="1876626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V="true">
            <a:off x="5244869" y="5472948"/>
            <a:ext cx="937387" cy="12797"/>
          </a:xfrm>
          <a:prstGeom prst="line">
            <a:avLst/>
          </a:prstGeom>
          <a:ln cap="flat" w="47625">
            <a:solidFill>
              <a:srgbClr val="FF3131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5244869" y="4548269"/>
            <a:ext cx="0" cy="937475"/>
          </a:xfrm>
          <a:prstGeom prst="line">
            <a:avLst/>
          </a:prstGeom>
          <a:ln cap="flat" w="47625">
            <a:solidFill>
              <a:srgbClr val="FF3131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5231897" y="4548269"/>
            <a:ext cx="937387" cy="12797"/>
          </a:xfrm>
          <a:prstGeom prst="line">
            <a:avLst/>
          </a:prstGeom>
          <a:ln cap="flat" w="47625">
            <a:solidFill>
              <a:srgbClr val="FF3131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6169459" y="4535473"/>
            <a:ext cx="0" cy="937475"/>
          </a:xfrm>
          <a:prstGeom prst="line">
            <a:avLst/>
          </a:prstGeom>
          <a:ln cap="flat" w="47625">
            <a:solidFill>
              <a:srgbClr val="FF3131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1086345" y="3250912"/>
            <a:ext cx="7296300" cy="4104169"/>
          </a:xfrm>
          <a:custGeom>
            <a:avLst/>
            <a:gdLst/>
            <a:ahLst/>
            <a:cxnLst/>
            <a:rect r="r" b="b" t="t" l="l"/>
            <a:pathLst>
              <a:path h="4104169" w="7296300">
                <a:moveTo>
                  <a:pt x="0" y="0"/>
                </a:moveTo>
                <a:lnTo>
                  <a:pt x="7296300" y="0"/>
                </a:lnTo>
                <a:lnTo>
                  <a:pt x="7296300" y="4104169"/>
                </a:lnTo>
                <a:lnTo>
                  <a:pt x="0" y="4104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24" id="24"/>
          <p:cNvSpPr/>
          <p:nvPr/>
        </p:nvSpPr>
        <p:spPr>
          <a:xfrm>
            <a:off x="6169459" y="5004210"/>
            <a:ext cx="5376323" cy="41963"/>
          </a:xfrm>
          <a:prstGeom prst="line">
            <a:avLst/>
          </a:prstGeom>
          <a:ln cap="flat" w="38100">
            <a:solidFill>
              <a:srgbClr val="FF3131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5" id="25"/>
          <p:cNvSpPr txBox="true"/>
          <p:nvPr/>
        </p:nvSpPr>
        <p:spPr>
          <a:xfrm rot="0">
            <a:off x="12247227" y="9816336"/>
            <a:ext cx="8943431" cy="3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Kartikey Rathi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22810" y="431522"/>
            <a:ext cx="776870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Show interactive plot (opens .html file)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8246" y="8217829"/>
            <a:ext cx="1765450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portion of the interactive plot can be zoomed and value at a particular (x,y) can be viewed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4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863076" y="619077"/>
            <a:ext cx="792448" cy="819246"/>
          </a:xfrm>
          <a:custGeom>
            <a:avLst/>
            <a:gdLst/>
            <a:ahLst/>
            <a:cxnLst/>
            <a:rect r="r" b="b" t="t" l="l"/>
            <a:pathLst>
              <a:path h="819246" w="792448">
                <a:moveTo>
                  <a:pt x="0" y="0"/>
                </a:moveTo>
                <a:lnTo>
                  <a:pt x="792448" y="0"/>
                </a:lnTo>
                <a:lnTo>
                  <a:pt x="792448" y="819246"/>
                </a:lnTo>
                <a:lnTo>
                  <a:pt x="0" y="81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1967015"/>
            <a:ext cx="8111876" cy="6712577"/>
          </a:xfrm>
          <a:custGeom>
            <a:avLst/>
            <a:gdLst/>
            <a:ahLst/>
            <a:cxnLst/>
            <a:rect r="r" b="b" t="t" l="l"/>
            <a:pathLst>
              <a:path h="6712577" w="8111876">
                <a:moveTo>
                  <a:pt x="0" y="0"/>
                </a:moveTo>
                <a:lnTo>
                  <a:pt x="8111876" y="0"/>
                </a:lnTo>
                <a:lnTo>
                  <a:pt x="8111876" y="6712577"/>
                </a:lnTo>
                <a:lnTo>
                  <a:pt x="0" y="67125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35560" y="2322634"/>
            <a:ext cx="4688257" cy="6356958"/>
          </a:xfrm>
          <a:custGeom>
            <a:avLst/>
            <a:gdLst/>
            <a:ahLst/>
            <a:cxnLst/>
            <a:rect r="r" b="b" t="t" l="l"/>
            <a:pathLst>
              <a:path h="6356958" w="4688257">
                <a:moveTo>
                  <a:pt x="0" y="0"/>
                </a:moveTo>
                <a:lnTo>
                  <a:pt x="4688256" y="0"/>
                </a:lnTo>
                <a:lnTo>
                  <a:pt x="468825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247227" y="9816336"/>
            <a:ext cx="8943431" cy="398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By Kartikey Rathi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09986" y="1371648"/>
            <a:ext cx="394930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Show I_subplots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59803" y="1662796"/>
            <a:ext cx="8639770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Display Image(shows image in the terminal)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DAGvAZgDdEk</dc:identifier>
  <dcterms:modified xsi:type="dcterms:W3CDTF">2011-08-01T06:04:30Z</dcterms:modified>
  <cp:revision>1</cp:revision>
  <dc:title>Polarization camera tolbox App </dc:title>
</cp:coreProperties>
</file>