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4"/>
  </p:notesMasterIdLst>
  <p:sldIdLst>
    <p:sldId id="302" r:id="rId5"/>
    <p:sldId id="301" r:id="rId6"/>
    <p:sldId id="303" r:id="rId7"/>
    <p:sldId id="290" r:id="rId8"/>
    <p:sldId id="293" r:id="rId9"/>
    <p:sldId id="305" r:id="rId10"/>
    <p:sldId id="294" r:id="rId11"/>
    <p:sldId id="30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EE2C2-52B4-4607-9B80-87F822E990B5}" v="132" dt="2024-10-06T19:18:42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0BA94-4F30-47C3-AE43-7736B9EC685E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E230E6D-77B3-4F9A-B20E-AC34335DCC5B}">
      <dgm:prSet/>
      <dgm:spPr/>
      <dgm:t>
        <a:bodyPr/>
        <a:lstStyle/>
        <a:p>
          <a:r>
            <a:rPr lang="en-US" b="1"/>
            <a:t>Insufficient access to Medical Expertise</a:t>
          </a:r>
          <a:endParaRPr lang="en-US"/>
        </a:p>
      </dgm:t>
    </dgm:pt>
    <dgm:pt modelId="{80266F03-381D-4E3B-9B2A-567EAEB7A5E4}" type="parTrans" cxnId="{4D4AD44F-C855-4BDB-9807-992E0C02857D}">
      <dgm:prSet/>
      <dgm:spPr/>
      <dgm:t>
        <a:bodyPr/>
        <a:lstStyle/>
        <a:p>
          <a:endParaRPr lang="en-IN"/>
        </a:p>
      </dgm:t>
    </dgm:pt>
    <dgm:pt modelId="{A7E3D461-0801-4AD6-9039-AB7F61E2836F}" type="sibTrans" cxnId="{4D4AD44F-C855-4BDB-9807-992E0C02857D}">
      <dgm:prSet/>
      <dgm:spPr/>
      <dgm:t>
        <a:bodyPr/>
        <a:lstStyle/>
        <a:p>
          <a:endParaRPr lang="en-IN"/>
        </a:p>
      </dgm:t>
    </dgm:pt>
    <dgm:pt modelId="{A8ED726A-83D6-4BB3-84A0-161FDB7E65BA}">
      <dgm:prSet/>
      <dgm:spPr/>
      <dgm:t>
        <a:bodyPr/>
        <a:lstStyle/>
        <a:p>
          <a:r>
            <a:rPr lang="en-US" b="1"/>
            <a:t>Misdiagnosis and Overlooked Symptoms</a:t>
          </a:r>
          <a:endParaRPr lang="en-US"/>
        </a:p>
      </dgm:t>
    </dgm:pt>
    <dgm:pt modelId="{90C5415A-2C3E-455D-AE77-18B64138F000}" type="parTrans" cxnId="{27A53F4F-06BF-442C-B564-918A3C978551}">
      <dgm:prSet/>
      <dgm:spPr/>
      <dgm:t>
        <a:bodyPr/>
        <a:lstStyle/>
        <a:p>
          <a:endParaRPr lang="en-IN"/>
        </a:p>
      </dgm:t>
    </dgm:pt>
    <dgm:pt modelId="{BEAA9ABD-664C-4E71-BC1A-55B82AA3FE7D}" type="sibTrans" cxnId="{27A53F4F-06BF-442C-B564-918A3C978551}">
      <dgm:prSet/>
      <dgm:spPr/>
      <dgm:t>
        <a:bodyPr/>
        <a:lstStyle/>
        <a:p>
          <a:endParaRPr lang="en-IN"/>
        </a:p>
      </dgm:t>
    </dgm:pt>
    <dgm:pt modelId="{B6A94C9A-48D1-4CC4-9DB8-3B17A5BFD3E7}">
      <dgm:prSet/>
      <dgm:spPr/>
      <dgm:t>
        <a:bodyPr/>
        <a:lstStyle/>
        <a:p>
          <a:r>
            <a:rPr lang="en-US" b="1"/>
            <a:t>Long Wait Times in Clinics</a:t>
          </a:r>
          <a:endParaRPr lang="en-US"/>
        </a:p>
      </dgm:t>
    </dgm:pt>
    <dgm:pt modelId="{68D4D9D6-033A-4287-A33D-5D725F62FD9A}" type="parTrans" cxnId="{1171B6FD-90EA-44D5-BDCB-AF9B2DFB49DD}">
      <dgm:prSet/>
      <dgm:spPr/>
      <dgm:t>
        <a:bodyPr/>
        <a:lstStyle/>
        <a:p>
          <a:endParaRPr lang="en-IN"/>
        </a:p>
      </dgm:t>
    </dgm:pt>
    <dgm:pt modelId="{FE0B8D12-E501-4F09-AC94-44E5E815C707}" type="sibTrans" cxnId="{1171B6FD-90EA-44D5-BDCB-AF9B2DFB49DD}">
      <dgm:prSet/>
      <dgm:spPr/>
      <dgm:t>
        <a:bodyPr/>
        <a:lstStyle/>
        <a:p>
          <a:endParaRPr lang="en-IN"/>
        </a:p>
      </dgm:t>
    </dgm:pt>
    <dgm:pt modelId="{8A83D028-5CF9-489A-B6D7-5ECA00B46EE8}">
      <dgm:prSet/>
      <dgm:spPr/>
      <dgm:t>
        <a:bodyPr/>
        <a:lstStyle/>
        <a:p>
          <a:r>
            <a:rPr lang="en-US" b="1"/>
            <a:t>High Healthcare Costs</a:t>
          </a:r>
          <a:endParaRPr lang="en-US"/>
        </a:p>
      </dgm:t>
    </dgm:pt>
    <dgm:pt modelId="{E376D996-0646-4338-A411-00CFBE98BC87}" type="parTrans" cxnId="{7C0F3225-1B0E-4B97-AACE-3ADE67FE949C}">
      <dgm:prSet/>
      <dgm:spPr/>
      <dgm:t>
        <a:bodyPr/>
        <a:lstStyle/>
        <a:p>
          <a:endParaRPr lang="en-IN"/>
        </a:p>
      </dgm:t>
    </dgm:pt>
    <dgm:pt modelId="{C1E2A390-5692-486A-ADBA-6D7B98A3BF62}" type="sibTrans" cxnId="{7C0F3225-1B0E-4B97-AACE-3ADE67FE949C}">
      <dgm:prSet/>
      <dgm:spPr/>
      <dgm:t>
        <a:bodyPr/>
        <a:lstStyle/>
        <a:p>
          <a:endParaRPr lang="en-IN"/>
        </a:p>
      </dgm:t>
    </dgm:pt>
    <dgm:pt modelId="{C50C5B83-1C5A-466A-9934-749339D70549}">
      <dgm:prSet/>
      <dgm:spPr/>
      <dgm:t>
        <a:bodyPr/>
        <a:lstStyle/>
        <a:p>
          <a:r>
            <a:rPr lang="en-US" b="1"/>
            <a:t>Lack of Health Literacy</a:t>
          </a:r>
        </a:p>
      </dgm:t>
    </dgm:pt>
    <dgm:pt modelId="{31F7F342-9DD0-49C5-B66F-5AB66A31806A}" type="parTrans" cxnId="{7FC366CC-91A9-4610-90E5-491D8F49D634}">
      <dgm:prSet/>
      <dgm:spPr/>
      <dgm:t>
        <a:bodyPr/>
        <a:lstStyle/>
        <a:p>
          <a:endParaRPr lang="en-IN"/>
        </a:p>
      </dgm:t>
    </dgm:pt>
    <dgm:pt modelId="{89C624C1-051F-4DE6-94D4-DF28C7085022}" type="sibTrans" cxnId="{7FC366CC-91A9-4610-90E5-491D8F49D634}">
      <dgm:prSet/>
      <dgm:spPr/>
      <dgm:t>
        <a:bodyPr/>
        <a:lstStyle/>
        <a:p>
          <a:endParaRPr lang="en-IN"/>
        </a:p>
      </dgm:t>
    </dgm:pt>
    <dgm:pt modelId="{1967BB75-844E-435E-B415-B34EBF0C5CFD}">
      <dgm:prSet/>
      <dgm:spPr/>
      <dgm:t>
        <a:bodyPr/>
        <a:lstStyle/>
        <a:p>
          <a:r>
            <a:rPr lang="en-US" b="1"/>
            <a:t>Inefficient Symptom Assessment with existing systems</a:t>
          </a:r>
          <a:endParaRPr lang="en-US"/>
        </a:p>
      </dgm:t>
    </dgm:pt>
    <dgm:pt modelId="{EF018C9E-1755-4485-8276-F3511F402228}" type="parTrans" cxnId="{D3301240-D871-4F34-BFB4-8E3477142428}">
      <dgm:prSet/>
      <dgm:spPr/>
      <dgm:t>
        <a:bodyPr/>
        <a:lstStyle/>
        <a:p>
          <a:endParaRPr lang="en-IN"/>
        </a:p>
      </dgm:t>
    </dgm:pt>
    <dgm:pt modelId="{8FAAACDD-DB1B-4E1A-8E01-56AC24CBF507}" type="sibTrans" cxnId="{D3301240-D871-4F34-BFB4-8E3477142428}">
      <dgm:prSet/>
      <dgm:spPr/>
      <dgm:t>
        <a:bodyPr/>
        <a:lstStyle/>
        <a:p>
          <a:endParaRPr lang="en-IN"/>
        </a:p>
      </dgm:t>
    </dgm:pt>
    <dgm:pt modelId="{50B2E9A5-98CD-44DA-ABB0-F28A3BB7F4FF}">
      <dgm:prSet/>
      <dgm:spPr/>
      <dgm:t>
        <a:bodyPr/>
        <a:lstStyle/>
        <a:p>
          <a:r>
            <a:rPr lang="en-US" b="1"/>
            <a:t>Limited Use of Technology in Initial Assessment</a:t>
          </a:r>
          <a:endParaRPr lang="en-US"/>
        </a:p>
      </dgm:t>
    </dgm:pt>
    <dgm:pt modelId="{4FBC57C7-0812-4B9D-A519-4E229E624498}" type="parTrans" cxnId="{14B0199A-A77E-4140-91E2-2F2E4A662910}">
      <dgm:prSet/>
      <dgm:spPr/>
      <dgm:t>
        <a:bodyPr/>
        <a:lstStyle/>
        <a:p>
          <a:endParaRPr lang="en-IN"/>
        </a:p>
      </dgm:t>
    </dgm:pt>
    <dgm:pt modelId="{2B452137-3C18-427C-84EF-56DDB5308639}" type="sibTrans" cxnId="{14B0199A-A77E-4140-91E2-2F2E4A662910}">
      <dgm:prSet/>
      <dgm:spPr/>
      <dgm:t>
        <a:bodyPr/>
        <a:lstStyle/>
        <a:p>
          <a:endParaRPr lang="en-IN"/>
        </a:p>
      </dgm:t>
    </dgm:pt>
    <dgm:pt modelId="{DE02D113-642B-4F2A-AEDE-71AF88276E6A}" type="pres">
      <dgm:prSet presAssocID="{5980BA94-4F30-47C3-AE43-7736B9EC685E}" presName="linear" presStyleCnt="0">
        <dgm:presLayoutVars>
          <dgm:animLvl val="lvl"/>
          <dgm:resizeHandles val="exact"/>
        </dgm:presLayoutVars>
      </dgm:prSet>
      <dgm:spPr/>
    </dgm:pt>
    <dgm:pt modelId="{336BA2C4-A4FA-4057-A950-23DB8BDB2EB0}" type="pres">
      <dgm:prSet presAssocID="{FE230E6D-77B3-4F9A-B20E-AC34335DCC5B}" presName="parentText" presStyleLbl="node1" presStyleIdx="0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B2DA38F-2BF6-467B-A537-101B7260B9CA}" type="pres">
      <dgm:prSet presAssocID="{A7E3D461-0801-4AD6-9039-AB7F61E2836F}" presName="spacer" presStyleCnt="0"/>
      <dgm:spPr/>
    </dgm:pt>
    <dgm:pt modelId="{4EBF068F-3FA7-485B-A470-B88BB2AFFB80}" type="pres">
      <dgm:prSet presAssocID="{A8ED726A-83D6-4BB3-84A0-161FDB7E65BA}" presName="parentText" presStyleLbl="node1" presStyleIdx="1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665E6813-8FF9-469A-8DDE-BD65EE7409BD}" type="pres">
      <dgm:prSet presAssocID="{BEAA9ABD-664C-4E71-BC1A-55B82AA3FE7D}" presName="spacer" presStyleCnt="0"/>
      <dgm:spPr/>
    </dgm:pt>
    <dgm:pt modelId="{7D688569-8211-4A5E-A39F-EB724F1633A4}" type="pres">
      <dgm:prSet presAssocID="{B6A94C9A-48D1-4CC4-9DB8-3B17A5BFD3E7}" presName="parentText" presStyleLbl="node1" presStyleIdx="2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8D0DAE83-EF63-4D62-AE21-3F30B90D3450}" type="pres">
      <dgm:prSet presAssocID="{FE0B8D12-E501-4F09-AC94-44E5E815C707}" presName="spacer" presStyleCnt="0"/>
      <dgm:spPr/>
    </dgm:pt>
    <dgm:pt modelId="{21C51486-C03D-48DF-AF6A-DC6E883FC4F7}" type="pres">
      <dgm:prSet presAssocID="{8A83D028-5CF9-489A-B6D7-5ECA00B46EE8}" presName="parentText" presStyleLbl="node1" presStyleIdx="3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3542A4E1-3480-48FB-98C3-53D2EE601443}" type="pres">
      <dgm:prSet presAssocID="{C1E2A390-5692-486A-ADBA-6D7B98A3BF62}" presName="spacer" presStyleCnt="0"/>
      <dgm:spPr/>
    </dgm:pt>
    <dgm:pt modelId="{5194002A-B086-45D9-8F61-7DCE984061C4}" type="pres">
      <dgm:prSet presAssocID="{C50C5B83-1C5A-466A-9934-749339D70549}" presName="parentText" presStyleLbl="node1" presStyleIdx="4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FE871690-E38B-4E6C-A8F3-B7DB9089E602}" type="pres">
      <dgm:prSet presAssocID="{89C624C1-051F-4DE6-94D4-DF28C7085022}" presName="spacer" presStyleCnt="0"/>
      <dgm:spPr/>
    </dgm:pt>
    <dgm:pt modelId="{553872C6-3383-4EF2-8393-888D40F2DB60}" type="pres">
      <dgm:prSet presAssocID="{1967BB75-844E-435E-B415-B34EBF0C5CFD}" presName="parentText" presStyleLbl="node1" presStyleIdx="5" presStyleCnt="7" custLinFactNeighborX="-1525" custLinFactNeighborY="70149">
        <dgm:presLayoutVars>
          <dgm:chMax val="0"/>
          <dgm:bulletEnabled val="1"/>
        </dgm:presLayoutVars>
      </dgm:prSet>
      <dgm:spPr/>
    </dgm:pt>
    <dgm:pt modelId="{75061AB4-A415-4CF6-AA83-0CC2791B26E9}" type="pres">
      <dgm:prSet presAssocID="{8FAAACDD-DB1B-4E1A-8E01-56AC24CBF507}" presName="spacer" presStyleCnt="0"/>
      <dgm:spPr/>
    </dgm:pt>
    <dgm:pt modelId="{0087694A-3553-4829-96B0-BF93D4D96E3F}" type="pres">
      <dgm:prSet presAssocID="{50B2E9A5-98CD-44DA-ABB0-F28A3BB7F4FF}" presName="parentText" presStyleLbl="node1" presStyleIdx="6" presStyleCnt="7" custLinFactNeighborX="-1525" custLinFactNeighborY="70149">
        <dgm:presLayoutVars>
          <dgm:chMax val="0"/>
          <dgm:bulletEnabled val="1"/>
        </dgm:presLayoutVars>
      </dgm:prSet>
      <dgm:spPr/>
    </dgm:pt>
  </dgm:ptLst>
  <dgm:cxnLst>
    <dgm:cxn modelId="{7C0F3225-1B0E-4B97-AACE-3ADE67FE949C}" srcId="{5980BA94-4F30-47C3-AE43-7736B9EC685E}" destId="{8A83D028-5CF9-489A-B6D7-5ECA00B46EE8}" srcOrd="3" destOrd="0" parTransId="{E376D996-0646-4338-A411-00CFBE98BC87}" sibTransId="{C1E2A390-5692-486A-ADBA-6D7B98A3BF62}"/>
    <dgm:cxn modelId="{75F5C92F-E29F-4F00-854F-A36F1B278DDC}" type="presOf" srcId="{A8ED726A-83D6-4BB3-84A0-161FDB7E65BA}" destId="{4EBF068F-3FA7-485B-A470-B88BB2AFFB80}" srcOrd="0" destOrd="0" presId="urn:microsoft.com/office/officeart/2005/8/layout/vList2"/>
    <dgm:cxn modelId="{8F8B1E3D-B695-46EE-AF36-A37AA1792D96}" type="presOf" srcId="{50B2E9A5-98CD-44DA-ABB0-F28A3BB7F4FF}" destId="{0087694A-3553-4829-96B0-BF93D4D96E3F}" srcOrd="0" destOrd="0" presId="urn:microsoft.com/office/officeart/2005/8/layout/vList2"/>
    <dgm:cxn modelId="{D3301240-D871-4F34-BFB4-8E3477142428}" srcId="{5980BA94-4F30-47C3-AE43-7736B9EC685E}" destId="{1967BB75-844E-435E-B415-B34EBF0C5CFD}" srcOrd="5" destOrd="0" parTransId="{EF018C9E-1755-4485-8276-F3511F402228}" sibTransId="{8FAAACDD-DB1B-4E1A-8E01-56AC24CBF507}"/>
    <dgm:cxn modelId="{27A53F4F-06BF-442C-B564-918A3C978551}" srcId="{5980BA94-4F30-47C3-AE43-7736B9EC685E}" destId="{A8ED726A-83D6-4BB3-84A0-161FDB7E65BA}" srcOrd="1" destOrd="0" parTransId="{90C5415A-2C3E-455D-AE77-18B64138F000}" sibTransId="{BEAA9ABD-664C-4E71-BC1A-55B82AA3FE7D}"/>
    <dgm:cxn modelId="{4D4AD44F-C855-4BDB-9807-992E0C02857D}" srcId="{5980BA94-4F30-47C3-AE43-7736B9EC685E}" destId="{FE230E6D-77B3-4F9A-B20E-AC34335DCC5B}" srcOrd="0" destOrd="0" parTransId="{80266F03-381D-4E3B-9B2A-567EAEB7A5E4}" sibTransId="{A7E3D461-0801-4AD6-9039-AB7F61E2836F}"/>
    <dgm:cxn modelId="{4D7F3E75-0697-48E5-BFDF-B7A7CD90CDE2}" type="presOf" srcId="{B6A94C9A-48D1-4CC4-9DB8-3B17A5BFD3E7}" destId="{7D688569-8211-4A5E-A39F-EB724F1633A4}" srcOrd="0" destOrd="0" presId="urn:microsoft.com/office/officeart/2005/8/layout/vList2"/>
    <dgm:cxn modelId="{F3673684-8759-43EF-BA5C-AC2A9596C13D}" type="presOf" srcId="{FE230E6D-77B3-4F9A-B20E-AC34335DCC5B}" destId="{336BA2C4-A4FA-4057-A950-23DB8BDB2EB0}" srcOrd="0" destOrd="0" presId="urn:microsoft.com/office/officeart/2005/8/layout/vList2"/>
    <dgm:cxn modelId="{88E2F184-9961-49D2-A00A-D507A55928F3}" type="presOf" srcId="{5980BA94-4F30-47C3-AE43-7736B9EC685E}" destId="{DE02D113-642B-4F2A-AEDE-71AF88276E6A}" srcOrd="0" destOrd="0" presId="urn:microsoft.com/office/officeart/2005/8/layout/vList2"/>
    <dgm:cxn modelId="{14B0199A-A77E-4140-91E2-2F2E4A662910}" srcId="{5980BA94-4F30-47C3-AE43-7736B9EC685E}" destId="{50B2E9A5-98CD-44DA-ABB0-F28A3BB7F4FF}" srcOrd="6" destOrd="0" parTransId="{4FBC57C7-0812-4B9D-A519-4E229E624498}" sibTransId="{2B452137-3C18-427C-84EF-56DDB5308639}"/>
    <dgm:cxn modelId="{E131D8C9-8DC3-4FB9-AF0C-43B6883CED21}" type="presOf" srcId="{C50C5B83-1C5A-466A-9934-749339D70549}" destId="{5194002A-B086-45D9-8F61-7DCE984061C4}" srcOrd="0" destOrd="0" presId="urn:microsoft.com/office/officeart/2005/8/layout/vList2"/>
    <dgm:cxn modelId="{7FC366CC-91A9-4610-90E5-491D8F49D634}" srcId="{5980BA94-4F30-47C3-AE43-7736B9EC685E}" destId="{C50C5B83-1C5A-466A-9934-749339D70549}" srcOrd="4" destOrd="0" parTransId="{31F7F342-9DD0-49C5-B66F-5AB66A31806A}" sibTransId="{89C624C1-051F-4DE6-94D4-DF28C7085022}"/>
    <dgm:cxn modelId="{16E3A5D6-34E4-415F-86AC-62731FB31A27}" type="presOf" srcId="{8A83D028-5CF9-489A-B6D7-5ECA00B46EE8}" destId="{21C51486-C03D-48DF-AF6A-DC6E883FC4F7}" srcOrd="0" destOrd="0" presId="urn:microsoft.com/office/officeart/2005/8/layout/vList2"/>
    <dgm:cxn modelId="{1171B6FD-90EA-44D5-BDCB-AF9B2DFB49DD}" srcId="{5980BA94-4F30-47C3-AE43-7736B9EC685E}" destId="{B6A94C9A-48D1-4CC4-9DB8-3B17A5BFD3E7}" srcOrd="2" destOrd="0" parTransId="{68D4D9D6-033A-4287-A33D-5D725F62FD9A}" sibTransId="{FE0B8D12-E501-4F09-AC94-44E5E815C707}"/>
    <dgm:cxn modelId="{5490E2FD-257B-4D4F-90C5-921FADD65D3B}" type="presOf" srcId="{1967BB75-844E-435E-B415-B34EBF0C5CFD}" destId="{553872C6-3383-4EF2-8393-888D40F2DB60}" srcOrd="0" destOrd="0" presId="urn:microsoft.com/office/officeart/2005/8/layout/vList2"/>
    <dgm:cxn modelId="{29A33121-AC21-46F1-8807-DE7CE5782498}" type="presParOf" srcId="{DE02D113-642B-4F2A-AEDE-71AF88276E6A}" destId="{336BA2C4-A4FA-4057-A950-23DB8BDB2EB0}" srcOrd="0" destOrd="0" presId="urn:microsoft.com/office/officeart/2005/8/layout/vList2"/>
    <dgm:cxn modelId="{5AF0956D-BCAB-455B-B650-3B3C561E0FFE}" type="presParOf" srcId="{DE02D113-642B-4F2A-AEDE-71AF88276E6A}" destId="{FB2DA38F-2BF6-467B-A537-101B7260B9CA}" srcOrd="1" destOrd="0" presId="urn:microsoft.com/office/officeart/2005/8/layout/vList2"/>
    <dgm:cxn modelId="{FABD9CB0-E588-47B8-8781-786AC40C8B9F}" type="presParOf" srcId="{DE02D113-642B-4F2A-AEDE-71AF88276E6A}" destId="{4EBF068F-3FA7-485B-A470-B88BB2AFFB80}" srcOrd="2" destOrd="0" presId="urn:microsoft.com/office/officeart/2005/8/layout/vList2"/>
    <dgm:cxn modelId="{D09C33E3-161E-430F-99DE-365B3227F2DB}" type="presParOf" srcId="{DE02D113-642B-4F2A-AEDE-71AF88276E6A}" destId="{665E6813-8FF9-469A-8DDE-BD65EE7409BD}" srcOrd="3" destOrd="0" presId="urn:microsoft.com/office/officeart/2005/8/layout/vList2"/>
    <dgm:cxn modelId="{6FCFA459-8CE5-4AFE-9502-B5037E03483F}" type="presParOf" srcId="{DE02D113-642B-4F2A-AEDE-71AF88276E6A}" destId="{7D688569-8211-4A5E-A39F-EB724F1633A4}" srcOrd="4" destOrd="0" presId="urn:microsoft.com/office/officeart/2005/8/layout/vList2"/>
    <dgm:cxn modelId="{2A44BFA6-4B60-451D-97C0-D8274A75CD60}" type="presParOf" srcId="{DE02D113-642B-4F2A-AEDE-71AF88276E6A}" destId="{8D0DAE83-EF63-4D62-AE21-3F30B90D3450}" srcOrd="5" destOrd="0" presId="urn:microsoft.com/office/officeart/2005/8/layout/vList2"/>
    <dgm:cxn modelId="{07B4F715-24BC-446F-BEAF-4A5291E2D619}" type="presParOf" srcId="{DE02D113-642B-4F2A-AEDE-71AF88276E6A}" destId="{21C51486-C03D-48DF-AF6A-DC6E883FC4F7}" srcOrd="6" destOrd="0" presId="urn:microsoft.com/office/officeart/2005/8/layout/vList2"/>
    <dgm:cxn modelId="{35318E6C-D4A9-402E-9197-E7A237C51472}" type="presParOf" srcId="{DE02D113-642B-4F2A-AEDE-71AF88276E6A}" destId="{3542A4E1-3480-48FB-98C3-53D2EE601443}" srcOrd="7" destOrd="0" presId="urn:microsoft.com/office/officeart/2005/8/layout/vList2"/>
    <dgm:cxn modelId="{D70CD403-DFA1-4728-AF41-CC9FAD133019}" type="presParOf" srcId="{DE02D113-642B-4F2A-AEDE-71AF88276E6A}" destId="{5194002A-B086-45D9-8F61-7DCE984061C4}" srcOrd="8" destOrd="0" presId="urn:microsoft.com/office/officeart/2005/8/layout/vList2"/>
    <dgm:cxn modelId="{27A296FE-0A2D-4A49-B938-968A610E5BE0}" type="presParOf" srcId="{DE02D113-642B-4F2A-AEDE-71AF88276E6A}" destId="{FE871690-E38B-4E6C-A8F3-B7DB9089E602}" srcOrd="9" destOrd="0" presId="urn:microsoft.com/office/officeart/2005/8/layout/vList2"/>
    <dgm:cxn modelId="{81E057B0-AA74-4F31-A525-0F716C262A66}" type="presParOf" srcId="{DE02D113-642B-4F2A-AEDE-71AF88276E6A}" destId="{553872C6-3383-4EF2-8393-888D40F2DB60}" srcOrd="10" destOrd="0" presId="urn:microsoft.com/office/officeart/2005/8/layout/vList2"/>
    <dgm:cxn modelId="{FA960073-AE98-45D6-A360-3E312D55353C}" type="presParOf" srcId="{DE02D113-642B-4F2A-AEDE-71AF88276E6A}" destId="{75061AB4-A415-4CF6-AA83-0CC2791B26E9}" srcOrd="11" destOrd="0" presId="urn:microsoft.com/office/officeart/2005/8/layout/vList2"/>
    <dgm:cxn modelId="{88F04AA3-6289-4B97-8C05-39270E78E6E7}" type="presParOf" srcId="{DE02D113-642B-4F2A-AEDE-71AF88276E6A}" destId="{0087694A-3553-4829-96B0-BF93D4D96E3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76AFB-9ABD-4C1F-AFDE-2865B2C838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28CB0C-CEA0-412D-958A-D4A662693674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>
            <a:solidFill>
              <a:schemeClr val="bg2"/>
            </a:solidFill>
          </a:endParaRPr>
        </a:p>
      </dgm:t>
    </dgm:pt>
    <dgm:pt modelId="{4C85571A-9B6C-4CD6-9DD9-C7CF982E0DA2}" type="parTrans" cxnId="{C2421EC9-0EB3-4393-B20C-DC04F11C4F88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4679E239-68C6-429A-A813-9A43A5A0F153}" type="sibTrans" cxnId="{C2421EC9-0EB3-4393-B20C-DC04F11C4F88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CE68E5A1-B935-4C24-81BE-B00765998977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gm:t>
    </dgm:pt>
    <dgm:pt modelId="{7A274BA5-59C8-4EEA-8DA8-4767983540F6}" type="parTrans" cxnId="{00ADD909-FE95-4A15-8CA0-FDCB049700AD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DBF78CE7-375F-499C-92C6-5F320992D9FE}" type="sibTrans" cxnId="{00ADD909-FE95-4A15-8CA0-FDCB049700AD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3497122F-5DBA-4392-A20E-96E6D8AE41EA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gm:t>
    </dgm:pt>
    <dgm:pt modelId="{CDDF0509-2556-44E6-AD9F-9E7A259216AF}" type="parTrans" cxnId="{15F890A8-CB9B-487D-8A95-CF72726DCDFC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F85ADA5A-98CB-4F96-9731-1839ECC900CA}" type="sibTrans" cxnId="{15F890A8-CB9B-487D-8A95-CF72726DCDFC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487E1726-2AF9-419A-BC05-70434389E001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b="0" i="0" u="none" strike="noStrike" cap="none" normalizeH="0" baseline="0" err="1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gm:t>
    </dgm:pt>
    <dgm:pt modelId="{E6A0D475-895E-4C4B-BAFF-163DFD375748}" type="parTrans" cxnId="{0838041A-7B1C-4E48-96DD-87BF60462DE0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79E9787F-E5B6-44CE-B11D-9F604CDC9982}" type="sibTrans" cxnId="{0838041A-7B1C-4E48-96DD-87BF60462DE0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B0504869-01F0-4339-90F2-2E89B2EB4ED2}">
      <dgm:prSet/>
      <dgm:spPr/>
      <dgm:t>
        <a:bodyPr/>
        <a:lstStyle/>
        <a:p>
          <a:r>
            <a:rPr kumimoji="0" lang="en-US" altLang="en-US" b="1" i="0" u="sng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gm:t>
    </dgm:pt>
    <dgm:pt modelId="{40441DB6-B0E7-4135-BAE3-AD11E40C5F7A}" type="parTrans" cxnId="{5C37E0C3-6B04-4EDD-89F4-6C8F233BF04A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4D3348E5-E449-43BB-8A1C-46BFC34C4C60}" type="sibTrans" cxnId="{5C37E0C3-6B04-4EDD-89F4-6C8F233BF04A}">
      <dgm:prSet/>
      <dgm:spPr/>
      <dgm:t>
        <a:bodyPr/>
        <a:lstStyle/>
        <a:p>
          <a:endParaRPr lang="en-IN">
            <a:solidFill>
              <a:schemeClr val="bg2"/>
            </a:solidFill>
          </a:endParaRPr>
        </a:p>
      </dgm:t>
    </dgm:pt>
    <dgm:pt modelId="{0085D81D-4FEA-4493-BF18-D2E1F756925A}" type="pres">
      <dgm:prSet presAssocID="{DC776AFB-9ABD-4C1F-AFDE-2865B2C838A5}" presName="vert0" presStyleCnt="0">
        <dgm:presLayoutVars>
          <dgm:dir/>
          <dgm:animOne val="branch"/>
          <dgm:animLvl val="lvl"/>
        </dgm:presLayoutVars>
      </dgm:prSet>
      <dgm:spPr/>
    </dgm:pt>
    <dgm:pt modelId="{7FABC043-A375-408C-A66D-B7EC021A1BCD}" type="pres">
      <dgm:prSet presAssocID="{6F28CB0C-CEA0-412D-958A-D4A662693674}" presName="thickLine" presStyleLbl="alignNode1" presStyleIdx="0" presStyleCnt="5" custLinFactNeighborX="-1618" custLinFactNeighborY="-26241"/>
      <dgm:spPr/>
    </dgm:pt>
    <dgm:pt modelId="{1D638516-F811-4D21-A898-8B086DC0FEFA}" type="pres">
      <dgm:prSet presAssocID="{6F28CB0C-CEA0-412D-958A-D4A662693674}" presName="horz1" presStyleCnt="0"/>
      <dgm:spPr/>
    </dgm:pt>
    <dgm:pt modelId="{68D5E54F-AD80-42BB-AD0F-968F61DFE87D}" type="pres">
      <dgm:prSet presAssocID="{6F28CB0C-CEA0-412D-958A-D4A662693674}" presName="tx1" presStyleLbl="revTx" presStyleIdx="0" presStyleCnt="5"/>
      <dgm:spPr/>
    </dgm:pt>
    <dgm:pt modelId="{CF821E46-4658-44C5-AD6A-DA15ED0997ED}" type="pres">
      <dgm:prSet presAssocID="{6F28CB0C-CEA0-412D-958A-D4A662693674}" presName="vert1" presStyleCnt="0"/>
      <dgm:spPr/>
    </dgm:pt>
    <dgm:pt modelId="{A40EBC5A-38A4-4211-AF1F-480DFA67E003}" type="pres">
      <dgm:prSet presAssocID="{CE68E5A1-B935-4C24-81BE-B00765998977}" presName="thickLine" presStyleLbl="alignNode1" presStyleIdx="1" presStyleCnt="5"/>
      <dgm:spPr/>
    </dgm:pt>
    <dgm:pt modelId="{83EEDF4A-57B7-431D-B186-ECD61E2073EC}" type="pres">
      <dgm:prSet presAssocID="{CE68E5A1-B935-4C24-81BE-B00765998977}" presName="horz1" presStyleCnt="0"/>
      <dgm:spPr/>
    </dgm:pt>
    <dgm:pt modelId="{CA5A2858-1131-4EF5-A3EC-F5DF8944CE43}" type="pres">
      <dgm:prSet presAssocID="{CE68E5A1-B935-4C24-81BE-B00765998977}" presName="tx1" presStyleLbl="revTx" presStyleIdx="1" presStyleCnt="5"/>
      <dgm:spPr/>
    </dgm:pt>
    <dgm:pt modelId="{4B8ADFE2-EF2C-4E81-B779-0511D3203CC8}" type="pres">
      <dgm:prSet presAssocID="{CE68E5A1-B935-4C24-81BE-B00765998977}" presName="vert1" presStyleCnt="0"/>
      <dgm:spPr/>
    </dgm:pt>
    <dgm:pt modelId="{A1D2F04D-FF58-4FBD-8111-17F1910F3BFA}" type="pres">
      <dgm:prSet presAssocID="{3497122F-5DBA-4392-A20E-96E6D8AE41EA}" presName="thickLine" presStyleLbl="alignNode1" presStyleIdx="2" presStyleCnt="5"/>
      <dgm:spPr/>
    </dgm:pt>
    <dgm:pt modelId="{CBBA6C9A-1B10-409A-826A-79F16459A36C}" type="pres">
      <dgm:prSet presAssocID="{3497122F-5DBA-4392-A20E-96E6D8AE41EA}" presName="horz1" presStyleCnt="0"/>
      <dgm:spPr/>
    </dgm:pt>
    <dgm:pt modelId="{35576E15-2936-4F28-906C-35B255A864C3}" type="pres">
      <dgm:prSet presAssocID="{3497122F-5DBA-4392-A20E-96E6D8AE41EA}" presName="tx1" presStyleLbl="revTx" presStyleIdx="2" presStyleCnt="5"/>
      <dgm:spPr/>
    </dgm:pt>
    <dgm:pt modelId="{528C7212-EA4C-4999-A06E-22120E9D8738}" type="pres">
      <dgm:prSet presAssocID="{3497122F-5DBA-4392-A20E-96E6D8AE41EA}" presName="vert1" presStyleCnt="0"/>
      <dgm:spPr/>
    </dgm:pt>
    <dgm:pt modelId="{74AA1A86-EF47-4242-9780-061AB6D616A4}" type="pres">
      <dgm:prSet presAssocID="{487E1726-2AF9-419A-BC05-70434389E001}" presName="thickLine" presStyleLbl="alignNode1" presStyleIdx="3" presStyleCnt="5"/>
      <dgm:spPr/>
    </dgm:pt>
    <dgm:pt modelId="{A0607063-F04E-480C-8EAD-8281D870F33B}" type="pres">
      <dgm:prSet presAssocID="{487E1726-2AF9-419A-BC05-70434389E001}" presName="horz1" presStyleCnt="0"/>
      <dgm:spPr/>
    </dgm:pt>
    <dgm:pt modelId="{8C922306-73AA-4988-871A-7A38412ED2A6}" type="pres">
      <dgm:prSet presAssocID="{487E1726-2AF9-419A-BC05-70434389E001}" presName="tx1" presStyleLbl="revTx" presStyleIdx="3" presStyleCnt="5"/>
      <dgm:spPr/>
    </dgm:pt>
    <dgm:pt modelId="{57BD1B1C-1DCE-4697-8302-3582E4BF0C2F}" type="pres">
      <dgm:prSet presAssocID="{487E1726-2AF9-419A-BC05-70434389E001}" presName="vert1" presStyleCnt="0"/>
      <dgm:spPr/>
    </dgm:pt>
    <dgm:pt modelId="{46DD44C8-462E-48A0-AC6E-C27AA363CF33}" type="pres">
      <dgm:prSet presAssocID="{B0504869-01F0-4339-90F2-2E89B2EB4ED2}" presName="thickLine" presStyleLbl="alignNode1" presStyleIdx="4" presStyleCnt="5"/>
      <dgm:spPr/>
    </dgm:pt>
    <dgm:pt modelId="{BE8BFE45-226B-40F0-94A8-51F6D6466D0C}" type="pres">
      <dgm:prSet presAssocID="{B0504869-01F0-4339-90F2-2E89B2EB4ED2}" presName="horz1" presStyleCnt="0"/>
      <dgm:spPr/>
    </dgm:pt>
    <dgm:pt modelId="{E8554756-A522-47B3-9E95-1A9B7BBF7AA8}" type="pres">
      <dgm:prSet presAssocID="{B0504869-01F0-4339-90F2-2E89B2EB4ED2}" presName="tx1" presStyleLbl="revTx" presStyleIdx="4" presStyleCnt="5"/>
      <dgm:spPr/>
    </dgm:pt>
    <dgm:pt modelId="{4341A624-4DA1-4509-B59E-E77544684F35}" type="pres">
      <dgm:prSet presAssocID="{B0504869-01F0-4339-90F2-2E89B2EB4ED2}" presName="vert1" presStyleCnt="0"/>
      <dgm:spPr/>
    </dgm:pt>
  </dgm:ptLst>
  <dgm:cxnLst>
    <dgm:cxn modelId="{00ADD909-FE95-4A15-8CA0-FDCB049700AD}" srcId="{DC776AFB-9ABD-4C1F-AFDE-2865B2C838A5}" destId="{CE68E5A1-B935-4C24-81BE-B00765998977}" srcOrd="1" destOrd="0" parTransId="{7A274BA5-59C8-4EEA-8DA8-4767983540F6}" sibTransId="{DBF78CE7-375F-499C-92C6-5F320992D9FE}"/>
    <dgm:cxn modelId="{0838041A-7B1C-4E48-96DD-87BF60462DE0}" srcId="{DC776AFB-9ABD-4C1F-AFDE-2865B2C838A5}" destId="{487E1726-2AF9-419A-BC05-70434389E001}" srcOrd="3" destOrd="0" parTransId="{E6A0D475-895E-4C4B-BAFF-163DFD375748}" sibTransId="{79E9787F-E5B6-44CE-B11D-9F604CDC9982}"/>
    <dgm:cxn modelId="{9C05B762-A44D-42D8-9E38-360B87ED6563}" type="presOf" srcId="{CE68E5A1-B935-4C24-81BE-B00765998977}" destId="{CA5A2858-1131-4EF5-A3EC-F5DF8944CE43}" srcOrd="0" destOrd="0" presId="urn:microsoft.com/office/officeart/2008/layout/LinedList"/>
    <dgm:cxn modelId="{F000FE59-C29F-4F0F-98ED-8BBAF554634B}" type="presOf" srcId="{487E1726-2AF9-419A-BC05-70434389E001}" destId="{8C922306-73AA-4988-871A-7A38412ED2A6}" srcOrd="0" destOrd="0" presId="urn:microsoft.com/office/officeart/2008/layout/LinedList"/>
    <dgm:cxn modelId="{8234DC7D-5672-4BCB-85B2-7850ABE9F454}" type="presOf" srcId="{B0504869-01F0-4339-90F2-2E89B2EB4ED2}" destId="{E8554756-A522-47B3-9E95-1A9B7BBF7AA8}" srcOrd="0" destOrd="0" presId="urn:microsoft.com/office/officeart/2008/layout/LinedList"/>
    <dgm:cxn modelId="{15F890A8-CB9B-487D-8A95-CF72726DCDFC}" srcId="{DC776AFB-9ABD-4C1F-AFDE-2865B2C838A5}" destId="{3497122F-5DBA-4392-A20E-96E6D8AE41EA}" srcOrd="2" destOrd="0" parTransId="{CDDF0509-2556-44E6-AD9F-9E7A259216AF}" sibTransId="{F85ADA5A-98CB-4F96-9731-1839ECC900CA}"/>
    <dgm:cxn modelId="{5291B3AD-FEA5-48F9-9A09-EF940E7482CB}" type="presOf" srcId="{6F28CB0C-CEA0-412D-958A-D4A662693674}" destId="{68D5E54F-AD80-42BB-AD0F-968F61DFE87D}" srcOrd="0" destOrd="0" presId="urn:microsoft.com/office/officeart/2008/layout/LinedList"/>
    <dgm:cxn modelId="{5C37E0C3-6B04-4EDD-89F4-6C8F233BF04A}" srcId="{DC776AFB-9ABD-4C1F-AFDE-2865B2C838A5}" destId="{B0504869-01F0-4339-90F2-2E89B2EB4ED2}" srcOrd="4" destOrd="0" parTransId="{40441DB6-B0E7-4135-BAE3-AD11E40C5F7A}" sibTransId="{4D3348E5-E449-43BB-8A1C-46BFC34C4C60}"/>
    <dgm:cxn modelId="{B47D82C4-1F6D-4E73-BCCA-22E3B8025803}" type="presOf" srcId="{DC776AFB-9ABD-4C1F-AFDE-2865B2C838A5}" destId="{0085D81D-4FEA-4493-BF18-D2E1F756925A}" srcOrd="0" destOrd="0" presId="urn:microsoft.com/office/officeart/2008/layout/LinedList"/>
    <dgm:cxn modelId="{C2421EC9-0EB3-4393-B20C-DC04F11C4F88}" srcId="{DC776AFB-9ABD-4C1F-AFDE-2865B2C838A5}" destId="{6F28CB0C-CEA0-412D-958A-D4A662693674}" srcOrd="0" destOrd="0" parTransId="{4C85571A-9B6C-4CD6-9DD9-C7CF982E0DA2}" sibTransId="{4679E239-68C6-429A-A813-9A43A5A0F153}"/>
    <dgm:cxn modelId="{408F0ED4-BD57-4E03-8E49-4C0E17CB75B1}" type="presOf" srcId="{3497122F-5DBA-4392-A20E-96E6D8AE41EA}" destId="{35576E15-2936-4F28-906C-35B255A864C3}" srcOrd="0" destOrd="0" presId="urn:microsoft.com/office/officeart/2008/layout/LinedList"/>
    <dgm:cxn modelId="{0F10727A-E736-4420-94B0-53CF0BD4471C}" type="presParOf" srcId="{0085D81D-4FEA-4493-BF18-D2E1F756925A}" destId="{7FABC043-A375-408C-A66D-B7EC021A1BCD}" srcOrd="0" destOrd="0" presId="urn:microsoft.com/office/officeart/2008/layout/LinedList"/>
    <dgm:cxn modelId="{0EA0A615-0F7D-46A0-BC0B-39527144980A}" type="presParOf" srcId="{0085D81D-4FEA-4493-BF18-D2E1F756925A}" destId="{1D638516-F811-4D21-A898-8B086DC0FEFA}" srcOrd="1" destOrd="0" presId="urn:microsoft.com/office/officeart/2008/layout/LinedList"/>
    <dgm:cxn modelId="{1AA5295B-942F-4CAF-BBB2-CFD137AEEAD8}" type="presParOf" srcId="{1D638516-F811-4D21-A898-8B086DC0FEFA}" destId="{68D5E54F-AD80-42BB-AD0F-968F61DFE87D}" srcOrd="0" destOrd="0" presId="urn:microsoft.com/office/officeart/2008/layout/LinedList"/>
    <dgm:cxn modelId="{07E1AB0F-EF05-4E4C-9818-02D4BC232661}" type="presParOf" srcId="{1D638516-F811-4D21-A898-8B086DC0FEFA}" destId="{CF821E46-4658-44C5-AD6A-DA15ED0997ED}" srcOrd="1" destOrd="0" presId="urn:microsoft.com/office/officeart/2008/layout/LinedList"/>
    <dgm:cxn modelId="{C5DE7A49-DE3E-4F58-8372-4CE8ABC803D7}" type="presParOf" srcId="{0085D81D-4FEA-4493-BF18-D2E1F756925A}" destId="{A40EBC5A-38A4-4211-AF1F-480DFA67E003}" srcOrd="2" destOrd="0" presId="urn:microsoft.com/office/officeart/2008/layout/LinedList"/>
    <dgm:cxn modelId="{A0C6C031-5508-4B9E-A519-D7F18F4B76A5}" type="presParOf" srcId="{0085D81D-4FEA-4493-BF18-D2E1F756925A}" destId="{83EEDF4A-57B7-431D-B186-ECD61E2073EC}" srcOrd="3" destOrd="0" presId="urn:microsoft.com/office/officeart/2008/layout/LinedList"/>
    <dgm:cxn modelId="{FCDDE266-BA05-4338-9925-E8914AAABE4F}" type="presParOf" srcId="{83EEDF4A-57B7-431D-B186-ECD61E2073EC}" destId="{CA5A2858-1131-4EF5-A3EC-F5DF8944CE43}" srcOrd="0" destOrd="0" presId="urn:microsoft.com/office/officeart/2008/layout/LinedList"/>
    <dgm:cxn modelId="{B7545964-CE43-4D4B-9533-F585A4DC3058}" type="presParOf" srcId="{83EEDF4A-57B7-431D-B186-ECD61E2073EC}" destId="{4B8ADFE2-EF2C-4E81-B779-0511D3203CC8}" srcOrd="1" destOrd="0" presId="urn:microsoft.com/office/officeart/2008/layout/LinedList"/>
    <dgm:cxn modelId="{7C79FE77-50B0-4E46-9731-BD6B7B3485B6}" type="presParOf" srcId="{0085D81D-4FEA-4493-BF18-D2E1F756925A}" destId="{A1D2F04D-FF58-4FBD-8111-17F1910F3BFA}" srcOrd="4" destOrd="0" presId="urn:microsoft.com/office/officeart/2008/layout/LinedList"/>
    <dgm:cxn modelId="{086BB801-2518-4387-8341-842E9257CAFC}" type="presParOf" srcId="{0085D81D-4FEA-4493-BF18-D2E1F756925A}" destId="{CBBA6C9A-1B10-409A-826A-79F16459A36C}" srcOrd="5" destOrd="0" presId="urn:microsoft.com/office/officeart/2008/layout/LinedList"/>
    <dgm:cxn modelId="{D3D1C77A-C9C3-4AB1-8F86-E9A21C03DC39}" type="presParOf" srcId="{CBBA6C9A-1B10-409A-826A-79F16459A36C}" destId="{35576E15-2936-4F28-906C-35B255A864C3}" srcOrd="0" destOrd="0" presId="urn:microsoft.com/office/officeart/2008/layout/LinedList"/>
    <dgm:cxn modelId="{952BC5D4-435B-4739-BD0F-5C006FB11840}" type="presParOf" srcId="{CBBA6C9A-1B10-409A-826A-79F16459A36C}" destId="{528C7212-EA4C-4999-A06E-22120E9D8738}" srcOrd="1" destOrd="0" presId="urn:microsoft.com/office/officeart/2008/layout/LinedList"/>
    <dgm:cxn modelId="{4689D696-383A-43BA-B413-47EF29D7F46E}" type="presParOf" srcId="{0085D81D-4FEA-4493-BF18-D2E1F756925A}" destId="{74AA1A86-EF47-4242-9780-061AB6D616A4}" srcOrd="6" destOrd="0" presId="urn:microsoft.com/office/officeart/2008/layout/LinedList"/>
    <dgm:cxn modelId="{D1A9B496-9D8D-49DE-BB0D-94B344B6640E}" type="presParOf" srcId="{0085D81D-4FEA-4493-BF18-D2E1F756925A}" destId="{A0607063-F04E-480C-8EAD-8281D870F33B}" srcOrd="7" destOrd="0" presId="urn:microsoft.com/office/officeart/2008/layout/LinedList"/>
    <dgm:cxn modelId="{507593D3-93E2-405E-9B42-084BC8D349E1}" type="presParOf" srcId="{A0607063-F04E-480C-8EAD-8281D870F33B}" destId="{8C922306-73AA-4988-871A-7A38412ED2A6}" srcOrd="0" destOrd="0" presId="urn:microsoft.com/office/officeart/2008/layout/LinedList"/>
    <dgm:cxn modelId="{55C9C80E-15AC-4360-AD14-427E2184FB45}" type="presParOf" srcId="{A0607063-F04E-480C-8EAD-8281D870F33B}" destId="{57BD1B1C-1DCE-4697-8302-3582E4BF0C2F}" srcOrd="1" destOrd="0" presId="urn:microsoft.com/office/officeart/2008/layout/LinedList"/>
    <dgm:cxn modelId="{B998D2BE-88AF-4E1B-ADE7-16A3E42C323E}" type="presParOf" srcId="{0085D81D-4FEA-4493-BF18-D2E1F756925A}" destId="{46DD44C8-462E-48A0-AC6E-C27AA363CF33}" srcOrd="8" destOrd="0" presId="urn:microsoft.com/office/officeart/2008/layout/LinedList"/>
    <dgm:cxn modelId="{DAF26CD4-3821-4A59-9536-FD691585DB27}" type="presParOf" srcId="{0085D81D-4FEA-4493-BF18-D2E1F756925A}" destId="{BE8BFE45-226B-40F0-94A8-51F6D6466D0C}" srcOrd="9" destOrd="0" presId="urn:microsoft.com/office/officeart/2008/layout/LinedList"/>
    <dgm:cxn modelId="{BE18DA09-45EB-407F-A0BC-639526D970BF}" type="presParOf" srcId="{BE8BFE45-226B-40F0-94A8-51F6D6466D0C}" destId="{E8554756-A522-47B3-9E95-1A9B7BBF7AA8}" srcOrd="0" destOrd="0" presId="urn:microsoft.com/office/officeart/2008/layout/LinedList"/>
    <dgm:cxn modelId="{114ADEB7-A50F-4104-BFA3-6E313F44554A}" type="presParOf" srcId="{BE8BFE45-226B-40F0-94A8-51F6D6466D0C}" destId="{4341A624-4DA1-4509-B59E-E77544684F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98971-01C7-4F53-BCFD-D543B3A16A8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1610EAD-E34F-4ECE-A537-4860B24CDA1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Frontend (HTML,CSS,JS, Bootstrap)</a:t>
          </a:r>
        </a:p>
      </dgm:t>
    </dgm:pt>
    <dgm:pt modelId="{83AB4938-F3EF-45D6-951B-53C877F93E69}" type="parTrans" cxnId="{02D5DE01-F24A-49E2-BA8B-2F9983149EB2}">
      <dgm:prSet/>
      <dgm:spPr/>
      <dgm:t>
        <a:bodyPr/>
        <a:lstStyle/>
        <a:p>
          <a:endParaRPr lang="en-IN"/>
        </a:p>
      </dgm:t>
    </dgm:pt>
    <dgm:pt modelId="{B257AE17-0EC5-44F0-9E47-57DA1FE30536}" type="sibTrans" cxnId="{02D5DE01-F24A-49E2-BA8B-2F9983149EB2}">
      <dgm:prSet/>
      <dgm:spPr/>
      <dgm:t>
        <a:bodyPr/>
        <a:lstStyle/>
        <a:p>
          <a:endParaRPr lang="en-IN"/>
        </a:p>
      </dgm:t>
    </dgm:pt>
    <dgm:pt modelId="{46CDF884-9C0A-42E0-A46F-6BDF5750D40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and train model using KNN algorithm</a:t>
          </a:r>
        </a:p>
      </dgm:t>
    </dgm:pt>
    <dgm:pt modelId="{11A8F725-1EC7-4A25-AD6B-61AC5CBEEC16}" type="parTrans" cxnId="{DE281681-86C0-4297-A4A8-C9AF9EDB7C2D}">
      <dgm:prSet/>
      <dgm:spPr/>
      <dgm:t>
        <a:bodyPr/>
        <a:lstStyle/>
        <a:p>
          <a:endParaRPr lang="en-IN"/>
        </a:p>
      </dgm:t>
    </dgm:pt>
    <dgm:pt modelId="{84909014-8135-448D-821F-631B878C45F6}" type="sibTrans" cxnId="{DE281681-86C0-4297-A4A8-C9AF9EDB7C2D}">
      <dgm:prSet/>
      <dgm:spPr/>
      <dgm:t>
        <a:bodyPr/>
        <a:lstStyle/>
        <a:p>
          <a:endParaRPr lang="en-IN"/>
        </a:p>
      </dgm:t>
    </dgm:pt>
    <dgm:pt modelId="{6A0A4EE3-D612-486E-B53B-559ADC0DBC0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Develop Backend (Flask)</a:t>
          </a:r>
        </a:p>
      </dgm:t>
    </dgm:pt>
    <dgm:pt modelId="{810F8E57-3818-4A85-BC79-A212A6A3DBFD}" type="parTrans" cxnId="{1633227F-F05D-4C7D-8075-B8245D859977}">
      <dgm:prSet/>
      <dgm:spPr/>
      <dgm:t>
        <a:bodyPr/>
        <a:lstStyle/>
        <a:p>
          <a:endParaRPr lang="en-IN"/>
        </a:p>
      </dgm:t>
    </dgm:pt>
    <dgm:pt modelId="{84B1BEC8-1ECE-45C3-A464-700CEE375A12}" type="sibTrans" cxnId="{1633227F-F05D-4C7D-8075-B8245D859977}">
      <dgm:prSet/>
      <dgm:spPr/>
      <dgm:t>
        <a:bodyPr/>
        <a:lstStyle/>
        <a:p>
          <a:endParaRPr lang="en-IN"/>
        </a:p>
      </dgm:t>
    </dgm:pt>
    <dgm:pt modelId="{9D7E9F47-6D67-4765-95C5-47AC07D185C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Deploy Medi Check</a:t>
          </a:r>
        </a:p>
      </dgm:t>
    </dgm:pt>
    <dgm:pt modelId="{8CB40D8D-0C22-4F27-AAB6-707FE1252111}" type="parTrans" cxnId="{1BC6408D-AE2D-4141-81A9-805293E1085B}">
      <dgm:prSet/>
      <dgm:spPr/>
      <dgm:t>
        <a:bodyPr/>
        <a:lstStyle/>
        <a:p>
          <a:endParaRPr lang="en-IN"/>
        </a:p>
      </dgm:t>
    </dgm:pt>
    <dgm:pt modelId="{435CE62D-DCEF-443C-B2F3-C68440766741}" type="sibTrans" cxnId="{1BC6408D-AE2D-4141-81A9-805293E1085B}">
      <dgm:prSet/>
      <dgm:spPr/>
      <dgm:t>
        <a:bodyPr/>
        <a:lstStyle/>
        <a:p>
          <a:endParaRPr lang="en-IN"/>
        </a:p>
      </dgm:t>
    </dgm:pt>
    <dgm:pt modelId="{D1F7816E-170F-4B6D-A36E-55A27EDDC166}" type="pres">
      <dgm:prSet presAssocID="{38498971-01C7-4F53-BCFD-D543B3A16A88}" presName="linearFlow" presStyleCnt="0">
        <dgm:presLayoutVars>
          <dgm:resizeHandles val="exact"/>
        </dgm:presLayoutVars>
      </dgm:prSet>
      <dgm:spPr/>
    </dgm:pt>
    <dgm:pt modelId="{1A2EE264-3DCD-43C2-9ADD-727D2015F561}" type="pres">
      <dgm:prSet presAssocID="{21610EAD-E34F-4ECE-A537-4860B24CDA17}" presName="node" presStyleLbl="node1" presStyleIdx="0" presStyleCnt="4" custScaleX="169422">
        <dgm:presLayoutVars>
          <dgm:bulletEnabled val="1"/>
        </dgm:presLayoutVars>
      </dgm:prSet>
      <dgm:spPr/>
    </dgm:pt>
    <dgm:pt modelId="{F5CE8B19-503A-4E38-8173-51A9748167B3}" type="pres">
      <dgm:prSet presAssocID="{B257AE17-0EC5-44F0-9E47-57DA1FE30536}" presName="sibTrans" presStyleLbl="sibTrans2D1" presStyleIdx="0" presStyleCnt="3"/>
      <dgm:spPr/>
    </dgm:pt>
    <dgm:pt modelId="{E3A0099A-9241-4BB0-A07A-91F207EAC4FE}" type="pres">
      <dgm:prSet presAssocID="{B257AE17-0EC5-44F0-9E47-57DA1FE30536}" presName="connectorText" presStyleLbl="sibTrans2D1" presStyleIdx="0" presStyleCnt="3"/>
      <dgm:spPr/>
    </dgm:pt>
    <dgm:pt modelId="{310DDB1F-AEBF-4E9A-A211-2EA51ABA6282}" type="pres">
      <dgm:prSet presAssocID="{46CDF884-9C0A-42E0-A46F-6BDF5750D409}" presName="node" presStyleLbl="node1" presStyleIdx="1" presStyleCnt="4" custScaleX="169422">
        <dgm:presLayoutVars>
          <dgm:bulletEnabled val="1"/>
        </dgm:presLayoutVars>
      </dgm:prSet>
      <dgm:spPr/>
    </dgm:pt>
    <dgm:pt modelId="{BB6E6C54-7D36-4507-B955-7EFB7D6E472A}" type="pres">
      <dgm:prSet presAssocID="{84909014-8135-448D-821F-631B878C45F6}" presName="sibTrans" presStyleLbl="sibTrans2D1" presStyleIdx="1" presStyleCnt="3"/>
      <dgm:spPr/>
    </dgm:pt>
    <dgm:pt modelId="{713A213C-41A8-4788-8759-1CD6687AA57B}" type="pres">
      <dgm:prSet presAssocID="{84909014-8135-448D-821F-631B878C45F6}" presName="connectorText" presStyleLbl="sibTrans2D1" presStyleIdx="1" presStyleCnt="3"/>
      <dgm:spPr/>
    </dgm:pt>
    <dgm:pt modelId="{14C5A16B-6567-495E-A182-F525A3B6F369}" type="pres">
      <dgm:prSet presAssocID="{6A0A4EE3-D612-486E-B53B-559ADC0DBC01}" presName="node" presStyleLbl="node1" presStyleIdx="2" presStyleCnt="4" custScaleX="169422">
        <dgm:presLayoutVars>
          <dgm:bulletEnabled val="1"/>
        </dgm:presLayoutVars>
      </dgm:prSet>
      <dgm:spPr/>
    </dgm:pt>
    <dgm:pt modelId="{610601C9-A2B4-4D93-A54E-0CE692A13334}" type="pres">
      <dgm:prSet presAssocID="{84B1BEC8-1ECE-45C3-A464-700CEE375A12}" presName="sibTrans" presStyleLbl="sibTrans2D1" presStyleIdx="2" presStyleCnt="3"/>
      <dgm:spPr/>
    </dgm:pt>
    <dgm:pt modelId="{02231F0B-3C18-4387-AE96-D481C92D510B}" type="pres">
      <dgm:prSet presAssocID="{84B1BEC8-1ECE-45C3-A464-700CEE375A12}" presName="connectorText" presStyleLbl="sibTrans2D1" presStyleIdx="2" presStyleCnt="3"/>
      <dgm:spPr/>
    </dgm:pt>
    <dgm:pt modelId="{B36717E4-FACB-4921-93EA-F802129A9AAF}" type="pres">
      <dgm:prSet presAssocID="{9D7E9F47-6D67-4765-95C5-47AC07D185C0}" presName="node" presStyleLbl="node1" presStyleIdx="3" presStyleCnt="4" custScaleX="169422">
        <dgm:presLayoutVars>
          <dgm:bulletEnabled val="1"/>
        </dgm:presLayoutVars>
      </dgm:prSet>
      <dgm:spPr/>
    </dgm:pt>
  </dgm:ptLst>
  <dgm:cxnLst>
    <dgm:cxn modelId="{02D5DE01-F24A-49E2-BA8B-2F9983149EB2}" srcId="{38498971-01C7-4F53-BCFD-D543B3A16A88}" destId="{21610EAD-E34F-4ECE-A537-4860B24CDA17}" srcOrd="0" destOrd="0" parTransId="{83AB4938-F3EF-45D6-951B-53C877F93E69}" sibTransId="{B257AE17-0EC5-44F0-9E47-57DA1FE30536}"/>
    <dgm:cxn modelId="{E2774305-EAAA-4C42-91F9-0F6E55E46536}" type="presOf" srcId="{38498971-01C7-4F53-BCFD-D543B3A16A88}" destId="{D1F7816E-170F-4B6D-A36E-55A27EDDC166}" srcOrd="0" destOrd="0" presId="urn:microsoft.com/office/officeart/2005/8/layout/process2"/>
    <dgm:cxn modelId="{54FBAE18-222C-40FE-8D6D-EA57FA14FEB5}" type="presOf" srcId="{84909014-8135-448D-821F-631B878C45F6}" destId="{713A213C-41A8-4788-8759-1CD6687AA57B}" srcOrd="1" destOrd="0" presId="urn:microsoft.com/office/officeart/2005/8/layout/process2"/>
    <dgm:cxn modelId="{40A2E832-5D83-4E73-A6C3-A8CD07056938}" type="presOf" srcId="{84909014-8135-448D-821F-631B878C45F6}" destId="{BB6E6C54-7D36-4507-B955-7EFB7D6E472A}" srcOrd="0" destOrd="0" presId="urn:microsoft.com/office/officeart/2005/8/layout/process2"/>
    <dgm:cxn modelId="{240ABA40-17B5-49D9-B0B8-C8D756B558EC}" type="presOf" srcId="{9D7E9F47-6D67-4765-95C5-47AC07D185C0}" destId="{B36717E4-FACB-4921-93EA-F802129A9AAF}" srcOrd="0" destOrd="0" presId="urn:microsoft.com/office/officeart/2005/8/layout/process2"/>
    <dgm:cxn modelId="{645FEA4B-3A2A-4A0F-9D46-5609BB0AE5FB}" type="presOf" srcId="{B257AE17-0EC5-44F0-9E47-57DA1FE30536}" destId="{F5CE8B19-503A-4E38-8173-51A9748167B3}" srcOrd="0" destOrd="0" presId="urn:microsoft.com/office/officeart/2005/8/layout/process2"/>
    <dgm:cxn modelId="{8DB4D86E-220B-4B29-83FB-E4C93FA8E759}" type="presOf" srcId="{46CDF884-9C0A-42E0-A46F-6BDF5750D409}" destId="{310DDB1F-AEBF-4E9A-A211-2EA51ABA6282}" srcOrd="0" destOrd="0" presId="urn:microsoft.com/office/officeart/2005/8/layout/process2"/>
    <dgm:cxn modelId="{27837F73-B582-4A7B-8E4E-0AF5089BACB7}" type="presOf" srcId="{21610EAD-E34F-4ECE-A537-4860B24CDA17}" destId="{1A2EE264-3DCD-43C2-9ADD-727D2015F561}" srcOrd="0" destOrd="0" presId="urn:microsoft.com/office/officeart/2005/8/layout/process2"/>
    <dgm:cxn modelId="{1633227F-F05D-4C7D-8075-B8245D859977}" srcId="{38498971-01C7-4F53-BCFD-D543B3A16A88}" destId="{6A0A4EE3-D612-486E-B53B-559ADC0DBC01}" srcOrd="2" destOrd="0" parTransId="{810F8E57-3818-4A85-BC79-A212A6A3DBFD}" sibTransId="{84B1BEC8-1ECE-45C3-A464-700CEE375A12}"/>
    <dgm:cxn modelId="{DE281681-86C0-4297-A4A8-C9AF9EDB7C2D}" srcId="{38498971-01C7-4F53-BCFD-D543B3A16A88}" destId="{46CDF884-9C0A-42E0-A46F-6BDF5750D409}" srcOrd="1" destOrd="0" parTransId="{11A8F725-1EC7-4A25-AD6B-61AC5CBEEC16}" sibTransId="{84909014-8135-448D-821F-631B878C45F6}"/>
    <dgm:cxn modelId="{9838C487-7690-4FEE-B9F3-BF4DC7D93CA6}" type="presOf" srcId="{B257AE17-0EC5-44F0-9E47-57DA1FE30536}" destId="{E3A0099A-9241-4BB0-A07A-91F207EAC4FE}" srcOrd="1" destOrd="0" presId="urn:microsoft.com/office/officeart/2005/8/layout/process2"/>
    <dgm:cxn modelId="{1BC6408D-AE2D-4141-81A9-805293E1085B}" srcId="{38498971-01C7-4F53-BCFD-D543B3A16A88}" destId="{9D7E9F47-6D67-4765-95C5-47AC07D185C0}" srcOrd="3" destOrd="0" parTransId="{8CB40D8D-0C22-4F27-AAB6-707FE1252111}" sibTransId="{435CE62D-DCEF-443C-B2F3-C68440766741}"/>
    <dgm:cxn modelId="{F7106694-3D0F-468E-94F1-5B6C573066F2}" type="presOf" srcId="{6A0A4EE3-D612-486E-B53B-559ADC0DBC01}" destId="{14C5A16B-6567-495E-A182-F525A3B6F369}" srcOrd="0" destOrd="0" presId="urn:microsoft.com/office/officeart/2005/8/layout/process2"/>
    <dgm:cxn modelId="{73695AC6-0363-44F0-BB8B-0FC1FD9FF217}" type="presOf" srcId="{84B1BEC8-1ECE-45C3-A464-700CEE375A12}" destId="{610601C9-A2B4-4D93-A54E-0CE692A13334}" srcOrd="0" destOrd="0" presId="urn:microsoft.com/office/officeart/2005/8/layout/process2"/>
    <dgm:cxn modelId="{294735EB-13EB-4C8B-B9C3-99B71C0D2922}" type="presOf" srcId="{84B1BEC8-1ECE-45C3-A464-700CEE375A12}" destId="{02231F0B-3C18-4387-AE96-D481C92D510B}" srcOrd="1" destOrd="0" presId="urn:microsoft.com/office/officeart/2005/8/layout/process2"/>
    <dgm:cxn modelId="{920D7DF6-39CA-49A6-BABE-2821B8180735}" type="presParOf" srcId="{D1F7816E-170F-4B6D-A36E-55A27EDDC166}" destId="{1A2EE264-3DCD-43C2-9ADD-727D2015F561}" srcOrd="0" destOrd="0" presId="urn:microsoft.com/office/officeart/2005/8/layout/process2"/>
    <dgm:cxn modelId="{F2DD256C-FBFF-4E3F-87B4-404191C66910}" type="presParOf" srcId="{D1F7816E-170F-4B6D-A36E-55A27EDDC166}" destId="{F5CE8B19-503A-4E38-8173-51A9748167B3}" srcOrd="1" destOrd="0" presId="urn:microsoft.com/office/officeart/2005/8/layout/process2"/>
    <dgm:cxn modelId="{B6F0BDFB-009F-4E7B-B52A-1E06270E7BC0}" type="presParOf" srcId="{F5CE8B19-503A-4E38-8173-51A9748167B3}" destId="{E3A0099A-9241-4BB0-A07A-91F207EAC4FE}" srcOrd="0" destOrd="0" presId="urn:microsoft.com/office/officeart/2005/8/layout/process2"/>
    <dgm:cxn modelId="{8BD8EA6E-3216-42CE-9D2E-03A5C110A3B9}" type="presParOf" srcId="{D1F7816E-170F-4B6D-A36E-55A27EDDC166}" destId="{310DDB1F-AEBF-4E9A-A211-2EA51ABA6282}" srcOrd="2" destOrd="0" presId="urn:microsoft.com/office/officeart/2005/8/layout/process2"/>
    <dgm:cxn modelId="{2BE1F082-97D4-4962-8E6D-3292B639DDF1}" type="presParOf" srcId="{D1F7816E-170F-4B6D-A36E-55A27EDDC166}" destId="{BB6E6C54-7D36-4507-B955-7EFB7D6E472A}" srcOrd="3" destOrd="0" presId="urn:microsoft.com/office/officeart/2005/8/layout/process2"/>
    <dgm:cxn modelId="{BA9D0FB8-24F7-46FC-B373-304A4C5B3E57}" type="presParOf" srcId="{BB6E6C54-7D36-4507-B955-7EFB7D6E472A}" destId="{713A213C-41A8-4788-8759-1CD6687AA57B}" srcOrd="0" destOrd="0" presId="urn:microsoft.com/office/officeart/2005/8/layout/process2"/>
    <dgm:cxn modelId="{1B6595EF-A67D-47F5-BAF7-F46AB7664309}" type="presParOf" srcId="{D1F7816E-170F-4B6D-A36E-55A27EDDC166}" destId="{14C5A16B-6567-495E-A182-F525A3B6F369}" srcOrd="4" destOrd="0" presId="urn:microsoft.com/office/officeart/2005/8/layout/process2"/>
    <dgm:cxn modelId="{7F2E9B7B-6D1E-4AE0-BE9E-13417320ADE8}" type="presParOf" srcId="{D1F7816E-170F-4B6D-A36E-55A27EDDC166}" destId="{610601C9-A2B4-4D93-A54E-0CE692A13334}" srcOrd="5" destOrd="0" presId="urn:microsoft.com/office/officeart/2005/8/layout/process2"/>
    <dgm:cxn modelId="{72C25F71-56C2-420F-AAE8-F549BF951E25}" type="presParOf" srcId="{610601C9-A2B4-4D93-A54E-0CE692A13334}" destId="{02231F0B-3C18-4387-AE96-D481C92D510B}" srcOrd="0" destOrd="0" presId="urn:microsoft.com/office/officeart/2005/8/layout/process2"/>
    <dgm:cxn modelId="{F3228969-4099-4180-8E7C-0E17BC4AA3D2}" type="presParOf" srcId="{D1F7816E-170F-4B6D-A36E-55A27EDDC166}" destId="{B36717E4-FACB-4921-93EA-F802129A9AA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BE0AAA-CA79-416D-98B8-7FFC4FEDFB0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Growing demand for automated healthcare solutions</a:t>
          </a:r>
          <a:endParaRPr lang="en-IN" b="1"/>
        </a:p>
      </dgm:t>
    </dgm:pt>
    <dgm:pt modelId="{421DC98A-8232-49D9-95F6-A34B8445E727}" type="parTrans" cxnId="{BF74E75D-41E1-46D8-BE14-774BF41669EC}">
      <dgm:prSet/>
      <dgm:spPr/>
      <dgm:t>
        <a:bodyPr/>
        <a:lstStyle/>
        <a:p>
          <a:endParaRPr lang="en-IN"/>
        </a:p>
      </dgm:t>
    </dgm:pt>
    <dgm:pt modelId="{73D7A02E-29F0-4541-90BA-16C15CBE27FF}" type="sibTrans" cxnId="{BF74E75D-41E1-46D8-BE14-774BF41669EC}">
      <dgm:prSet/>
      <dgm:spPr/>
      <dgm:t>
        <a:bodyPr/>
        <a:lstStyle/>
        <a:p>
          <a:endParaRPr lang="en-IN"/>
        </a:p>
      </dgm:t>
    </dgm:pt>
    <dgm:pt modelId="{938C5002-A3CA-46BA-999A-F68A5E49847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Potential for increased sales through cross-selling of other services.</a:t>
          </a:r>
        </a:p>
      </dgm:t>
    </dgm:pt>
    <dgm:pt modelId="{65A8CB5B-8FAA-4CF5-89BE-10BC85B696C0}" type="parTrans" cxnId="{9F7DC0D7-31A5-40FB-81FD-660444285FE7}">
      <dgm:prSet/>
      <dgm:spPr/>
      <dgm:t>
        <a:bodyPr/>
        <a:lstStyle/>
        <a:p>
          <a:endParaRPr lang="en-IN"/>
        </a:p>
      </dgm:t>
    </dgm:pt>
    <dgm:pt modelId="{C802F910-E21E-4511-B308-833BEE637168}" type="sibTrans" cxnId="{9F7DC0D7-31A5-40FB-81FD-660444285FE7}">
      <dgm:prSet/>
      <dgm:spPr/>
      <dgm:t>
        <a:bodyPr/>
        <a:lstStyle/>
        <a:p>
          <a:endParaRPr lang="en-IN"/>
        </a:p>
      </dgm:t>
    </dgm:pt>
    <dgm:pt modelId="{2268F898-F82A-4C23-B1AE-050C2F5D17C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Low cost required compared to traditional consultation systems.</a:t>
          </a:r>
        </a:p>
      </dgm:t>
    </dgm:pt>
    <dgm:pt modelId="{92533A0A-FECB-4D30-BE07-6736BAF2E241}" type="parTrans" cxnId="{EE025A5B-269D-4E17-B77D-6036B88415EA}">
      <dgm:prSet/>
      <dgm:spPr/>
      <dgm:t>
        <a:bodyPr/>
        <a:lstStyle/>
        <a:p>
          <a:endParaRPr lang="en-IN"/>
        </a:p>
      </dgm:t>
    </dgm:pt>
    <dgm:pt modelId="{27AA53F3-831D-4EAE-9911-7C8659525094}" type="sibTrans" cxnId="{EE025A5B-269D-4E17-B77D-6036B88415EA}">
      <dgm:prSet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  <dgm:pt modelId="{447E6E06-6299-40C5-9812-532FE580FF32}" type="pres">
      <dgm:prSet presAssocID="{D6BE0AAA-CA79-416D-98B8-7FFC4FEDFB0F}" presName="node" presStyleLbl="node1" presStyleIdx="0" presStyleCnt="3" custScaleX="76986" custScaleY="56866">
        <dgm:presLayoutVars>
          <dgm:bulletEnabled val="1"/>
        </dgm:presLayoutVars>
      </dgm:prSet>
      <dgm:spPr/>
    </dgm:pt>
    <dgm:pt modelId="{5B88719C-234E-408D-BB61-60471C05F1FC}" type="pres">
      <dgm:prSet presAssocID="{73D7A02E-29F0-4541-90BA-16C15CBE27FF}" presName="sibTrans" presStyleCnt="0"/>
      <dgm:spPr/>
    </dgm:pt>
    <dgm:pt modelId="{F42CA9F0-2747-4202-8B73-74A75733C1B5}" type="pres">
      <dgm:prSet presAssocID="{938C5002-A3CA-46BA-999A-F68A5E49847C}" presName="node" presStyleLbl="node1" presStyleIdx="1" presStyleCnt="3" custScaleX="76986" custScaleY="56866">
        <dgm:presLayoutVars>
          <dgm:bulletEnabled val="1"/>
        </dgm:presLayoutVars>
      </dgm:prSet>
      <dgm:spPr/>
    </dgm:pt>
    <dgm:pt modelId="{A70A7B32-1313-44F4-9DE3-90D7383ADA43}" type="pres">
      <dgm:prSet presAssocID="{C802F910-E21E-4511-B308-833BEE637168}" presName="sibTrans" presStyleCnt="0"/>
      <dgm:spPr/>
    </dgm:pt>
    <dgm:pt modelId="{72886C73-12F2-45DC-BDB3-309031B18299}" type="pres">
      <dgm:prSet presAssocID="{2268F898-F82A-4C23-B1AE-050C2F5D17CA}" presName="node" presStyleLbl="node1" presStyleIdx="2" presStyleCnt="3" custScaleX="76986" custScaleY="56866">
        <dgm:presLayoutVars>
          <dgm:bulletEnabled val="1"/>
        </dgm:presLayoutVars>
      </dgm:prSet>
      <dgm:spPr/>
    </dgm:pt>
  </dgm:ptLst>
  <dgm:cxnLst>
    <dgm:cxn modelId="{04EC1D32-4115-4503-B445-8BD19282AF7F}" type="presOf" srcId="{2268F898-F82A-4C23-B1AE-050C2F5D17CA}" destId="{72886C73-12F2-45DC-BDB3-309031B18299}" srcOrd="0" destOrd="0" presId="urn:microsoft.com/office/officeart/2005/8/layout/default"/>
    <dgm:cxn modelId="{EE025A5B-269D-4E17-B77D-6036B88415EA}" srcId="{0549661E-FBBA-4D4F-8259-ED5ADA7570DA}" destId="{2268F898-F82A-4C23-B1AE-050C2F5D17CA}" srcOrd="2" destOrd="0" parTransId="{92533A0A-FECB-4D30-BE07-6736BAF2E241}" sibTransId="{27AA53F3-831D-4EAE-9911-7C8659525094}"/>
    <dgm:cxn modelId="{BF74E75D-41E1-46D8-BE14-774BF41669EC}" srcId="{0549661E-FBBA-4D4F-8259-ED5ADA7570DA}" destId="{D6BE0AAA-CA79-416D-98B8-7FFC4FEDFB0F}" srcOrd="0" destOrd="0" parTransId="{421DC98A-8232-49D9-95F6-A34B8445E727}" sibTransId="{73D7A02E-29F0-4541-90BA-16C15CBE27FF}"/>
    <dgm:cxn modelId="{95E9676B-58DD-4E68-B8DD-C6F24A2003F3}" type="presOf" srcId="{938C5002-A3CA-46BA-999A-F68A5E49847C}" destId="{F42CA9F0-2747-4202-8B73-74A75733C1B5}" srcOrd="0" destOrd="0" presId="urn:microsoft.com/office/officeart/2005/8/layout/default"/>
    <dgm:cxn modelId="{8C535CC1-EFD0-4041-8846-E456DFB938BE}" type="presOf" srcId="{D6BE0AAA-CA79-416D-98B8-7FFC4FEDFB0F}" destId="{447E6E06-6299-40C5-9812-532FE580FF32}" srcOrd="0" destOrd="0" presId="urn:microsoft.com/office/officeart/2005/8/layout/default"/>
    <dgm:cxn modelId="{9F7DC0D7-31A5-40FB-81FD-660444285FE7}" srcId="{0549661E-FBBA-4D4F-8259-ED5ADA7570DA}" destId="{938C5002-A3CA-46BA-999A-F68A5E49847C}" srcOrd="1" destOrd="0" parTransId="{65A8CB5B-8FAA-4CF5-89BE-10BC85B696C0}" sibTransId="{C802F910-E21E-4511-B308-833BEE637168}"/>
    <dgm:cxn modelId="{8196AFF9-4DD7-4F18-9FD2-26222709AE05}" type="presOf" srcId="{0549661E-FBBA-4D4F-8259-ED5ADA7570DA}" destId="{A6D31AEC-73B6-4DDA-A694-1C7202EA6941}" srcOrd="0" destOrd="0" presId="urn:microsoft.com/office/officeart/2005/8/layout/default"/>
    <dgm:cxn modelId="{9B93C589-0CFE-4B1C-8479-AF1FEF00C81C}" type="presParOf" srcId="{A6D31AEC-73B6-4DDA-A694-1C7202EA6941}" destId="{447E6E06-6299-40C5-9812-532FE580FF32}" srcOrd="0" destOrd="0" presId="urn:microsoft.com/office/officeart/2005/8/layout/default"/>
    <dgm:cxn modelId="{1E7AAE53-D6DE-4B40-827D-27387BE01A2D}" type="presParOf" srcId="{A6D31AEC-73B6-4DDA-A694-1C7202EA6941}" destId="{5B88719C-234E-408D-BB61-60471C05F1FC}" srcOrd="1" destOrd="0" presId="urn:microsoft.com/office/officeart/2005/8/layout/default"/>
    <dgm:cxn modelId="{0B46DB78-0471-43CE-8948-E3C3551C462C}" type="presParOf" srcId="{A6D31AEC-73B6-4DDA-A694-1C7202EA6941}" destId="{F42CA9F0-2747-4202-8B73-74A75733C1B5}" srcOrd="2" destOrd="0" presId="urn:microsoft.com/office/officeart/2005/8/layout/default"/>
    <dgm:cxn modelId="{C2C8CEDF-86AD-425A-8069-219479C529B1}" type="presParOf" srcId="{A6D31AEC-73B6-4DDA-A694-1C7202EA6941}" destId="{A70A7B32-1313-44F4-9DE3-90D7383ADA43}" srcOrd="3" destOrd="0" presId="urn:microsoft.com/office/officeart/2005/8/layout/default"/>
    <dgm:cxn modelId="{B50CED9E-DC58-44F8-A72C-F7F2C00A354D}" type="presParOf" srcId="{A6D31AEC-73B6-4DDA-A694-1C7202EA6941}" destId="{72886C73-12F2-45DC-BDB3-309031B1829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0EFE05-8114-49CB-9E12-52116181BBF2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9F5E2A-DB3E-442C-A7EC-F56BF2AC3A00}">
      <dgm:prSet/>
      <dgm:spPr/>
      <dgm:t>
        <a:bodyPr/>
        <a:lstStyle/>
        <a:p>
          <a:r>
            <a:rPr lang="en-US" b="1"/>
            <a:t>Improved Access to Healthcare Information</a:t>
          </a:r>
          <a:endParaRPr lang="en-US"/>
        </a:p>
      </dgm:t>
    </dgm:pt>
    <dgm:pt modelId="{596AA3E8-E711-43A9-BB8F-B69A9537E766}" type="parTrans" cxnId="{BFB0E2CA-D32F-40F9-B452-5EE86027D83D}">
      <dgm:prSet/>
      <dgm:spPr/>
      <dgm:t>
        <a:bodyPr/>
        <a:lstStyle/>
        <a:p>
          <a:endParaRPr lang="en-IN"/>
        </a:p>
      </dgm:t>
    </dgm:pt>
    <dgm:pt modelId="{B7D23A52-C187-4671-822B-0F26AFD19A18}" type="sibTrans" cxnId="{BFB0E2CA-D32F-40F9-B452-5EE86027D83D}">
      <dgm:prSet/>
      <dgm:spPr/>
      <dgm:t>
        <a:bodyPr/>
        <a:lstStyle/>
        <a:p>
          <a:endParaRPr lang="en-IN"/>
        </a:p>
      </dgm:t>
    </dgm:pt>
    <dgm:pt modelId="{9AA55267-6233-4252-94B0-907DF598DE3A}">
      <dgm:prSet/>
      <dgm:spPr/>
      <dgm:t>
        <a:bodyPr/>
        <a:lstStyle/>
        <a:p>
          <a:r>
            <a:rPr lang="en-US" b="1"/>
            <a:t>Early Detection and Prevention</a:t>
          </a:r>
          <a:endParaRPr lang="en-US"/>
        </a:p>
      </dgm:t>
    </dgm:pt>
    <dgm:pt modelId="{034D2885-6B47-48BA-8EBD-38F1439FE4BB}" type="parTrans" cxnId="{DDB98F9D-955A-40C9-BDF9-EAEB9288A89E}">
      <dgm:prSet/>
      <dgm:spPr/>
      <dgm:t>
        <a:bodyPr/>
        <a:lstStyle/>
        <a:p>
          <a:endParaRPr lang="en-IN"/>
        </a:p>
      </dgm:t>
    </dgm:pt>
    <dgm:pt modelId="{148487BA-4E95-41E2-8860-2F0D4C5FA0B9}" type="sibTrans" cxnId="{DDB98F9D-955A-40C9-BDF9-EAEB9288A89E}">
      <dgm:prSet/>
      <dgm:spPr/>
      <dgm:t>
        <a:bodyPr/>
        <a:lstStyle/>
        <a:p>
          <a:endParaRPr lang="en-IN"/>
        </a:p>
      </dgm:t>
    </dgm:pt>
    <dgm:pt modelId="{E06316B4-ACED-46E2-94C8-409D26A9B685}">
      <dgm:prSet/>
      <dgm:spPr/>
      <dgm:t>
        <a:bodyPr/>
        <a:lstStyle/>
        <a:p>
          <a:r>
            <a:rPr lang="en-US" b="1"/>
            <a:t>Reduced Healthcare Costs</a:t>
          </a:r>
          <a:endParaRPr lang="en-US"/>
        </a:p>
      </dgm:t>
    </dgm:pt>
    <dgm:pt modelId="{03764A0F-3716-4A1F-9BBA-C2D51E583E4A}" type="parTrans" cxnId="{395B80AC-898F-4ADF-AF28-0F2ECDF0D52A}">
      <dgm:prSet/>
      <dgm:spPr/>
      <dgm:t>
        <a:bodyPr/>
        <a:lstStyle/>
        <a:p>
          <a:endParaRPr lang="en-IN"/>
        </a:p>
      </dgm:t>
    </dgm:pt>
    <dgm:pt modelId="{BC4004DA-1D0F-4815-B641-5C6881A554C1}" type="sibTrans" cxnId="{395B80AC-898F-4ADF-AF28-0F2ECDF0D52A}">
      <dgm:prSet/>
      <dgm:spPr/>
      <dgm:t>
        <a:bodyPr/>
        <a:lstStyle/>
        <a:p>
          <a:endParaRPr lang="en-IN"/>
        </a:p>
      </dgm:t>
    </dgm:pt>
    <dgm:pt modelId="{1B9BB0FA-B3A6-4D53-8ED3-11FA27D33F5F}">
      <dgm:prSet/>
      <dgm:spPr/>
      <dgm:t>
        <a:bodyPr/>
        <a:lstStyle/>
        <a:p>
          <a:r>
            <a:rPr lang="en-US" b="1"/>
            <a:t>Enhanced Health Literacy</a:t>
          </a:r>
          <a:endParaRPr lang="en-US"/>
        </a:p>
      </dgm:t>
    </dgm:pt>
    <dgm:pt modelId="{0AA5601B-2B24-4F87-A8AE-D327DB42ADD9}" type="parTrans" cxnId="{E981CE5B-8F4E-493C-8A9A-E25FD09D65D2}">
      <dgm:prSet/>
      <dgm:spPr/>
      <dgm:t>
        <a:bodyPr/>
        <a:lstStyle/>
        <a:p>
          <a:endParaRPr lang="en-IN"/>
        </a:p>
      </dgm:t>
    </dgm:pt>
    <dgm:pt modelId="{96C355DE-B71D-41BA-8456-405B18B15739}" type="sibTrans" cxnId="{E981CE5B-8F4E-493C-8A9A-E25FD09D65D2}">
      <dgm:prSet/>
      <dgm:spPr/>
      <dgm:t>
        <a:bodyPr/>
        <a:lstStyle/>
        <a:p>
          <a:endParaRPr lang="en-IN"/>
        </a:p>
      </dgm:t>
    </dgm:pt>
    <dgm:pt modelId="{B33CB963-F4EF-4645-9A22-90F0B060BEA3}">
      <dgm:prSet/>
      <dgm:spPr/>
      <dgm:t>
        <a:bodyPr/>
        <a:lstStyle/>
        <a:p>
          <a:r>
            <a:rPr lang="en-US" b="1"/>
            <a:t>Data-Driven Insights for Healthcare Providers</a:t>
          </a:r>
          <a:endParaRPr lang="en-US"/>
        </a:p>
      </dgm:t>
    </dgm:pt>
    <dgm:pt modelId="{8726E564-B0CC-4AAB-AB5D-79FBE8DA8A61}" type="parTrans" cxnId="{DFCAECC5-190F-48D0-83EC-19C4F3D86B22}">
      <dgm:prSet/>
      <dgm:spPr/>
      <dgm:t>
        <a:bodyPr/>
        <a:lstStyle/>
        <a:p>
          <a:endParaRPr lang="en-IN"/>
        </a:p>
      </dgm:t>
    </dgm:pt>
    <dgm:pt modelId="{006F77D8-889C-4B19-B582-8102CE7B7237}" type="sibTrans" cxnId="{DFCAECC5-190F-48D0-83EC-19C4F3D86B22}">
      <dgm:prSet/>
      <dgm:spPr/>
      <dgm:t>
        <a:bodyPr/>
        <a:lstStyle/>
        <a:p>
          <a:endParaRPr lang="en-IN"/>
        </a:p>
      </dgm:t>
    </dgm:pt>
    <dgm:pt modelId="{32A6B5CA-868F-4E4E-A2C4-4950CCD1CE50}">
      <dgm:prSet/>
      <dgm:spPr/>
      <dgm:t>
        <a:bodyPr/>
        <a:lstStyle/>
        <a:p>
          <a:r>
            <a:rPr lang="en-US" b="1"/>
            <a:t>Continuous Improvement of Healthcare Services</a:t>
          </a:r>
          <a:endParaRPr lang="en-US"/>
        </a:p>
      </dgm:t>
    </dgm:pt>
    <dgm:pt modelId="{6059B0A9-DBAE-455B-A999-8C59E814C510}" type="parTrans" cxnId="{C3E863B8-8E06-48F8-A558-7E4BCAA6972F}">
      <dgm:prSet/>
      <dgm:spPr/>
      <dgm:t>
        <a:bodyPr/>
        <a:lstStyle/>
        <a:p>
          <a:endParaRPr lang="en-IN"/>
        </a:p>
      </dgm:t>
    </dgm:pt>
    <dgm:pt modelId="{BBFEAC1A-3FDC-4083-907B-BD03F8EEED60}" type="sibTrans" cxnId="{C3E863B8-8E06-48F8-A558-7E4BCAA6972F}">
      <dgm:prSet/>
      <dgm:spPr/>
      <dgm:t>
        <a:bodyPr/>
        <a:lstStyle/>
        <a:p>
          <a:endParaRPr lang="en-IN"/>
        </a:p>
      </dgm:t>
    </dgm:pt>
    <dgm:pt modelId="{EAF64726-66D4-45C8-932E-1D4BBD5F26C6}" type="pres">
      <dgm:prSet presAssocID="{320EFE05-8114-49CB-9E12-52116181BBF2}" presName="diagram" presStyleCnt="0">
        <dgm:presLayoutVars>
          <dgm:dir/>
          <dgm:resizeHandles val="exact"/>
        </dgm:presLayoutVars>
      </dgm:prSet>
      <dgm:spPr/>
    </dgm:pt>
    <dgm:pt modelId="{1A2A69AA-80A0-4F4B-999F-4B56B4C23FE5}" type="pres">
      <dgm:prSet presAssocID="{F99F5E2A-DB3E-442C-A7EC-F56BF2AC3A00}" presName="node" presStyleLbl="node1" presStyleIdx="0" presStyleCnt="6">
        <dgm:presLayoutVars>
          <dgm:bulletEnabled val="1"/>
        </dgm:presLayoutVars>
      </dgm:prSet>
      <dgm:spPr/>
    </dgm:pt>
    <dgm:pt modelId="{DD878F3C-764B-46BF-8029-0FABE1B62866}" type="pres">
      <dgm:prSet presAssocID="{B7D23A52-C187-4671-822B-0F26AFD19A18}" presName="sibTrans" presStyleCnt="0"/>
      <dgm:spPr/>
    </dgm:pt>
    <dgm:pt modelId="{A7C5601C-66FF-47DB-B7E9-ECD11BE96845}" type="pres">
      <dgm:prSet presAssocID="{9AA55267-6233-4252-94B0-907DF598DE3A}" presName="node" presStyleLbl="node1" presStyleIdx="1" presStyleCnt="6">
        <dgm:presLayoutVars>
          <dgm:bulletEnabled val="1"/>
        </dgm:presLayoutVars>
      </dgm:prSet>
      <dgm:spPr/>
    </dgm:pt>
    <dgm:pt modelId="{7E72E2EA-5587-4279-97D7-AEEEA001E448}" type="pres">
      <dgm:prSet presAssocID="{148487BA-4E95-41E2-8860-2F0D4C5FA0B9}" presName="sibTrans" presStyleCnt="0"/>
      <dgm:spPr/>
    </dgm:pt>
    <dgm:pt modelId="{1616C608-2806-4C6B-A192-D4A961BF5EE7}" type="pres">
      <dgm:prSet presAssocID="{E06316B4-ACED-46E2-94C8-409D26A9B685}" presName="node" presStyleLbl="node1" presStyleIdx="2" presStyleCnt="6">
        <dgm:presLayoutVars>
          <dgm:bulletEnabled val="1"/>
        </dgm:presLayoutVars>
      </dgm:prSet>
      <dgm:spPr/>
    </dgm:pt>
    <dgm:pt modelId="{837FE402-7E6D-40AC-B04A-23FDE862433F}" type="pres">
      <dgm:prSet presAssocID="{BC4004DA-1D0F-4815-B641-5C6881A554C1}" presName="sibTrans" presStyleCnt="0"/>
      <dgm:spPr/>
    </dgm:pt>
    <dgm:pt modelId="{0468BB96-478A-46C1-BE5B-0DD990A0222D}" type="pres">
      <dgm:prSet presAssocID="{1B9BB0FA-B3A6-4D53-8ED3-11FA27D33F5F}" presName="node" presStyleLbl="node1" presStyleIdx="3" presStyleCnt="6">
        <dgm:presLayoutVars>
          <dgm:bulletEnabled val="1"/>
        </dgm:presLayoutVars>
      </dgm:prSet>
      <dgm:spPr/>
    </dgm:pt>
    <dgm:pt modelId="{4D8DD5B0-86FE-4B72-8AD0-779345EC35C9}" type="pres">
      <dgm:prSet presAssocID="{96C355DE-B71D-41BA-8456-405B18B15739}" presName="sibTrans" presStyleCnt="0"/>
      <dgm:spPr/>
    </dgm:pt>
    <dgm:pt modelId="{7D75E208-6669-49E5-9377-003E23534670}" type="pres">
      <dgm:prSet presAssocID="{B33CB963-F4EF-4645-9A22-90F0B060BEA3}" presName="node" presStyleLbl="node1" presStyleIdx="4" presStyleCnt="6">
        <dgm:presLayoutVars>
          <dgm:bulletEnabled val="1"/>
        </dgm:presLayoutVars>
      </dgm:prSet>
      <dgm:spPr/>
    </dgm:pt>
    <dgm:pt modelId="{EB3B7634-11F3-40A6-BE2F-A921976BDA19}" type="pres">
      <dgm:prSet presAssocID="{006F77D8-889C-4B19-B582-8102CE7B7237}" presName="sibTrans" presStyleCnt="0"/>
      <dgm:spPr/>
    </dgm:pt>
    <dgm:pt modelId="{C99390C8-EF72-4651-A332-8B5EF5E2BB37}" type="pres">
      <dgm:prSet presAssocID="{32A6B5CA-868F-4E4E-A2C4-4950CCD1CE50}" presName="node" presStyleLbl="node1" presStyleIdx="5" presStyleCnt="6">
        <dgm:presLayoutVars>
          <dgm:bulletEnabled val="1"/>
        </dgm:presLayoutVars>
      </dgm:prSet>
      <dgm:spPr/>
    </dgm:pt>
  </dgm:ptLst>
  <dgm:cxnLst>
    <dgm:cxn modelId="{CA098933-028F-4AB1-AA60-76D2A505CC2A}" type="presOf" srcId="{32A6B5CA-868F-4E4E-A2C4-4950CCD1CE50}" destId="{C99390C8-EF72-4651-A332-8B5EF5E2BB37}" srcOrd="0" destOrd="0" presId="urn:microsoft.com/office/officeart/2005/8/layout/default"/>
    <dgm:cxn modelId="{4C45A73C-FAAF-4D95-B989-00A8DEB91F66}" type="presOf" srcId="{F99F5E2A-DB3E-442C-A7EC-F56BF2AC3A00}" destId="{1A2A69AA-80A0-4F4B-999F-4B56B4C23FE5}" srcOrd="0" destOrd="0" presId="urn:microsoft.com/office/officeart/2005/8/layout/default"/>
    <dgm:cxn modelId="{E981CE5B-8F4E-493C-8A9A-E25FD09D65D2}" srcId="{320EFE05-8114-49CB-9E12-52116181BBF2}" destId="{1B9BB0FA-B3A6-4D53-8ED3-11FA27D33F5F}" srcOrd="3" destOrd="0" parTransId="{0AA5601B-2B24-4F87-A8AE-D327DB42ADD9}" sibTransId="{96C355DE-B71D-41BA-8456-405B18B15739}"/>
    <dgm:cxn modelId="{C824ED48-253D-4521-BAD9-CB3365BE1CEB}" type="presOf" srcId="{9AA55267-6233-4252-94B0-907DF598DE3A}" destId="{A7C5601C-66FF-47DB-B7E9-ECD11BE96845}" srcOrd="0" destOrd="0" presId="urn:microsoft.com/office/officeart/2005/8/layout/default"/>
    <dgm:cxn modelId="{F149AF55-AA71-4617-849C-5A58B3E8C5A0}" type="presOf" srcId="{1B9BB0FA-B3A6-4D53-8ED3-11FA27D33F5F}" destId="{0468BB96-478A-46C1-BE5B-0DD990A0222D}" srcOrd="0" destOrd="0" presId="urn:microsoft.com/office/officeart/2005/8/layout/default"/>
    <dgm:cxn modelId="{58C48699-4CEB-4E11-AE00-916237520FE1}" type="presOf" srcId="{320EFE05-8114-49CB-9E12-52116181BBF2}" destId="{EAF64726-66D4-45C8-932E-1D4BBD5F26C6}" srcOrd="0" destOrd="0" presId="urn:microsoft.com/office/officeart/2005/8/layout/default"/>
    <dgm:cxn modelId="{DDB98F9D-955A-40C9-BDF9-EAEB9288A89E}" srcId="{320EFE05-8114-49CB-9E12-52116181BBF2}" destId="{9AA55267-6233-4252-94B0-907DF598DE3A}" srcOrd="1" destOrd="0" parTransId="{034D2885-6B47-48BA-8EBD-38F1439FE4BB}" sibTransId="{148487BA-4E95-41E2-8860-2F0D4C5FA0B9}"/>
    <dgm:cxn modelId="{A168099E-8651-4EF0-AF71-C43BA096117D}" type="presOf" srcId="{B33CB963-F4EF-4645-9A22-90F0B060BEA3}" destId="{7D75E208-6669-49E5-9377-003E23534670}" srcOrd="0" destOrd="0" presId="urn:microsoft.com/office/officeart/2005/8/layout/default"/>
    <dgm:cxn modelId="{395B80AC-898F-4ADF-AF28-0F2ECDF0D52A}" srcId="{320EFE05-8114-49CB-9E12-52116181BBF2}" destId="{E06316B4-ACED-46E2-94C8-409D26A9B685}" srcOrd="2" destOrd="0" parTransId="{03764A0F-3716-4A1F-9BBA-C2D51E583E4A}" sibTransId="{BC4004DA-1D0F-4815-B641-5C6881A554C1}"/>
    <dgm:cxn modelId="{C3E863B8-8E06-48F8-A558-7E4BCAA6972F}" srcId="{320EFE05-8114-49CB-9E12-52116181BBF2}" destId="{32A6B5CA-868F-4E4E-A2C4-4950CCD1CE50}" srcOrd="5" destOrd="0" parTransId="{6059B0A9-DBAE-455B-A999-8C59E814C510}" sibTransId="{BBFEAC1A-3FDC-4083-907B-BD03F8EEED60}"/>
    <dgm:cxn modelId="{DFCAECC5-190F-48D0-83EC-19C4F3D86B22}" srcId="{320EFE05-8114-49CB-9E12-52116181BBF2}" destId="{B33CB963-F4EF-4645-9A22-90F0B060BEA3}" srcOrd="4" destOrd="0" parTransId="{8726E564-B0CC-4AAB-AB5D-79FBE8DA8A61}" sibTransId="{006F77D8-889C-4B19-B582-8102CE7B7237}"/>
    <dgm:cxn modelId="{BFB0E2CA-D32F-40F9-B452-5EE86027D83D}" srcId="{320EFE05-8114-49CB-9E12-52116181BBF2}" destId="{F99F5E2A-DB3E-442C-A7EC-F56BF2AC3A00}" srcOrd="0" destOrd="0" parTransId="{596AA3E8-E711-43A9-BB8F-B69A9537E766}" sibTransId="{B7D23A52-C187-4671-822B-0F26AFD19A18}"/>
    <dgm:cxn modelId="{A2256ED4-7353-4747-9BEF-64DD6C42E8A1}" type="presOf" srcId="{E06316B4-ACED-46E2-94C8-409D26A9B685}" destId="{1616C608-2806-4C6B-A192-D4A961BF5EE7}" srcOrd="0" destOrd="0" presId="urn:microsoft.com/office/officeart/2005/8/layout/default"/>
    <dgm:cxn modelId="{E546E4C7-E11D-437A-BD5C-3F2D9BC04DA2}" type="presParOf" srcId="{EAF64726-66D4-45C8-932E-1D4BBD5F26C6}" destId="{1A2A69AA-80A0-4F4B-999F-4B56B4C23FE5}" srcOrd="0" destOrd="0" presId="urn:microsoft.com/office/officeart/2005/8/layout/default"/>
    <dgm:cxn modelId="{0DDE2B51-5A86-4F69-9257-16A02072A648}" type="presParOf" srcId="{EAF64726-66D4-45C8-932E-1D4BBD5F26C6}" destId="{DD878F3C-764B-46BF-8029-0FABE1B62866}" srcOrd="1" destOrd="0" presId="urn:microsoft.com/office/officeart/2005/8/layout/default"/>
    <dgm:cxn modelId="{8B197815-8A32-4C7D-B3DD-4D3AF17F9C05}" type="presParOf" srcId="{EAF64726-66D4-45C8-932E-1D4BBD5F26C6}" destId="{A7C5601C-66FF-47DB-B7E9-ECD11BE96845}" srcOrd="2" destOrd="0" presId="urn:microsoft.com/office/officeart/2005/8/layout/default"/>
    <dgm:cxn modelId="{A938E06D-1A8D-4C12-81B8-8D79028D36F0}" type="presParOf" srcId="{EAF64726-66D4-45C8-932E-1D4BBD5F26C6}" destId="{7E72E2EA-5587-4279-97D7-AEEEA001E448}" srcOrd="3" destOrd="0" presId="urn:microsoft.com/office/officeart/2005/8/layout/default"/>
    <dgm:cxn modelId="{B8748905-0861-4AD6-AC9A-C54AA1235F5E}" type="presParOf" srcId="{EAF64726-66D4-45C8-932E-1D4BBD5F26C6}" destId="{1616C608-2806-4C6B-A192-D4A961BF5EE7}" srcOrd="4" destOrd="0" presId="urn:microsoft.com/office/officeart/2005/8/layout/default"/>
    <dgm:cxn modelId="{A6066B15-3A81-4324-B783-EE1C8130DDC0}" type="presParOf" srcId="{EAF64726-66D4-45C8-932E-1D4BBD5F26C6}" destId="{837FE402-7E6D-40AC-B04A-23FDE862433F}" srcOrd="5" destOrd="0" presId="urn:microsoft.com/office/officeart/2005/8/layout/default"/>
    <dgm:cxn modelId="{E678E065-C763-4D1B-9244-CFAB3C8FED0C}" type="presParOf" srcId="{EAF64726-66D4-45C8-932E-1D4BBD5F26C6}" destId="{0468BB96-478A-46C1-BE5B-0DD990A0222D}" srcOrd="6" destOrd="0" presId="urn:microsoft.com/office/officeart/2005/8/layout/default"/>
    <dgm:cxn modelId="{84031D1A-8E73-46A9-8BE5-09AF0C9F8C6A}" type="presParOf" srcId="{EAF64726-66D4-45C8-932E-1D4BBD5F26C6}" destId="{4D8DD5B0-86FE-4B72-8AD0-779345EC35C9}" srcOrd="7" destOrd="0" presId="urn:microsoft.com/office/officeart/2005/8/layout/default"/>
    <dgm:cxn modelId="{1B38E7BD-C020-4CFC-8F47-F45A4FA061B3}" type="presParOf" srcId="{EAF64726-66D4-45C8-932E-1D4BBD5F26C6}" destId="{7D75E208-6669-49E5-9377-003E23534670}" srcOrd="8" destOrd="0" presId="urn:microsoft.com/office/officeart/2005/8/layout/default"/>
    <dgm:cxn modelId="{3AA16604-3699-4D18-A6A7-F7C795197097}" type="presParOf" srcId="{EAF64726-66D4-45C8-932E-1D4BBD5F26C6}" destId="{EB3B7634-11F3-40A6-BE2F-A921976BDA19}" srcOrd="9" destOrd="0" presId="urn:microsoft.com/office/officeart/2005/8/layout/default"/>
    <dgm:cxn modelId="{DFF948AE-AE0B-43D6-9C58-61DA9FEE7973}" type="presParOf" srcId="{EAF64726-66D4-45C8-932E-1D4BBD5F26C6}" destId="{C99390C8-EF72-4651-A332-8B5EF5E2BB3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6D31AEC-73B6-4DDA-A694-1C7202EA6941}" type="pres">
      <dgm:prSet presAssocID="{0549661E-FBBA-4D4F-8259-ED5ADA7570DA}" presName="diagram" presStyleCnt="0">
        <dgm:presLayoutVars>
          <dgm:dir/>
          <dgm:resizeHandles val="exact"/>
        </dgm:presLayoutVars>
      </dgm:prSet>
      <dgm:spPr/>
    </dgm:pt>
  </dgm:ptLst>
  <dgm:cxnLst>
    <dgm:cxn modelId="{8196AFF9-4DD7-4F18-9FD2-26222709AE05}" type="presOf" srcId="{0549661E-FBBA-4D4F-8259-ED5ADA7570DA}" destId="{A6D31AEC-73B6-4DDA-A694-1C7202EA694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49661E-FBBA-4D4F-8259-ED5ADA7570D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B31B968-C868-4696-A48E-43A1E0A981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Comprehensive Health Assessments</a:t>
          </a:r>
          <a:r>
            <a:rPr lang="en-US" sz="2000">
              <a:solidFill>
                <a:srgbClr val="010000"/>
              </a:solidFill>
              <a:latin typeface="+mj-lt"/>
            </a:rPr>
            <a:t>: Include evaluations for chronic conditions and lifestyle factors for holistic recommendations.</a:t>
          </a:r>
        </a:p>
      </dgm:t>
    </dgm:pt>
    <dgm:pt modelId="{B8FBFD57-FF33-4AA0-B019-232C2C517545}" type="parTrans" cxnId="{95B2127D-AFF0-4962-8FD1-26E3C511B56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AE1D9C2F-4D61-401F-9E56-96E09AF4BFE8}" type="sibTrans" cxnId="{95B2127D-AFF0-4962-8FD1-26E3C511B56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79882B4B-21BE-4CAC-8002-B193D24CF41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Real-Time Monitoring</a:t>
          </a:r>
          <a:r>
            <a:rPr lang="en-US" sz="2000">
              <a:solidFill>
                <a:srgbClr val="010000"/>
              </a:solidFill>
              <a:latin typeface="+mj-lt"/>
            </a:rPr>
            <a:t>: Collaborate with wearable tech companies to integrate biometric data for enhanced analysis.</a:t>
          </a:r>
        </a:p>
      </dgm:t>
    </dgm:pt>
    <dgm:pt modelId="{6250B526-2929-4065-8AAF-6826BA4648D4}" type="parTrans" cxnId="{AFF55BB9-D6DE-4FB7-A034-C32790880DF5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A51B5364-6A18-4C7A-A31E-ED036262BFB6}" type="sibTrans" cxnId="{AFF55BB9-D6DE-4FB7-A034-C32790880DF5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20B0E843-E7EC-4204-8F38-D21C3FC279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Referral Networks</a:t>
          </a:r>
          <a:r>
            <a:rPr lang="en-US" sz="2000">
              <a:solidFill>
                <a:srgbClr val="010000"/>
              </a:solidFill>
              <a:latin typeface="+mj-lt"/>
            </a:rPr>
            <a:t>: Establish connections to specialists based on symptom evaluations.</a:t>
          </a:r>
        </a:p>
      </dgm:t>
    </dgm:pt>
    <dgm:pt modelId="{26571F30-B00F-4E28-9ED3-B197BB57889F}" type="parTrans" cxnId="{70B0C594-C37B-4A84-AED0-BD8E6AA5925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9B05002A-CC5B-4940-90B3-85087F319651}" type="sibTrans" cxnId="{70B0C594-C37B-4A84-AED0-BD8E6AA5925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76ADB513-3FA7-46BB-9F7E-5A69DE0E62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Partnerships</a:t>
          </a:r>
          <a:r>
            <a:rPr lang="en-US" sz="2000">
              <a:solidFill>
                <a:srgbClr val="010000"/>
              </a:solidFill>
              <a:latin typeface="+mj-lt"/>
            </a:rPr>
            <a:t>: Collaborate with organizations like the WHO for global relevance.</a:t>
          </a:r>
        </a:p>
      </dgm:t>
    </dgm:pt>
    <dgm:pt modelId="{6A8E61D0-CF6E-4CE7-9936-6C51EDED92E2}" type="parTrans" cxnId="{0C995335-0BDC-4E56-B2A9-B17C76F6924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1AF68F3E-00B2-462C-9594-6FA47F4E34FE}" type="sibTrans" cxnId="{0C995335-0BDC-4E56-B2A9-B17C76F6924D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A7F3C9F2-8BC6-49C9-B3C3-30A344866FC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Research Collaborations</a:t>
          </a:r>
          <a:r>
            <a:rPr lang="en-US" sz="2000">
              <a:solidFill>
                <a:srgbClr val="010000"/>
              </a:solidFill>
              <a:latin typeface="+mj-lt"/>
            </a:rPr>
            <a:t>: Partner with academic institutions to utilize collected data for research.</a:t>
          </a:r>
        </a:p>
      </dgm:t>
    </dgm:pt>
    <dgm:pt modelId="{1AA634B4-A044-4927-B2AF-733D8BD8FE5A}" type="parTrans" cxnId="{C293F5E9-1A3A-4052-A8E8-936909E75D15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0559BC52-B2D2-41F1-BCFC-19B42D1E378D}" type="sibTrans" cxnId="{C293F5E9-1A3A-4052-A8E8-936909E75D15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DFF29EAB-FAEE-43CE-9128-D62EF09ACD3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Health Ecosystem</a:t>
          </a:r>
          <a:r>
            <a:rPr lang="en-US" sz="2000">
              <a:solidFill>
                <a:srgbClr val="010000"/>
              </a:solidFill>
              <a:latin typeface="+mj-lt"/>
            </a:rPr>
            <a:t>: Partner with existing health apps to provide a comprehensive management platform.</a:t>
          </a:r>
        </a:p>
      </dgm:t>
    </dgm:pt>
    <dgm:pt modelId="{88F6C839-736A-45B6-ACA0-58B533AEBB6F}" type="parTrans" cxnId="{E79408AE-07FA-4736-B958-691C7E71341C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774C65AD-E93F-4E2A-B0C6-A2D534290B7D}" type="sibTrans" cxnId="{E79408AE-07FA-4736-B958-691C7E71341C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FB4D7854-5EDA-49B5-9C92-2D7EAC554D3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Health Literacy Programs</a:t>
          </a:r>
          <a:r>
            <a:rPr lang="en-US" sz="2000">
              <a:solidFill>
                <a:srgbClr val="010000"/>
              </a:solidFill>
              <a:latin typeface="+mj-lt"/>
            </a:rPr>
            <a:t>: Include educational modules to enhance users' understanding of health topics.</a:t>
          </a:r>
        </a:p>
      </dgm:t>
    </dgm:pt>
    <dgm:pt modelId="{3FD16BD2-BECF-44F8-A68F-3CDCC3862917}" type="parTrans" cxnId="{31452B4D-2526-4958-97A4-DC3606EC6A5B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19CCDD6B-300E-4CDC-802A-BABBBE8B0844}" type="sibTrans" cxnId="{31452B4D-2526-4958-97A4-DC3606EC6A5B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DEDB065E-89A6-4F30-B0B1-BAA69E98DF9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>
              <a:solidFill>
                <a:srgbClr val="010000"/>
              </a:solidFill>
              <a:latin typeface="+mj-lt"/>
            </a:rPr>
            <a:t>Community Forums</a:t>
          </a:r>
          <a:r>
            <a:rPr lang="en-US" sz="2000">
              <a:solidFill>
                <a:srgbClr val="010000"/>
              </a:solidFill>
              <a:latin typeface="+mj-lt"/>
            </a:rPr>
            <a:t>: Establish platforms for users to connect and support each other in health management.</a:t>
          </a:r>
        </a:p>
      </dgm:t>
    </dgm:pt>
    <dgm:pt modelId="{21CF8C4F-2684-4A3D-874A-882D82278056}" type="parTrans" cxnId="{748E9B81-B0E6-41B0-B254-B25DCF789C4E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150CF8F0-4569-4597-95EF-36D19E70BFF5}" type="sibTrans" cxnId="{748E9B81-B0E6-41B0-B254-B25DCF789C4E}">
      <dgm:prSet/>
      <dgm:spPr/>
      <dgm:t>
        <a:bodyPr/>
        <a:lstStyle/>
        <a:p>
          <a:endParaRPr lang="en-IN">
            <a:solidFill>
              <a:srgbClr val="010000"/>
            </a:solidFill>
          </a:endParaRPr>
        </a:p>
      </dgm:t>
    </dgm:pt>
    <dgm:pt modelId="{7C0BD444-2D4A-492B-A916-1A8458AC21D8}" type="pres">
      <dgm:prSet presAssocID="{0549661E-FBBA-4D4F-8259-ED5ADA7570DA}" presName="vert0" presStyleCnt="0">
        <dgm:presLayoutVars>
          <dgm:dir/>
          <dgm:animOne val="branch"/>
          <dgm:animLvl val="lvl"/>
        </dgm:presLayoutVars>
      </dgm:prSet>
      <dgm:spPr/>
    </dgm:pt>
    <dgm:pt modelId="{4F6F1331-0125-468C-A1A8-D478514F127A}" type="pres">
      <dgm:prSet presAssocID="{0B31B968-C868-4696-A48E-43A1E0A9815D}" presName="thickLine" presStyleLbl="alignNode1" presStyleIdx="0" presStyleCnt="8"/>
      <dgm:spPr/>
    </dgm:pt>
    <dgm:pt modelId="{D94F7718-8F53-4400-B4D8-C0A1F3635584}" type="pres">
      <dgm:prSet presAssocID="{0B31B968-C868-4696-A48E-43A1E0A9815D}" presName="horz1" presStyleCnt="0"/>
      <dgm:spPr/>
    </dgm:pt>
    <dgm:pt modelId="{45CEC003-F0F3-402F-8174-04FE2D5C5D4C}" type="pres">
      <dgm:prSet presAssocID="{0B31B968-C868-4696-A48E-43A1E0A9815D}" presName="tx1" presStyleLbl="revTx" presStyleIdx="0" presStyleCnt="8"/>
      <dgm:spPr/>
    </dgm:pt>
    <dgm:pt modelId="{A00611DE-7058-4A81-AFA7-691121F3EBAC}" type="pres">
      <dgm:prSet presAssocID="{0B31B968-C868-4696-A48E-43A1E0A9815D}" presName="vert1" presStyleCnt="0"/>
      <dgm:spPr/>
    </dgm:pt>
    <dgm:pt modelId="{F49DC2E9-819D-484A-8D21-B03B07F095AB}" type="pres">
      <dgm:prSet presAssocID="{79882B4B-21BE-4CAC-8002-B193D24CF41B}" presName="thickLine" presStyleLbl="alignNode1" presStyleIdx="1" presStyleCnt="8"/>
      <dgm:spPr/>
    </dgm:pt>
    <dgm:pt modelId="{AF3FA93B-C576-41D1-9FFA-E29EB619A202}" type="pres">
      <dgm:prSet presAssocID="{79882B4B-21BE-4CAC-8002-B193D24CF41B}" presName="horz1" presStyleCnt="0"/>
      <dgm:spPr/>
    </dgm:pt>
    <dgm:pt modelId="{3C8C9282-C984-44D0-897A-344607172225}" type="pres">
      <dgm:prSet presAssocID="{79882B4B-21BE-4CAC-8002-B193D24CF41B}" presName="tx1" presStyleLbl="revTx" presStyleIdx="1" presStyleCnt="8"/>
      <dgm:spPr/>
    </dgm:pt>
    <dgm:pt modelId="{36B2C8E6-455A-4C46-847B-705EAC9A42D4}" type="pres">
      <dgm:prSet presAssocID="{79882B4B-21BE-4CAC-8002-B193D24CF41B}" presName="vert1" presStyleCnt="0"/>
      <dgm:spPr/>
    </dgm:pt>
    <dgm:pt modelId="{B2170778-E7A9-4676-AC61-B35A516D92A9}" type="pres">
      <dgm:prSet presAssocID="{20B0E843-E7EC-4204-8F38-D21C3FC2791D}" presName="thickLine" presStyleLbl="alignNode1" presStyleIdx="2" presStyleCnt="8"/>
      <dgm:spPr/>
    </dgm:pt>
    <dgm:pt modelId="{2B5479F8-A08E-4CD6-BB3C-CBC1DBBDF6FD}" type="pres">
      <dgm:prSet presAssocID="{20B0E843-E7EC-4204-8F38-D21C3FC2791D}" presName="horz1" presStyleCnt="0"/>
      <dgm:spPr/>
    </dgm:pt>
    <dgm:pt modelId="{262153AE-E2B0-4384-9782-9072337E0E9E}" type="pres">
      <dgm:prSet presAssocID="{20B0E843-E7EC-4204-8F38-D21C3FC2791D}" presName="tx1" presStyleLbl="revTx" presStyleIdx="2" presStyleCnt="8"/>
      <dgm:spPr/>
    </dgm:pt>
    <dgm:pt modelId="{093B135E-AE32-460D-9E43-5A1FD6B36B35}" type="pres">
      <dgm:prSet presAssocID="{20B0E843-E7EC-4204-8F38-D21C3FC2791D}" presName="vert1" presStyleCnt="0"/>
      <dgm:spPr/>
    </dgm:pt>
    <dgm:pt modelId="{458D6A9E-4326-46C0-9024-CD1D5BD7E40C}" type="pres">
      <dgm:prSet presAssocID="{76ADB513-3FA7-46BB-9F7E-5A69DE0E6207}" presName="thickLine" presStyleLbl="alignNode1" presStyleIdx="3" presStyleCnt="8"/>
      <dgm:spPr/>
    </dgm:pt>
    <dgm:pt modelId="{4C13D96A-C24D-4562-B093-90033405B1B3}" type="pres">
      <dgm:prSet presAssocID="{76ADB513-3FA7-46BB-9F7E-5A69DE0E6207}" presName="horz1" presStyleCnt="0"/>
      <dgm:spPr/>
    </dgm:pt>
    <dgm:pt modelId="{7C8106C7-25D5-4A03-A5DF-E06785EB3044}" type="pres">
      <dgm:prSet presAssocID="{76ADB513-3FA7-46BB-9F7E-5A69DE0E6207}" presName="tx1" presStyleLbl="revTx" presStyleIdx="3" presStyleCnt="8"/>
      <dgm:spPr/>
    </dgm:pt>
    <dgm:pt modelId="{64731211-78AE-45BC-923A-A85E0FC3558F}" type="pres">
      <dgm:prSet presAssocID="{76ADB513-3FA7-46BB-9F7E-5A69DE0E6207}" presName="vert1" presStyleCnt="0"/>
      <dgm:spPr/>
    </dgm:pt>
    <dgm:pt modelId="{FD2C3474-ED70-47E1-99EB-3EF1ABE20C4A}" type="pres">
      <dgm:prSet presAssocID="{A7F3C9F2-8BC6-49C9-B3C3-30A344866FC5}" presName="thickLine" presStyleLbl="alignNode1" presStyleIdx="4" presStyleCnt="8"/>
      <dgm:spPr/>
    </dgm:pt>
    <dgm:pt modelId="{6ACA85CB-81AF-4324-9450-11CB2CFF183D}" type="pres">
      <dgm:prSet presAssocID="{A7F3C9F2-8BC6-49C9-B3C3-30A344866FC5}" presName="horz1" presStyleCnt="0"/>
      <dgm:spPr/>
    </dgm:pt>
    <dgm:pt modelId="{639C10E6-D87F-4CBE-888D-5BFF81F2C493}" type="pres">
      <dgm:prSet presAssocID="{A7F3C9F2-8BC6-49C9-B3C3-30A344866FC5}" presName="tx1" presStyleLbl="revTx" presStyleIdx="4" presStyleCnt="8"/>
      <dgm:spPr/>
    </dgm:pt>
    <dgm:pt modelId="{3DA1F121-10D6-40E8-B9AF-9D53869AB75B}" type="pres">
      <dgm:prSet presAssocID="{A7F3C9F2-8BC6-49C9-B3C3-30A344866FC5}" presName="vert1" presStyleCnt="0"/>
      <dgm:spPr/>
    </dgm:pt>
    <dgm:pt modelId="{9FE57CAB-1882-4723-928B-7E603D9EA6C2}" type="pres">
      <dgm:prSet presAssocID="{DFF29EAB-FAEE-43CE-9128-D62EF09ACD31}" presName="thickLine" presStyleLbl="alignNode1" presStyleIdx="5" presStyleCnt="8"/>
      <dgm:spPr/>
    </dgm:pt>
    <dgm:pt modelId="{88A8728D-0119-4B19-867E-E88C7E36486A}" type="pres">
      <dgm:prSet presAssocID="{DFF29EAB-FAEE-43CE-9128-D62EF09ACD31}" presName="horz1" presStyleCnt="0"/>
      <dgm:spPr/>
    </dgm:pt>
    <dgm:pt modelId="{2DC940F0-631D-4EA4-8251-801398B040DB}" type="pres">
      <dgm:prSet presAssocID="{DFF29EAB-FAEE-43CE-9128-D62EF09ACD31}" presName="tx1" presStyleLbl="revTx" presStyleIdx="5" presStyleCnt="8"/>
      <dgm:spPr/>
    </dgm:pt>
    <dgm:pt modelId="{5E446B89-1970-44A8-9B91-959896B06987}" type="pres">
      <dgm:prSet presAssocID="{DFF29EAB-FAEE-43CE-9128-D62EF09ACD31}" presName="vert1" presStyleCnt="0"/>
      <dgm:spPr/>
    </dgm:pt>
    <dgm:pt modelId="{86FDE465-0447-4A83-8031-234966C44E89}" type="pres">
      <dgm:prSet presAssocID="{FB4D7854-5EDA-49B5-9C92-2D7EAC554D3E}" presName="thickLine" presStyleLbl="alignNode1" presStyleIdx="6" presStyleCnt="8"/>
      <dgm:spPr/>
    </dgm:pt>
    <dgm:pt modelId="{C04A4500-5BFA-441E-9712-DC2C0EB3F761}" type="pres">
      <dgm:prSet presAssocID="{FB4D7854-5EDA-49B5-9C92-2D7EAC554D3E}" presName="horz1" presStyleCnt="0"/>
      <dgm:spPr/>
    </dgm:pt>
    <dgm:pt modelId="{888256E1-2C60-49D6-9F25-70578A57E7B6}" type="pres">
      <dgm:prSet presAssocID="{FB4D7854-5EDA-49B5-9C92-2D7EAC554D3E}" presName="tx1" presStyleLbl="revTx" presStyleIdx="6" presStyleCnt="8"/>
      <dgm:spPr/>
    </dgm:pt>
    <dgm:pt modelId="{199754BD-396C-4FEA-8986-E222DD4A0372}" type="pres">
      <dgm:prSet presAssocID="{FB4D7854-5EDA-49B5-9C92-2D7EAC554D3E}" presName="vert1" presStyleCnt="0"/>
      <dgm:spPr/>
    </dgm:pt>
    <dgm:pt modelId="{8267F712-1F29-4FEB-A926-C3CD5CA17584}" type="pres">
      <dgm:prSet presAssocID="{DEDB065E-89A6-4F30-B0B1-BAA69E98DF94}" presName="thickLine" presStyleLbl="alignNode1" presStyleIdx="7" presStyleCnt="8"/>
      <dgm:spPr/>
    </dgm:pt>
    <dgm:pt modelId="{F2866D3B-7FB0-4CD7-AC3D-5D9B2D6B4EEA}" type="pres">
      <dgm:prSet presAssocID="{DEDB065E-89A6-4F30-B0B1-BAA69E98DF94}" presName="horz1" presStyleCnt="0"/>
      <dgm:spPr/>
    </dgm:pt>
    <dgm:pt modelId="{024487E9-5A51-4119-B024-A401ECA76F07}" type="pres">
      <dgm:prSet presAssocID="{DEDB065E-89A6-4F30-B0B1-BAA69E98DF94}" presName="tx1" presStyleLbl="revTx" presStyleIdx="7" presStyleCnt="8"/>
      <dgm:spPr/>
    </dgm:pt>
    <dgm:pt modelId="{20B07A48-3CBA-4F8A-A8F1-27EBF1B1B520}" type="pres">
      <dgm:prSet presAssocID="{DEDB065E-89A6-4F30-B0B1-BAA69E98DF94}" presName="vert1" presStyleCnt="0"/>
      <dgm:spPr/>
    </dgm:pt>
  </dgm:ptLst>
  <dgm:cxnLst>
    <dgm:cxn modelId="{EE0FA22B-533E-4141-A0BB-8E66EB3150AD}" type="presOf" srcId="{0B31B968-C868-4696-A48E-43A1E0A9815D}" destId="{45CEC003-F0F3-402F-8174-04FE2D5C5D4C}" srcOrd="0" destOrd="0" presId="urn:microsoft.com/office/officeart/2008/layout/LinedList"/>
    <dgm:cxn modelId="{BDD69533-A2AF-452C-ADD6-AC684237ABDE}" type="presOf" srcId="{79882B4B-21BE-4CAC-8002-B193D24CF41B}" destId="{3C8C9282-C984-44D0-897A-344607172225}" srcOrd="0" destOrd="0" presId="urn:microsoft.com/office/officeart/2008/layout/LinedList"/>
    <dgm:cxn modelId="{0C995335-0BDC-4E56-B2A9-B17C76F6924D}" srcId="{0549661E-FBBA-4D4F-8259-ED5ADA7570DA}" destId="{76ADB513-3FA7-46BB-9F7E-5A69DE0E6207}" srcOrd="3" destOrd="0" parTransId="{6A8E61D0-CF6E-4CE7-9936-6C51EDED92E2}" sibTransId="{1AF68F3E-00B2-462C-9594-6FA47F4E34FE}"/>
    <dgm:cxn modelId="{04536238-2044-439E-BB87-0DE8CB2F9E0A}" type="presOf" srcId="{76ADB513-3FA7-46BB-9F7E-5A69DE0E6207}" destId="{7C8106C7-25D5-4A03-A5DF-E06785EB3044}" srcOrd="0" destOrd="0" presId="urn:microsoft.com/office/officeart/2008/layout/LinedList"/>
    <dgm:cxn modelId="{31452B4D-2526-4958-97A4-DC3606EC6A5B}" srcId="{0549661E-FBBA-4D4F-8259-ED5ADA7570DA}" destId="{FB4D7854-5EDA-49B5-9C92-2D7EAC554D3E}" srcOrd="6" destOrd="0" parTransId="{3FD16BD2-BECF-44F8-A68F-3CDCC3862917}" sibTransId="{19CCDD6B-300E-4CDC-802A-BABBBE8B0844}"/>
    <dgm:cxn modelId="{37E52154-2C09-41C3-BCD4-45BA008368B0}" type="presOf" srcId="{FB4D7854-5EDA-49B5-9C92-2D7EAC554D3E}" destId="{888256E1-2C60-49D6-9F25-70578A57E7B6}" srcOrd="0" destOrd="0" presId="urn:microsoft.com/office/officeart/2008/layout/LinedList"/>
    <dgm:cxn modelId="{98CB3974-90A4-4B5D-AF98-11A9F75043C8}" type="presOf" srcId="{20B0E843-E7EC-4204-8F38-D21C3FC2791D}" destId="{262153AE-E2B0-4384-9782-9072337E0E9E}" srcOrd="0" destOrd="0" presId="urn:microsoft.com/office/officeart/2008/layout/LinedList"/>
    <dgm:cxn modelId="{95B2127D-AFF0-4962-8FD1-26E3C511B56D}" srcId="{0549661E-FBBA-4D4F-8259-ED5ADA7570DA}" destId="{0B31B968-C868-4696-A48E-43A1E0A9815D}" srcOrd="0" destOrd="0" parTransId="{B8FBFD57-FF33-4AA0-B019-232C2C517545}" sibTransId="{AE1D9C2F-4D61-401F-9E56-96E09AF4BFE8}"/>
    <dgm:cxn modelId="{748E9B81-B0E6-41B0-B254-B25DCF789C4E}" srcId="{0549661E-FBBA-4D4F-8259-ED5ADA7570DA}" destId="{DEDB065E-89A6-4F30-B0B1-BAA69E98DF94}" srcOrd="7" destOrd="0" parTransId="{21CF8C4F-2684-4A3D-874A-882D82278056}" sibTransId="{150CF8F0-4569-4597-95EF-36D19E70BFF5}"/>
    <dgm:cxn modelId="{AB91D98D-D4B1-4936-B6DA-04C0C5CA7447}" type="presOf" srcId="{DFF29EAB-FAEE-43CE-9128-D62EF09ACD31}" destId="{2DC940F0-631D-4EA4-8251-801398B040DB}" srcOrd="0" destOrd="0" presId="urn:microsoft.com/office/officeart/2008/layout/LinedList"/>
    <dgm:cxn modelId="{2832C991-49BA-45CB-B7F6-943F7F896745}" type="presOf" srcId="{0549661E-FBBA-4D4F-8259-ED5ADA7570DA}" destId="{7C0BD444-2D4A-492B-A916-1A8458AC21D8}" srcOrd="0" destOrd="0" presId="urn:microsoft.com/office/officeart/2008/layout/LinedList"/>
    <dgm:cxn modelId="{70B0C594-C37B-4A84-AED0-BD8E6AA5925D}" srcId="{0549661E-FBBA-4D4F-8259-ED5ADA7570DA}" destId="{20B0E843-E7EC-4204-8F38-D21C3FC2791D}" srcOrd="2" destOrd="0" parTransId="{26571F30-B00F-4E28-9ED3-B197BB57889F}" sibTransId="{9B05002A-CC5B-4940-90B3-85087F319651}"/>
    <dgm:cxn modelId="{3F9BAD99-E486-432A-9EA2-5683EA51BB33}" type="presOf" srcId="{A7F3C9F2-8BC6-49C9-B3C3-30A344866FC5}" destId="{639C10E6-D87F-4CBE-888D-5BFF81F2C493}" srcOrd="0" destOrd="0" presId="urn:microsoft.com/office/officeart/2008/layout/LinedList"/>
    <dgm:cxn modelId="{E79408AE-07FA-4736-B958-691C7E71341C}" srcId="{0549661E-FBBA-4D4F-8259-ED5ADA7570DA}" destId="{DFF29EAB-FAEE-43CE-9128-D62EF09ACD31}" srcOrd="5" destOrd="0" parTransId="{88F6C839-736A-45B6-ACA0-58B533AEBB6F}" sibTransId="{774C65AD-E93F-4E2A-B0C6-A2D534290B7D}"/>
    <dgm:cxn modelId="{01C0C6B3-35E2-4B7E-B054-4B85E0B8CB09}" type="presOf" srcId="{DEDB065E-89A6-4F30-B0B1-BAA69E98DF94}" destId="{024487E9-5A51-4119-B024-A401ECA76F07}" srcOrd="0" destOrd="0" presId="urn:microsoft.com/office/officeart/2008/layout/LinedList"/>
    <dgm:cxn modelId="{AFF55BB9-D6DE-4FB7-A034-C32790880DF5}" srcId="{0549661E-FBBA-4D4F-8259-ED5ADA7570DA}" destId="{79882B4B-21BE-4CAC-8002-B193D24CF41B}" srcOrd="1" destOrd="0" parTransId="{6250B526-2929-4065-8AAF-6826BA4648D4}" sibTransId="{A51B5364-6A18-4C7A-A31E-ED036262BFB6}"/>
    <dgm:cxn modelId="{C293F5E9-1A3A-4052-A8E8-936909E75D15}" srcId="{0549661E-FBBA-4D4F-8259-ED5ADA7570DA}" destId="{A7F3C9F2-8BC6-49C9-B3C3-30A344866FC5}" srcOrd="4" destOrd="0" parTransId="{1AA634B4-A044-4927-B2AF-733D8BD8FE5A}" sibTransId="{0559BC52-B2D2-41F1-BCFC-19B42D1E378D}"/>
    <dgm:cxn modelId="{7B171D68-71CC-41E6-BA70-78E9C40DFEF6}" type="presParOf" srcId="{7C0BD444-2D4A-492B-A916-1A8458AC21D8}" destId="{4F6F1331-0125-468C-A1A8-D478514F127A}" srcOrd="0" destOrd="0" presId="urn:microsoft.com/office/officeart/2008/layout/LinedList"/>
    <dgm:cxn modelId="{361954DD-89EE-4C96-8152-52028952DE74}" type="presParOf" srcId="{7C0BD444-2D4A-492B-A916-1A8458AC21D8}" destId="{D94F7718-8F53-4400-B4D8-C0A1F3635584}" srcOrd="1" destOrd="0" presId="urn:microsoft.com/office/officeart/2008/layout/LinedList"/>
    <dgm:cxn modelId="{89407676-A40E-45B1-88F0-523264432679}" type="presParOf" srcId="{D94F7718-8F53-4400-B4D8-C0A1F3635584}" destId="{45CEC003-F0F3-402F-8174-04FE2D5C5D4C}" srcOrd="0" destOrd="0" presId="urn:microsoft.com/office/officeart/2008/layout/LinedList"/>
    <dgm:cxn modelId="{07CD12BE-C17E-4738-B608-510AE9F456B3}" type="presParOf" srcId="{D94F7718-8F53-4400-B4D8-C0A1F3635584}" destId="{A00611DE-7058-4A81-AFA7-691121F3EBAC}" srcOrd="1" destOrd="0" presId="urn:microsoft.com/office/officeart/2008/layout/LinedList"/>
    <dgm:cxn modelId="{6DD76410-8358-4C0C-955F-43336EC3117A}" type="presParOf" srcId="{7C0BD444-2D4A-492B-A916-1A8458AC21D8}" destId="{F49DC2E9-819D-484A-8D21-B03B07F095AB}" srcOrd="2" destOrd="0" presId="urn:microsoft.com/office/officeart/2008/layout/LinedList"/>
    <dgm:cxn modelId="{5F19ECFA-02C2-47FC-BFCE-39D0615220D2}" type="presParOf" srcId="{7C0BD444-2D4A-492B-A916-1A8458AC21D8}" destId="{AF3FA93B-C576-41D1-9FFA-E29EB619A202}" srcOrd="3" destOrd="0" presId="urn:microsoft.com/office/officeart/2008/layout/LinedList"/>
    <dgm:cxn modelId="{74138CCC-C12F-4317-8E8B-744108FB392C}" type="presParOf" srcId="{AF3FA93B-C576-41D1-9FFA-E29EB619A202}" destId="{3C8C9282-C984-44D0-897A-344607172225}" srcOrd="0" destOrd="0" presId="urn:microsoft.com/office/officeart/2008/layout/LinedList"/>
    <dgm:cxn modelId="{6F213082-F0F4-47C3-A9AF-3D4EC118C53C}" type="presParOf" srcId="{AF3FA93B-C576-41D1-9FFA-E29EB619A202}" destId="{36B2C8E6-455A-4C46-847B-705EAC9A42D4}" srcOrd="1" destOrd="0" presId="urn:microsoft.com/office/officeart/2008/layout/LinedList"/>
    <dgm:cxn modelId="{3565CFDD-9412-4CC6-A385-AF9FC3D54C81}" type="presParOf" srcId="{7C0BD444-2D4A-492B-A916-1A8458AC21D8}" destId="{B2170778-E7A9-4676-AC61-B35A516D92A9}" srcOrd="4" destOrd="0" presId="urn:microsoft.com/office/officeart/2008/layout/LinedList"/>
    <dgm:cxn modelId="{436BB653-2354-4245-A866-6C947C8E94AD}" type="presParOf" srcId="{7C0BD444-2D4A-492B-A916-1A8458AC21D8}" destId="{2B5479F8-A08E-4CD6-BB3C-CBC1DBBDF6FD}" srcOrd="5" destOrd="0" presId="urn:microsoft.com/office/officeart/2008/layout/LinedList"/>
    <dgm:cxn modelId="{96172BE9-7C17-44ED-A22B-79A46136A8D2}" type="presParOf" srcId="{2B5479F8-A08E-4CD6-BB3C-CBC1DBBDF6FD}" destId="{262153AE-E2B0-4384-9782-9072337E0E9E}" srcOrd="0" destOrd="0" presId="urn:microsoft.com/office/officeart/2008/layout/LinedList"/>
    <dgm:cxn modelId="{85A092F9-D550-4709-A0AF-5CD94E312B1A}" type="presParOf" srcId="{2B5479F8-A08E-4CD6-BB3C-CBC1DBBDF6FD}" destId="{093B135E-AE32-460D-9E43-5A1FD6B36B35}" srcOrd="1" destOrd="0" presId="urn:microsoft.com/office/officeart/2008/layout/LinedList"/>
    <dgm:cxn modelId="{46CB71A5-B9A2-4C50-BBD9-B575ACF63D34}" type="presParOf" srcId="{7C0BD444-2D4A-492B-A916-1A8458AC21D8}" destId="{458D6A9E-4326-46C0-9024-CD1D5BD7E40C}" srcOrd="6" destOrd="0" presId="urn:microsoft.com/office/officeart/2008/layout/LinedList"/>
    <dgm:cxn modelId="{CDA0DCB8-922B-48EB-B840-E94E125292A0}" type="presParOf" srcId="{7C0BD444-2D4A-492B-A916-1A8458AC21D8}" destId="{4C13D96A-C24D-4562-B093-90033405B1B3}" srcOrd="7" destOrd="0" presId="urn:microsoft.com/office/officeart/2008/layout/LinedList"/>
    <dgm:cxn modelId="{3BA87C2A-EC71-4B47-AAEC-1C70A578F402}" type="presParOf" srcId="{4C13D96A-C24D-4562-B093-90033405B1B3}" destId="{7C8106C7-25D5-4A03-A5DF-E06785EB3044}" srcOrd="0" destOrd="0" presId="urn:microsoft.com/office/officeart/2008/layout/LinedList"/>
    <dgm:cxn modelId="{FD89EDC1-EDF4-4148-B6C4-C76CD95EFFC4}" type="presParOf" srcId="{4C13D96A-C24D-4562-B093-90033405B1B3}" destId="{64731211-78AE-45BC-923A-A85E0FC3558F}" srcOrd="1" destOrd="0" presId="urn:microsoft.com/office/officeart/2008/layout/LinedList"/>
    <dgm:cxn modelId="{EEFE1C4E-4F48-4907-99E1-339517D308E3}" type="presParOf" srcId="{7C0BD444-2D4A-492B-A916-1A8458AC21D8}" destId="{FD2C3474-ED70-47E1-99EB-3EF1ABE20C4A}" srcOrd="8" destOrd="0" presId="urn:microsoft.com/office/officeart/2008/layout/LinedList"/>
    <dgm:cxn modelId="{20B22C68-7820-4BA3-B7C3-97FE43629360}" type="presParOf" srcId="{7C0BD444-2D4A-492B-A916-1A8458AC21D8}" destId="{6ACA85CB-81AF-4324-9450-11CB2CFF183D}" srcOrd="9" destOrd="0" presId="urn:microsoft.com/office/officeart/2008/layout/LinedList"/>
    <dgm:cxn modelId="{DC08578C-24A9-4E0C-91EA-ED2FE36060EF}" type="presParOf" srcId="{6ACA85CB-81AF-4324-9450-11CB2CFF183D}" destId="{639C10E6-D87F-4CBE-888D-5BFF81F2C493}" srcOrd="0" destOrd="0" presId="urn:microsoft.com/office/officeart/2008/layout/LinedList"/>
    <dgm:cxn modelId="{9C3BD97C-D340-486B-A5C0-46A321266A38}" type="presParOf" srcId="{6ACA85CB-81AF-4324-9450-11CB2CFF183D}" destId="{3DA1F121-10D6-40E8-B9AF-9D53869AB75B}" srcOrd="1" destOrd="0" presId="urn:microsoft.com/office/officeart/2008/layout/LinedList"/>
    <dgm:cxn modelId="{2262B281-40C0-44B5-843F-A1F26FF4BC81}" type="presParOf" srcId="{7C0BD444-2D4A-492B-A916-1A8458AC21D8}" destId="{9FE57CAB-1882-4723-928B-7E603D9EA6C2}" srcOrd="10" destOrd="0" presId="urn:microsoft.com/office/officeart/2008/layout/LinedList"/>
    <dgm:cxn modelId="{936CD4E3-E3EE-4FE6-BE81-0D3EC676BF55}" type="presParOf" srcId="{7C0BD444-2D4A-492B-A916-1A8458AC21D8}" destId="{88A8728D-0119-4B19-867E-E88C7E36486A}" srcOrd="11" destOrd="0" presId="urn:microsoft.com/office/officeart/2008/layout/LinedList"/>
    <dgm:cxn modelId="{59D00337-4022-4A22-AF16-D2F23163146F}" type="presParOf" srcId="{88A8728D-0119-4B19-867E-E88C7E36486A}" destId="{2DC940F0-631D-4EA4-8251-801398B040DB}" srcOrd="0" destOrd="0" presId="urn:microsoft.com/office/officeart/2008/layout/LinedList"/>
    <dgm:cxn modelId="{1269CCE6-10A6-4E47-84C6-2E881AA5DBD3}" type="presParOf" srcId="{88A8728D-0119-4B19-867E-E88C7E36486A}" destId="{5E446B89-1970-44A8-9B91-959896B06987}" srcOrd="1" destOrd="0" presId="urn:microsoft.com/office/officeart/2008/layout/LinedList"/>
    <dgm:cxn modelId="{AE7C694C-4592-4180-8622-E078AFB01812}" type="presParOf" srcId="{7C0BD444-2D4A-492B-A916-1A8458AC21D8}" destId="{86FDE465-0447-4A83-8031-234966C44E89}" srcOrd="12" destOrd="0" presId="urn:microsoft.com/office/officeart/2008/layout/LinedList"/>
    <dgm:cxn modelId="{BC07B398-274E-4CE3-9D62-4A6C10B8B4B3}" type="presParOf" srcId="{7C0BD444-2D4A-492B-A916-1A8458AC21D8}" destId="{C04A4500-5BFA-441E-9712-DC2C0EB3F761}" srcOrd="13" destOrd="0" presId="urn:microsoft.com/office/officeart/2008/layout/LinedList"/>
    <dgm:cxn modelId="{37DF8C7F-F6D8-4D5B-8D6B-9CC7E7CCE7A8}" type="presParOf" srcId="{C04A4500-5BFA-441E-9712-DC2C0EB3F761}" destId="{888256E1-2C60-49D6-9F25-70578A57E7B6}" srcOrd="0" destOrd="0" presId="urn:microsoft.com/office/officeart/2008/layout/LinedList"/>
    <dgm:cxn modelId="{37763264-6DF5-497A-B85F-8846BCC05ED9}" type="presParOf" srcId="{C04A4500-5BFA-441E-9712-DC2C0EB3F761}" destId="{199754BD-396C-4FEA-8986-E222DD4A0372}" srcOrd="1" destOrd="0" presId="urn:microsoft.com/office/officeart/2008/layout/LinedList"/>
    <dgm:cxn modelId="{658876B8-154F-4191-AC50-BFA5CBA61C95}" type="presParOf" srcId="{7C0BD444-2D4A-492B-A916-1A8458AC21D8}" destId="{8267F712-1F29-4FEB-A926-C3CD5CA17584}" srcOrd="14" destOrd="0" presId="urn:microsoft.com/office/officeart/2008/layout/LinedList"/>
    <dgm:cxn modelId="{E3660C50-2FEF-4EBF-8B67-1C7F048CC9FD}" type="presParOf" srcId="{7C0BD444-2D4A-492B-A916-1A8458AC21D8}" destId="{F2866D3B-7FB0-4CD7-AC3D-5D9B2D6B4EEA}" srcOrd="15" destOrd="0" presId="urn:microsoft.com/office/officeart/2008/layout/LinedList"/>
    <dgm:cxn modelId="{03A7C663-89A8-4ABF-BD8A-652103DCD4D0}" type="presParOf" srcId="{F2866D3B-7FB0-4CD7-AC3D-5D9B2D6B4EEA}" destId="{024487E9-5A51-4119-B024-A401ECA76F07}" srcOrd="0" destOrd="0" presId="urn:microsoft.com/office/officeart/2008/layout/LinedList"/>
    <dgm:cxn modelId="{07BA166F-206D-413C-AF0F-1E34F64A2871}" type="presParOf" srcId="{F2866D3B-7FB0-4CD7-AC3D-5D9B2D6B4EEA}" destId="{20B07A48-3CBA-4F8A-A8F1-27EBF1B1B5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A2C4-A4FA-4057-A950-23DB8BDB2EB0}">
      <dsp:nvSpPr>
        <dsp:cNvPr id="0" name=""/>
        <dsp:cNvSpPr/>
      </dsp:nvSpPr>
      <dsp:spPr>
        <a:xfrm>
          <a:off x="0" y="79495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Insufficient access to Medical Expertise</a:t>
          </a:r>
          <a:endParaRPr lang="en-US" sz="1900" kern="1200"/>
        </a:p>
      </dsp:txBody>
      <dsp:txXfrm>
        <a:off x="21161" y="100656"/>
        <a:ext cx="8984541" cy="391163"/>
      </dsp:txXfrm>
    </dsp:sp>
    <dsp:sp modelId="{4EBF068F-3FA7-485B-A470-B88BB2AFFB80}">
      <dsp:nvSpPr>
        <dsp:cNvPr id="0" name=""/>
        <dsp:cNvSpPr/>
      </dsp:nvSpPr>
      <dsp:spPr>
        <a:xfrm>
          <a:off x="0" y="567700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71428"/>
                <a:satOff val="-8015"/>
                <a:lumOff val="13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71428"/>
                <a:satOff val="-8015"/>
                <a:lumOff val="13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Misdiagnosis and Overlooked Symptoms</a:t>
          </a:r>
          <a:endParaRPr lang="en-US" sz="1900" kern="1200"/>
        </a:p>
      </dsp:txBody>
      <dsp:txXfrm>
        <a:off x="21161" y="588861"/>
        <a:ext cx="8984541" cy="391163"/>
      </dsp:txXfrm>
    </dsp:sp>
    <dsp:sp modelId="{7D688569-8211-4A5E-A39F-EB724F1633A4}">
      <dsp:nvSpPr>
        <dsp:cNvPr id="0" name=""/>
        <dsp:cNvSpPr/>
      </dsp:nvSpPr>
      <dsp:spPr>
        <a:xfrm>
          <a:off x="0" y="1055905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142856"/>
                <a:satOff val="-16031"/>
                <a:lumOff val="274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142856"/>
                <a:satOff val="-16031"/>
                <a:lumOff val="274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Long Wait Times in Clinics</a:t>
          </a:r>
          <a:endParaRPr lang="en-US" sz="1900" kern="1200"/>
        </a:p>
      </dsp:txBody>
      <dsp:txXfrm>
        <a:off x="21161" y="1077066"/>
        <a:ext cx="8984541" cy="391163"/>
      </dsp:txXfrm>
    </dsp:sp>
    <dsp:sp modelId="{21C51486-C03D-48DF-AF6A-DC6E883FC4F7}">
      <dsp:nvSpPr>
        <dsp:cNvPr id="0" name=""/>
        <dsp:cNvSpPr/>
      </dsp:nvSpPr>
      <dsp:spPr>
        <a:xfrm>
          <a:off x="0" y="1544110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214284"/>
                <a:satOff val="-24046"/>
                <a:lumOff val="41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214284"/>
                <a:satOff val="-24046"/>
                <a:lumOff val="41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High Healthcare Costs</a:t>
          </a:r>
          <a:endParaRPr lang="en-US" sz="1900" kern="1200"/>
        </a:p>
      </dsp:txBody>
      <dsp:txXfrm>
        <a:off x="21161" y="1565271"/>
        <a:ext cx="8984541" cy="391163"/>
      </dsp:txXfrm>
    </dsp:sp>
    <dsp:sp modelId="{5194002A-B086-45D9-8F61-7DCE984061C4}">
      <dsp:nvSpPr>
        <dsp:cNvPr id="0" name=""/>
        <dsp:cNvSpPr/>
      </dsp:nvSpPr>
      <dsp:spPr>
        <a:xfrm>
          <a:off x="0" y="2032315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285712"/>
                <a:satOff val="-32061"/>
                <a:lumOff val="549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285712"/>
                <a:satOff val="-32061"/>
                <a:lumOff val="549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Lack of Health Literacy</a:t>
          </a:r>
        </a:p>
      </dsp:txBody>
      <dsp:txXfrm>
        <a:off x="21161" y="2053476"/>
        <a:ext cx="8984541" cy="391163"/>
      </dsp:txXfrm>
    </dsp:sp>
    <dsp:sp modelId="{553872C6-3383-4EF2-8393-888D40F2DB60}">
      <dsp:nvSpPr>
        <dsp:cNvPr id="0" name=""/>
        <dsp:cNvSpPr/>
      </dsp:nvSpPr>
      <dsp:spPr>
        <a:xfrm>
          <a:off x="0" y="2520520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357140"/>
                <a:satOff val="-40077"/>
                <a:lumOff val="686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357140"/>
                <a:satOff val="-40077"/>
                <a:lumOff val="686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Inefficient Symptom Assessment with existing systems</a:t>
          </a:r>
          <a:endParaRPr lang="en-US" sz="1900" kern="1200"/>
        </a:p>
      </dsp:txBody>
      <dsp:txXfrm>
        <a:off x="21161" y="2541681"/>
        <a:ext cx="8984541" cy="391163"/>
      </dsp:txXfrm>
    </dsp:sp>
    <dsp:sp modelId="{0087694A-3553-4829-96B0-BF93D4D96E3F}">
      <dsp:nvSpPr>
        <dsp:cNvPr id="0" name=""/>
        <dsp:cNvSpPr/>
      </dsp:nvSpPr>
      <dsp:spPr>
        <a:xfrm>
          <a:off x="0" y="3008725"/>
          <a:ext cx="9026863" cy="433485"/>
        </a:xfrm>
        <a:prstGeom prst="roundRect">
          <a:avLst/>
        </a:prstGeom>
        <a:gradFill rotWithShape="0">
          <a:gsLst>
            <a:gs pos="0">
              <a:schemeClr val="accent3">
                <a:hueOff val="428568"/>
                <a:satOff val="-48092"/>
                <a:lumOff val="823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428568"/>
                <a:satOff val="-48092"/>
                <a:lumOff val="823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Limited Use of Technology in Initial Assessment</a:t>
          </a:r>
          <a:endParaRPr lang="en-US" sz="1900" kern="1200"/>
        </a:p>
      </dsp:txBody>
      <dsp:txXfrm>
        <a:off x="21161" y="3029886"/>
        <a:ext cx="8984541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BC043-A375-408C-A66D-B7EC021A1BCD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5E54F-AD80-42BB-AD0F-968F61DFE87D}">
      <dsp:nvSpPr>
        <dsp:cNvPr id="0" name=""/>
        <dsp:cNvSpPr/>
      </dsp:nvSpPr>
      <dsp:spPr>
        <a:xfrm>
          <a:off x="0" y="503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AI-Powered Symptom Analysis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Utilizes machine learning algorithms to accurately analyze user-reported symptoms and predict potential diseases.</a:t>
          </a:r>
          <a:endParaRPr lang="en-IN" sz="1800" kern="1200">
            <a:solidFill>
              <a:schemeClr val="bg2"/>
            </a:solidFill>
          </a:endParaRPr>
        </a:p>
      </dsp:txBody>
      <dsp:txXfrm>
        <a:off x="0" y="503"/>
        <a:ext cx="10972800" cy="824343"/>
      </dsp:txXfrm>
    </dsp:sp>
    <dsp:sp modelId="{A40EBC5A-38A4-4211-AF1F-480DFA67E003}">
      <dsp:nvSpPr>
        <dsp:cNvPr id="0" name=""/>
        <dsp:cNvSpPr/>
      </dsp:nvSpPr>
      <dsp:spPr>
        <a:xfrm>
          <a:off x="0" y="82484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2858-1131-4EF5-A3EC-F5DF8944CE43}">
      <dsp:nvSpPr>
        <dsp:cNvPr id="0" name=""/>
        <dsp:cNvSpPr/>
      </dsp:nvSpPr>
      <dsp:spPr>
        <a:xfrm>
          <a:off x="0" y="824846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Immediate Recommendations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Provides users with timely suggestions for next steps, such as seeking medical consultation, home care, or emergency services based on symptom severity.</a:t>
          </a:r>
        </a:p>
      </dsp:txBody>
      <dsp:txXfrm>
        <a:off x="0" y="824846"/>
        <a:ext cx="10972800" cy="824343"/>
      </dsp:txXfrm>
    </dsp:sp>
    <dsp:sp modelId="{A1D2F04D-FF58-4FBD-8111-17F1910F3BFA}">
      <dsp:nvSpPr>
        <dsp:cNvPr id="0" name=""/>
        <dsp:cNvSpPr/>
      </dsp:nvSpPr>
      <dsp:spPr>
        <a:xfrm>
          <a:off x="0" y="164918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76E15-2936-4F28-906C-35B255A864C3}">
      <dsp:nvSpPr>
        <dsp:cNvPr id="0" name=""/>
        <dsp:cNvSpPr/>
      </dsp:nvSpPr>
      <dsp:spPr>
        <a:xfrm>
          <a:off x="0" y="1649189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User-Friendly Interface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Offers an intuitive platform (web or mobile) for easy input of symptoms, ensuring accessibility for users of all ages and backgrounds.</a:t>
          </a:r>
        </a:p>
      </dsp:txBody>
      <dsp:txXfrm>
        <a:off x="0" y="1649189"/>
        <a:ext cx="10972800" cy="824343"/>
      </dsp:txXfrm>
    </dsp:sp>
    <dsp:sp modelId="{74AA1A86-EF47-4242-9780-061AB6D616A4}">
      <dsp:nvSpPr>
        <dsp:cNvPr id="0" name=""/>
        <dsp:cNvSpPr/>
      </dsp:nvSpPr>
      <dsp:spPr>
        <a:xfrm>
          <a:off x="0" y="24735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2306-73AA-4988-871A-7A38412ED2A6}">
      <dsp:nvSpPr>
        <dsp:cNvPr id="0" name=""/>
        <dsp:cNvSpPr/>
      </dsp:nvSpPr>
      <dsp:spPr>
        <a:xfrm>
          <a:off x="0" y="2473532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Data Storage and Tracking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Integrates with a cloud database (e.g., </a:t>
          </a:r>
          <a:r>
            <a:rPr kumimoji="0" lang="en-US" altLang="en-US" sz="1800" b="0" i="0" u="none" strike="noStrike" kern="1200" cap="none" normalizeH="0" baseline="0" err="1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Cloudant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) to store user consultations, allowing for tracking of symptoms over time and improving the model with real-world data.</a:t>
          </a:r>
        </a:p>
      </dsp:txBody>
      <dsp:txXfrm>
        <a:off x="0" y="2473532"/>
        <a:ext cx="10972800" cy="824343"/>
      </dsp:txXfrm>
    </dsp:sp>
    <dsp:sp modelId="{46DD44C8-462E-48A0-AC6E-C27AA363CF33}">
      <dsp:nvSpPr>
        <dsp:cNvPr id="0" name=""/>
        <dsp:cNvSpPr/>
      </dsp:nvSpPr>
      <dsp:spPr>
        <a:xfrm>
          <a:off x="0" y="329787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4756-A522-47B3-9E95-1A9B7BBF7AA8}">
      <dsp:nvSpPr>
        <dsp:cNvPr id="0" name=""/>
        <dsp:cNvSpPr/>
      </dsp:nvSpPr>
      <dsp:spPr>
        <a:xfrm>
          <a:off x="0" y="3297875"/>
          <a:ext cx="10972800" cy="82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sng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Educational Resource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rPr>
            <a:t>: Acts as a resource for health literacy by informing users about their symptoms and associated conditions, empowering them to make informed health decisions.</a:t>
          </a:r>
        </a:p>
      </dsp:txBody>
      <dsp:txXfrm>
        <a:off x="0" y="3297875"/>
        <a:ext cx="10972800" cy="82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EE264-3DCD-43C2-9ADD-727D2015F561}">
      <dsp:nvSpPr>
        <dsp:cNvPr id="0" name=""/>
        <dsp:cNvSpPr/>
      </dsp:nvSpPr>
      <dsp:spPr>
        <a:xfrm>
          <a:off x="2432641" y="2294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Frontend (HTML,CSS,JS, Bootstrap)</a:t>
          </a:r>
        </a:p>
      </dsp:txBody>
      <dsp:txXfrm>
        <a:off x="2457646" y="27299"/>
        <a:ext cx="2553535" cy="803724"/>
      </dsp:txXfrm>
    </dsp:sp>
    <dsp:sp modelId="{F5CE8B19-503A-4E38-8173-51A9748167B3}">
      <dsp:nvSpPr>
        <dsp:cNvPr id="0" name=""/>
        <dsp:cNvSpPr/>
      </dsp:nvSpPr>
      <dsp:spPr>
        <a:xfrm rot="5400000">
          <a:off x="3574339" y="877372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909387"/>
        <a:ext cx="230508" cy="224105"/>
      </dsp:txXfrm>
    </dsp:sp>
    <dsp:sp modelId="{310DDB1F-AEBF-4E9A-A211-2EA51ABA6282}">
      <dsp:nvSpPr>
        <dsp:cNvPr id="0" name=""/>
        <dsp:cNvSpPr/>
      </dsp:nvSpPr>
      <dsp:spPr>
        <a:xfrm>
          <a:off x="2432641" y="1282896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and train model using KNN algorithm</a:t>
          </a:r>
        </a:p>
      </dsp:txBody>
      <dsp:txXfrm>
        <a:off x="2457646" y="1307901"/>
        <a:ext cx="2553535" cy="803724"/>
      </dsp:txXfrm>
    </dsp:sp>
    <dsp:sp modelId="{BB6E6C54-7D36-4507-B955-7EFB7D6E472A}">
      <dsp:nvSpPr>
        <dsp:cNvPr id="0" name=""/>
        <dsp:cNvSpPr/>
      </dsp:nvSpPr>
      <dsp:spPr>
        <a:xfrm rot="5400000">
          <a:off x="3574339" y="2157974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2189989"/>
        <a:ext cx="230508" cy="224105"/>
      </dsp:txXfrm>
    </dsp:sp>
    <dsp:sp modelId="{14C5A16B-6567-495E-A182-F525A3B6F369}">
      <dsp:nvSpPr>
        <dsp:cNvPr id="0" name=""/>
        <dsp:cNvSpPr/>
      </dsp:nvSpPr>
      <dsp:spPr>
        <a:xfrm>
          <a:off x="2432641" y="2563498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Develop Backend (Flask)</a:t>
          </a:r>
        </a:p>
      </dsp:txBody>
      <dsp:txXfrm>
        <a:off x="2457646" y="2588503"/>
        <a:ext cx="2553535" cy="803724"/>
      </dsp:txXfrm>
    </dsp:sp>
    <dsp:sp modelId="{610601C9-A2B4-4D93-A54E-0CE692A13334}">
      <dsp:nvSpPr>
        <dsp:cNvPr id="0" name=""/>
        <dsp:cNvSpPr/>
      </dsp:nvSpPr>
      <dsp:spPr>
        <a:xfrm rot="5400000">
          <a:off x="3574339" y="3438576"/>
          <a:ext cx="320150" cy="38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619161" y="3470591"/>
        <a:ext cx="230508" cy="224105"/>
      </dsp:txXfrm>
    </dsp:sp>
    <dsp:sp modelId="{B36717E4-FACB-4921-93EA-F802129A9AAF}">
      <dsp:nvSpPr>
        <dsp:cNvPr id="0" name=""/>
        <dsp:cNvSpPr/>
      </dsp:nvSpPr>
      <dsp:spPr>
        <a:xfrm>
          <a:off x="2432641" y="3844100"/>
          <a:ext cx="2603545" cy="8537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8000"/>
                <a:satMod val="108000"/>
                <a:lumMod val="110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Deploy Medi Check</a:t>
          </a:r>
        </a:p>
      </dsp:txBody>
      <dsp:txXfrm>
        <a:off x="2457646" y="3869105"/>
        <a:ext cx="2553535" cy="803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6E06-6299-40C5-9812-532FE580FF32}">
      <dsp:nvSpPr>
        <dsp:cNvPr id="0" name=""/>
        <dsp:cNvSpPr/>
      </dsp:nvSpPr>
      <dsp:spPr>
        <a:xfrm>
          <a:off x="473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/>
            <a:t>Growing demand for automated healthcare solutions</a:t>
          </a:r>
          <a:endParaRPr lang="en-IN" sz="2500" b="1" kern="1200"/>
        </a:p>
      </dsp:txBody>
      <dsp:txXfrm>
        <a:off x="473" y="356391"/>
        <a:ext cx="3255720" cy="1442910"/>
      </dsp:txXfrm>
    </dsp:sp>
    <dsp:sp modelId="{F42CA9F0-2747-4202-8B73-74A75733C1B5}">
      <dsp:nvSpPr>
        <dsp:cNvPr id="0" name=""/>
        <dsp:cNvSpPr/>
      </dsp:nvSpPr>
      <dsp:spPr>
        <a:xfrm>
          <a:off x="3679092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Potential for increased sales through cross-selling of other services.</a:t>
          </a:r>
        </a:p>
      </dsp:txBody>
      <dsp:txXfrm>
        <a:off x="3679092" y="356391"/>
        <a:ext cx="3255720" cy="1442910"/>
      </dsp:txXfrm>
    </dsp:sp>
    <dsp:sp modelId="{72886C73-12F2-45DC-BDB3-309031B18299}">
      <dsp:nvSpPr>
        <dsp:cNvPr id="0" name=""/>
        <dsp:cNvSpPr/>
      </dsp:nvSpPr>
      <dsp:spPr>
        <a:xfrm>
          <a:off x="7357710" y="356391"/>
          <a:ext cx="3255720" cy="1442910"/>
        </a:xfrm>
        <a:prstGeom prst="rect">
          <a:avLst/>
        </a:prstGeom>
        <a:gradFill rotWithShape="1">
          <a:gsLst>
            <a:gs pos="0">
              <a:schemeClr val="accent3">
                <a:tint val="58000"/>
                <a:satMod val="108000"/>
                <a:lumMod val="110000"/>
              </a:schemeClr>
            </a:gs>
            <a:gs pos="100000">
              <a:schemeClr val="accent3"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Low cost required compared to traditional consultation systems.</a:t>
          </a:r>
        </a:p>
      </dsp:txBody>
      <dsp:txXfrm>
        <a:off x="7357710" y="356391"/>
        <a:ext cx="3255720" cy="1442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A69AA-80A0-4F4B-999F-4B56B4C23FE5}">
      <dsp:nvSpPr>
        <dsp:cNvPr id="0" name=""/>
        <dsp:cNvSpPr/>
      </dsp:nvSpPr>
      <dsp:spPr>
        <a:xfrm>
          <a:off x="627179" y="74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Improved Access to Healthcare Information</a:t>
          </a:r>
          <a:endParaRPr lang="en-US" sz="1900" kern="1200"/>
        </a:p>
      </dsp:txBody>
      <dsp:txXfrm>
        <a:off x="627179" y="745"/>
        <a:ext cx="1853057" cy="1111834"/>
      </dsp:txXfrm>
    </dsp:sp>
    <dsp:sp modelId="{A7C5601C-66FF-47DB-B7E9-ECD11BE96845}">
      <dsp:nvSpPr>
        <dsp:cNvPr id="0" name=""/>
        <dsp:cNvSpPr/>
      </dsp:nvSpPr>
      <dsp:spPr>
        <a:xfrm>
          <a:off x="2665542" y="74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1202141"/>
                <a:satOff val="-5276"/>
                <a:lumOff val="156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202141"/>
                <a:satOff val="-5276"/>
                <a:lumOff val="156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Early Detection and Prevention</a:t>
          </a:r>
          <a:endParaRPr lang="en-US" sz="1900" kern="1200"/>
        </a:p>
      </dsp:txBody>
      <dsp:txXfrm>
        <a:off x="2665542" y="745"/>
        <a:ext cx="1853057" cy="1111834"/>
      </dsp:txXfrm>
    </dsp:sp>
    <dsp:sp modelId="{1616C608-2806-4C6B-A192-D4A961BF5EE7}">
      <dsp:nvSpPr>
        <dsp:cNvPr id="0" name=""/>
        <dsp:cNvSpPr/>
      </dsp:nvSpPr>
      <dsp:spPr>
        <a:xfrm>
          <a:off x="4703905" y="74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2404281"/>
                <a:satOff val="-10552"/>
                <a:lumOff val="31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404281"/>
                <a:satOff val="-10552"/>
                <a:lumOff val="31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Reduced Healthcare Costs</a:t>
          </a:r>
          <a:endParaRPr lang="en-US" sz="1900" kern="1200"/>
        </a:p>
      </dsp:txBody>
      <dsp:txXfrm>
        <a:off x="4703905" y="745"/>
        <a:ext cx="1853057" cy="1111834"/>
      </dsp:txXfrm>
    </dsp:sp>
    <dsp:sp modelId="{0468BB96-478A-46C1-BE5B-0DD990A0222D}">
      <dsp:nvSpPr>
        <dsp:cNvPr id="0" name=""/>
        <dsp:cNvSpPr/>
      </dsp:nvSpPr>
      <dsp:spPr>
        <a:xfrm>
          <a:off x="6742268" y="74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3606422"/>
                <a:satOff val="-15828"/>
                <a:lumOff val="470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606422"/>
                <a:satOff val="-15828"/>
                <a:lumOff val="470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Health Literacy</a:t>
          </a:r>
          <a:endParaRPr lang="en-US" sz="1900" kern="1200"/>
        </a:p>
      </dsp:txBody>
      <dsp:txXfrm>
        <a:off x="6742268" y="745"/>
        <a:ext cx="1853057" cy="1111834"/>
      </dsp:txXfrm>
    </dsp:sp>
    <dsp:sp modelId="{7D75E208-6669-49E5-9377-003E23534670}">
      <dsp:nvSpPr>
        <dsp:cNvPr id="0" name=""/>
        <dsp:cNvSpPr/>
      </dsp:nvSpPr>
      <dsp:spPr>
        <a:xfrm>
          <a:off x="2665542" y="129788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4808562"/>
                <a:satOff val="-21104"/>
                <a:lumOff val="62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808562"/>
                <a:satOff val="-21104"/>
                <a:lumOff val="62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Data-Driven Insights for Healthcare Providers</a:t>
          </a:r>
          <a:endParaRPr lang="en-US" sz="1900" kern="1200"/>
        </a:p>
      </dsp:txBody>
      <dsp:txXfrm>
        <a:off x="2665542" y="1297885"/>
        <a:ext cx="1853057" cy="1111834"/>
      </dsp:txXfrm>
    </dsp:sp>
    <dsp:sp modelId="{C99390C8-EF72-4651-A332-8B5EF5E2BB37}">
      <dsp:nvSpPr>
        <dsp:cNvPr id="0" name=""/>
        <dsp:cNvSpPr/>
      </dsp:nvSpPr>
      <dsp:spPr>
        <a:xfrm>
          <a:off x="4703905" y="1297885"/>
          <a:ext cx="1853057" cy="1111834"/>
        </a:xfrm>
        <a:prstGeom prst="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Continuous Improvement of Healthcare Services</a:t>
          </a:r>
          <a:endParaRPr lang="en-US" sz="1900" kern="1200"/>
        </a:p>
      </dsp:txBody>
      <dsp:txXfrm>
        <a:off x="4703905" y="1297885"/>
        <a:ext cx="1853057" cy="1111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F1331-0125-468C-A1A8-D478514F127A}">
      <dsp:nvSpPr>
        <dsp:cNvPr id="0" name=""/>
        <dsp:cNvSpPr/>
      </dsp:nvSpPr>
      <dsp:spPr>
        <a:xfrm>
          <a:off x="0" y="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EC003-F0F3-402F-8174-04FE2D5C5D4C}">
      <dsp:nvSpPr>
        <dsp:cNvPr id="0" name=""/>
        <dsp:cNvSpPr/>
      </dsp:nvSpPr>
      <dsp:spPr>
        <a:xfrm>
          <a:off x="0" y="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Comprehensive Health Assessments</a:t>
          </a:r>
          <a:r>
            <a:rPr lang="en-US" sz="2000" kern="1200">
              <a:solidFill>
                <a:srgbClr val="010000"/>
              </a:solidFill>
              <a:latin typeface="+mj-lt"/>
            </a:rPr>
            <a:t>: Include evaluations for chronic conditions and lifestyle factors for holistic recommendations.</a:t>
          </a:r>
        </a:p>
      </dsp:txBody>
      <dsp:txXfrm>
        <a:off x="0" y="0"/>
        <a:ext cx="11200898" cy="573718"/>
      </dsp:txXfrm>
    </dsp:sp>
    <dsp:sp modelId="{F49DC2E9-819D-484A-8D21-B03B07F095AB}">
      <dsp:nvSpPr>
        <dsp:cNvPr id="0" name=""/>
        <dsp:cNvSpPr/>
      </dsp:nvSpPr>
      <dsp:spPr>
        <a:xfrm>
          <a:off x="0" y="57371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6206"/>
                <a:satOff val="1863"/>
                <a:lumOff val="-148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6206"/>
                <a:satOff val="1863"/>
                <a:lumOff val="-148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206"/>
              <a:satOff val="1863"/>
              <a:lumOff val="-14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C9282-C984-44D0-897A-344607172225}">
      <dsp:nvSpPr>
        <dsp:cNvPr id="0" name=""/>
        <dsp:cNvSpPr/>
      </dsp:nvSpPr>
      <dsp:spPr>
        <a:xfrm>
          <a:off x="0" y="57371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Real-Time Monitoring</a:t>
          </a:r>
          <a:r>
            <a:rPr lang="en-US" sz="2000" kern="1200">
              <a:solidFill>
                <a:srgbClr val="010000"/>
              </a:solidFill>
              <a:latin typeface="+mj-lt"/>
            </a:rPr>
            <a:t>: Collaborate with wearable tech companies to integrate biometric data for enhanced analysis.</a:t>
          </a:r>
        </a:p>
      </dsp:txBody>
      <dsp:txXfrm>
        <a:off x="0" y="573718"/>
        <a:ext cx="11200898" cy="573718"/>
      </dsp:txXfrm>
    </dsp:sp>
    <dsp:sp modelId="{B2170778-E7A9-4676-AC61-B35A516D92A9}">
      <dsp:nvSpPr>
        <dsp:cNvPr id="0" name=""/>
        <dsp:cNvSpPr/>
      </dsp:nvSpPr>
      <dsp:spPr>
        <a:xfrm>
          <a:off x="0" y="114743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32411"/>
                <a:satOff val="3725"/>
                <a:lumOff val="-296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2411"/>
                <a:satOff val="3725"/>
                <a:lumOff val="-296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411"/>
              <a:satOff val="3725"/>
              <a:lumOff val="-29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153AE-E2B0-4384-9782-9072337E0E9E}">
      <dsp:nvSpPr>
        <dsp:cNvPr id="0" name=""/>
        <dsp:cNvSpPr/>
      </dsp:nvSpPr>
      <dsp:spPr>
        <a:xfrm>
          <a:off x="0" y="114743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Referral Networks</a:t>
          </a:r>
          <a:r>
            <a:rPr lang="en-US" sz="2000" kern="1200">
              <a:solidFill>
                <a:srgbClr val="010000"/>
              </a:solidFill>
              <a:latin typeface="+mj-lt"/>
            </a:rPr>
            <a:t>: Establish connections to specialists based on symptom evaluations.</a:t>
          </a:r>
        </a:p>
      </dsp:txBody>
      <dsp:txXfrm>
        <a:off x="0" y="1147436"/>
        <a:ext cx="11200898" cy="573718"/>
      </dsp:txXfrm>
    </dsp:sp>
    <dsp:sp modelId="{458D6A9E-4326-46C0-9024-CD1D5BD7E40C}">
      <dsp:nvSpPr>
        <dsp:cNvPr id="0" name=""/>
        <dsp:cNvSpPr/>
      </dsp:nvSpPr>
      <dsp:spPr>
        <a:xfrm>
          <a:off x="0" y="1721154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48617"/>
                <a:satOff val="5588"/>
                <a:lumOff val="-445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8617"/>
                <a:satOff val="5588"/>
                <a:lumOff val="-445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8617"/>
              <a:satOff val="5588"/>
              <a:lumOff val="-44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8106C7-25D5-4A03-A5DF-E06785EB3044}">
      <dsp:nvSpPr>
        <dsp:cNvPr id="0" name=""/>
        <dsp:cNvSpPr/>
      </dsp:nvSpPr>
      <dsp:spPr>
        <a:xfrm>
          <a:off x="0" y="1721154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Partnerships</a:t>
          </a:r>
          <a:r>
            <a:rPr lang="en-US" sz="2000" kern="1200">
              <a:solidFill>
                <a:srgbClr val="010000"/>
              </a:solidFill>
              <a:latin typeface="+mj-lt"/>
            </a:rPr>
            <a:t>: Collaborate with organizations like the WHO for global relevance.</a:t>
          </a:r>
        </a:p>
      </dsp:txBody>
      <dsp:txXfrm>
        <a:off x="0" y="1721154"/>
        <a:ext cx="11200898" cy="573718"/>
      </dsp:txXfrm>
    </dsp:sp>
    <dsp:sp modelId="{FD2C3474-ED70-47E1-99EB-3EF1ABE20C4A}">
      <dsp:nvSpPr>
        <dsp:cNvPr id="0" name=""/>
        <dsp:cNvSpPr/>
      </dsp:nvSpPr>
      <dsp:spPr>
        <a:xfrm>
          <a:off x="0" y="2294872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64822"/>
                <a:satOff val="7451"/>
                <a:lumOff val="-59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4822"/>
                <a:satOff val="7451"/>
                <a:lumOff val="-59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4822"/>
              <a:satOff val="7451"/>
              <a:lumOff val="-59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C10E6-D87F-4CBE-888D-5BFF81F2C493}">
      <dsp:nvSpPr>
        <dsp:cNvPr id="0" name=""/>
        <dsp:cNvSpPr/>
      </dsp:nvSpPr>
      <dsp:spPr>
        <a:xfrm>
          <a:off x="0" y="2294872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Research Collaborations</a:t>
          </a:r>
          <a:r>
            <a:rPr lang="en-US" sz="2000" kern="1200">
              <a:solidFill>
                <a:srgbClr val="010000"/>
              </a:solidFill>
              <a:latin typeface="+mj-lt"/>
            </a:rPr>
            <a:t>: Partner with academic institutions to utilize collected data for research.</a:t>
          </a:r>
        </a:p>
      </dsp:txBody>
      <dsp:txXfrm>
        <a:off x="0" y="2294872"/>
        <a:ext cx="11200898" cy="573718"/>
      </dsp:txXfrm>
    </dsp:sp>
    <dsp:sp modelId="{9FE57CAB-1882-4723-928B-7E603D9EA6C2}">
      <dsp:nvSpPr>
        <dsp:cNvPr id="0" name=""/>
        <dsp:cNvSpPr/>
      </dsp:nvSpPr>
      <dsp:spPr>
        <a:xfrm>
          <a:off x="0" y="2868590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81028"/>
                <a:satOff val="9314"/>
                <a:lumOff val="-74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81028"/>
                <a:satOff val="9314"/>
                <a:lumOff val="-74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1028"/>
              <a:satOff val="9314"/>
              <a:lumOff val="-74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940F0-631D-4EA4-8251-801398B040DB}">
      <dsp:nvSpPr>
        <dsp:cNvPr id="0" name=""/>
        <dsp:cNvSpPr/>
      </dsp:nvSpPr>
      <dsp:spPr>
        <a:xfrm>
          <a:off x="0" y="2868590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Health Ecosystem</a:t>
          </a:r>
          <a:r>
            <a:rPr lang="en-US" sz="2000" kern="1200">
              <a:solidFill>
                <a:srgbClr val="010000"/>
              </a:solidFill>
              <a:latin typeface="+mj-lt"/>
            </a:rPr>
            <a:t>: Partner with existing health apps to provide a comprehensive management platform.</a:t>
          </a:r>
        </a:p>
      </dsp:txBody>
      <dsp:txXfrm>
        <a:off x="0" y="2868590"/>
        <a:ext cx="11200898" cy="573718"/>
      </dsp:txXfrm>
    </dsp:sp>
    <dsp:sp modelId="{86FDE465-0447-4A83-8031-234966C44E89}">
      <dsp:nvSpPr>
        <dsp:cNvPr id="0" name=""/>
        <dsp:cNvSpPr/>
      </dsp:nvSpPr>
      <dsp:spPr>
        <a:xfrm>
          <a:off x="0" y="3442308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97234"/>
                <a:satOff val="11176"/>
                <a:lumOff val="-890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97234"/>
                <a:satOff val="11176"/>
                <a:lumOff val="-890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7234"/>
              <a:satOff val="11176"/>
              <a:lumOff val="-89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256E1-2C60-49D6-9F25-70578A57E7B6}">
      <dsp:nvSpPr>
        <dsp:cNvPr id="0" name=""/>
        <dsp:cNvSpPr/>
      </dsp:nvSpPr>
      <dsp:spPr>
        <a:xfrm>
          <a:off x="0" y="3442308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Health Literacy Programs</a:t>
          </a:r>
          <a:r>
            <a:rPr lang="en-US" sz="2000" kern="1200">
              <a:solidFill>
                <a:srgbClr val="010000"/>
              </a:solidFill>
              <a:latin typeface="+mj-lt"/>
            </a:rPr>
            <a:t>: Include educational modules to enhance users' understanding of health topics.</a:t>
          </a:r>
        </a:p>
      </dsp:txBody>
      <dsp:txXfrm>
        <a:off x="0" y="3442308"/>
        <a:ext cx="11200898" cy="573718"/>
      </dsp:txXfrm>
    </dsp:sp>
    <dsp:sp modelId="{8267F712-1F29-4FEB-A926-C3CD5CA17584}">
      <dsp:nvSpPr>
        <dsp:cNvPr id="0" name=""/>
        <dsp:cNvSpPr/>
      </dsp:nvSpPr>
      <dsp:spPr>
        <a:xfrm>
          <a:off x="0" y="4016026"/>
          <a:ext cx="11200898" cy="0"/>
        </a:xfrm>
        <a:prstGeom prst="line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87E9-5A51-4119-B024-A401ECA76F07}">
      <dsp:nvSpPr>
        <dsp:cNvPr id="0" name=""/>
        <dsp:cNvSpPr/>
      </dsp:nvSpPr>
      <dsp:spPr>
        <a:xfrm>
          <a:off x="0" y="4016026"/>
          <a:ext cx="11200898" cy="5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>
              <a:solidFill>
                <a:srgbClr val="010000"/>
              </a:solidFill>
              <a:latin typeface="+mj-lt"/>
            </a:rPr>
            <a:t>Community Forums</a:t>
          </a:r>
          <a:r>
            <a:rPr lang="en-US" sz="2000" kern="1200">
              <a:solidFill>
                <a:srgbClr val="010000"/>
              </a:solidFill>
              <a:latin typeface="+mj-lt"/>
            </a:rPr>
            <a:t>: Establish platforms for users to connect and support each other in health management.</a:t>
          </a:r>
        </a:p>
      </dsp:txBody>
      <dsp:txXfrm>
        <a:off x="0" y="4016026"/>
        <a:ext cx="11200898" cy="57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66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3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0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2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5D320C-F40F-419B-A4D5-A6EFE7612D1D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7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53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851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9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14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84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ABE0-F006-4E38-BC3D-0358EBEFA934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DB52-524F-43D8-A19D-5809B8EF724B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A1CA-35F5-4BF9-A84F-C027E42CE013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4C8-4CF7-4A69-BEED-ABAE129D73ED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EB21-8710-4E52-83D8-6206AB11FA2C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4F-CF79-408B-B165-FDF08642A357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51E-7317-40BC-B485-552283F288CF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933D-1B66-44C6-A9B9-6382026C3D8E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B4F4-C759-40F8-A981-97C103068727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B6BD-46E1-44DD-8F2F-0D69C259ED0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682-D0B4-4510-AABF-6D84FC7A1EBE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  <p:sldLayoutId id="21474841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akrajarora/AI-Symptom-Che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dgs.un.org/goals" TargetMode="External"/><Relationship Id="rId4" Type="http://schemas.openxmlformats.org/officeDocument/2006/relationships/hyperlink" Target="https://youtu.be/vBhggAc2K-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17C-00FF-357A-1F41-E18C9CA48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6" y="1496961"/>
            <a:ext cx="8822161" cy="646470"/>
          </a:xfrm>
        </p:spPr>
        <p:txBody>
          <a:bodyPr>
            <a:normAutofit fontScale="90000"/>
          </a:bodyPr>
          <a:lstStyle/>
          <a:p>
            <a:pPr algn="ctr"/>
            <a:endParaRPr lang="en-IN" sz="6600">
              <a:latin typeface="Alasassy Cap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CB9E-75A8-5DE3-D66D-BF44D76D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785" y="2954591"/>
            <a:ext cx="9407181" cy="4483509"/>
          </a:xfrm>
        </p:spPr>
        <p:txBody>
          <a:bodyPr>
            <a:normAutofit/>
          </a:bodyPr>
          <a:lstStyle/>
          <a:p>
            <a:pPr marL="285750" marR="0" lvl="0" indent="-28575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Problem Statement Title-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AI-POWERED SYMPTOM CHECKER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Healthcare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Name-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SYNTAX SQUAD</a:t>
            </a:r>
          </a:p>
          <a:p>
            <a:pPr marL="285750" marR="0" lvl="0" indent="-285750" algn="ctr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Team Leader- </a:t>
            </a:r>
            <a:r>
              <a:rPr lang="en-US" sz="2400" b="1" u="sng" cap="none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Kanak Raj Arora</a:t>
            </a: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9C37B-CC60-F4CD-D028-D32DEA58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A screen with text overlay&#10;&#10;Description automatically generated">
            <a:extLst>
              <a:ext uri="{FF2B5EF4-FFF2-40B4-BE49-F238E27FC236}">
                <a16:creationId xmlns:a16="http://schemas.microsoft.com/office/drawing/2014/main" id="{C1D12ACB-03D6-E8B8-352B-8DFDD24A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4" y="730264"/>
            <a:ext cx="8098570" cy="1934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51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FE95-6F36-E12A-A6C3-20BF133D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627FC-FD3A-39DE-A5C5-88B1CC827508}"/>
              </a:ext>
            </a:extLst>
          </p:cNvPr>
          <p:cNvSpPr txBox="1"/>
          <p:nvPr/>
        </p:nvSpPr>
        <p:spPr>
          <a:xfrm>
            <a:off x="3125707" y="159547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>
                <a:solidFill>
                  <a:srgbClr val="010000"/>
                </a:solidFill>
                <a:latin typeface="Calibri"/>
                <a:ea typeface="ＭＳ Ｐゴシック"/>
              </a:rPr>
              <a:t>Diagnosis</a:t>
            </a:r>
            <a:r>
              <a:rPr lang="en-US" sz="3200" b="1" u="sng">
                <a:solidFill>
                  <a:srgbClr val="010000"/>
                </a:solidFill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>
                <a:ln w="0"/>
                <a:solidFill>
                  <a:srgbClr val="01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>
              <a:ln w="22225">
                <a:solidFill>
                  <a:srgbClr val="C0504D"/>
                </a:solidFill>
                <a:prstDash val="solid"/>
              </a:ln>
              <a:solidFill>
                <a:srgbClr val="010000"/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06B60F-49DB-3026-18F4-FA5838339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912496"/>
              </p:ext>
            </p:extLst>
          </p:nvPr>
        </p:nvGraphicFramePr>
        <p:xfrm>
          <a:off x="1582568" y="2337950"/>
          <a:ext cx="9026863" cy="344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1D8ABB-B0AD-6E74-54E4-4D48A8EB81CE}"/>
              </a:ext>
            </a:extLst>
          </p:cNvPr>
          <p:cNvSpPr txBox="1"/>
          <p:nvPr/>
        </p:nvSpPr>
        <p:spPr>
          <a:xfrm>
            <a:off x="3736178" y="1710414"/>
            <a:ext cx="4719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Problems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80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E405-1E3E-E80A-0F72-F2091EAC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694501" y="1405523"/>
            <a:ext cx="680299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Proposed Solution</a:t>
            </a:r>
          </a:p>
          <a:p>
            <a:pPr algn="ctr"/>
            <a:endParaRPr lang="en-US" u="sng">
              <a:solidFill>
                <a:schemeClr val="tx2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sng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EBEA2-2449-0A78-4FDD-21991E413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815879"/>
              </p:ext>
            </p:extLst>
          </p:nvPr>
        </p:nvGraphicFramePr>
        <p:xfrm>
          <a:off x="609599" y="2129233"/>
          <a:ext cx="10972800" cy="412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C71165-2968-02F5-358C-EA5E029BA32A}"/>
              </a:ext>
            </a:extLst>
          </p:cNvPr>
          <p:cNvSpPr txBox="1"/>
          <p:nvPr/>
        </p:nvSpPr>
        <p:spPr>
          <a:xfrm>
            <a:off x="3170162" y="136522"/>
            <a:ext cx="585167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/>
              </a:rPr>
              <a:t>AI</a:t>
            </a:r>
            <a:r>
              <a:rPr kumimoji="0" lang="en-US" sz="3200" b="1" i="0" u="sng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/>
              </a:rPr>
              <a:t> Symptoms </a:t>
            </a:r>
            <a:r>
              <a:rPr lang="en-US" sz="3200" b="1" u="sng" noProof="0" dirty="0">
                <a:solidFill>
                  <a:schemeClr val="bg1"/>
                </a:solidFill>
                <a:latin typeface="Calibri"/>
                <a:ea typeface="ＭＳ Ｐゴシック"/>
              </a:rPr>
              <a:t>Diagnosis</a:t>
            </a:r>
            <a:r>
              <a:rPr lang="en-US" sz="3200" b="1" u="sng" dirty="0">
                <a:solidFill>
                  <a:schemeClr val="bg1"/>
                </a:solidFill>
                <a:latin typeface="Calibri"/>
                <a:ea typeface="ＭＳ Ｐゴシック"/>
              </a:rPr>
              <a:t>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/>
              </a:rPr>
              <a:t>System</a:t>
            </a:r>
          </a:p>
          <a:p>
            <a:pPr lvl="0"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ankGothic Md BT" panose="020B0807020203060204" pitchFamily="34" charset="0"/>
              </a:rPr>
              <a:t>MEDI CHECK</a:t>
            </a:r>
            <a:endParaRPr lang="en-US" sz="5400" b="1" dirty="0">
              <a:ln w="22225">
                <a:solidFill>
                  <a:srgbClr val="C0504D"/>
                </a:solidFill>
                <a:prstDash val="solid"/>
              </a:ln>
              <a:solidFill>
                <a:schemeClr val="bg1"/>
              </a:solidFill>
              <a:latin typeface="BankGothic Md BT" panose="020B0807020203060204" pitchFamily="34" charset="0"/>
            </a:endParaRPr>
          </a:p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ＭＳ Ｐゴシック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9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188422" y="-138544"/>
            <a:ext cx="9905998" cy="147857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BB0B-9DBB-2CE1-75D4-6255F55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5C8107-C6C6-CD74-0DA1-AD8A97352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80841"/>
              </p:ext>
            </p:extLst>
          </p:nvPr>
        </p:nvGraphicFramePr>
        <p:xfrm>
          <a:off x="6217673" y="1283748"/>
          <a:ext cx="7468829" cy="4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74E473C-75D4-0EBB-B05A-8EEB5DBC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817658"/>
            <a:ext cx="724246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Used for implementing the AI model, handling backend operations, and integrating with databases and APIs.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JavaScript/React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Used for front-end interactivity to enhance user experience.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HTML/CSS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Used for creating a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Utilized to manage the backend, APIs, and routing for the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Integration with IBM </a:t>
            </a:r>
            <a:r>
              <a:rPr kumimoji="0" lang="en-US" altLang="en-US" sz="175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for storing user consultation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75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Used to store user consultations, symptoms data, and any additional medical information for tracking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Implement TLS for secure connections and protect user data during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75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US" altLang="en-US" sz="175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lang="en-US" altLang="en-US" sz="175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Pandas, </a:t>
            </a:r>
            <a:r>
              <a:rPr kumimoji="0" lang="en-US" altLang="en-US" sz="1750" b="1" i="0" u="none" strike="noStrike" cap="none" normalizeH="0" baseline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sz="1750" b="1">
                <a:solidFill>
                  <a:schemeClr val="bg2"/>
                </a:solidFill>
                <a:latin typeface="Arial" panose="020B0604020202020204" pitchFamily="34" charset="0"/>
              </a:rPr>
              <a:t> and</a:t>
            </a:r>
            <a:r>
              <a:rPr kumimoji="0" lang="en-US" altLang="en-US" sz="175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Flask-CORS</a:t>
            </a:r>
            <a:endParaRPr kumimoji="0" lang="en-US" altLang="en-US" sz="175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743516" y="345917"/>
            <a:ext cx="10704967" cy="5324535"/>
            <a:chOff x="787441" y="311568"/>
            <a:chExt cx="10658311" cy="5324536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878107" y="311568"/>
              <a:ext cx="10567645" cy="5324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FEASIBILITY AND VIABILITY</a:t>
              </a:r>
              <a:endParaRPr lang="en-US" sz="3600" b="1" u="sng">
                <a:solidFill>
                  <a:schemeClr val="bg2"/>
                </a:solidFill>
              </a:endParaRPr>
            </a:p>
            <a:p>
              <a:pPr algn="ctr"/>
              <a:endParaRPr lang="en-US" sz="2400" b="1" u="sng">
                <a:solidFill>
                  <a:schemeClr val="bg2"/>
                </a:solidFill>
              </a:endParaRPr>
            </a:p>
            <a:p>
              <a:pPr algn="ctr"/>
              <a:r>
                <a:rPr lang="en-US" sz="2400" b="1" u="sng">
                  <a:solidFill>
                    <a:schemeClr val="bg2"/>
                  </a:solidFill>
                </a:rPr>
                <a:t>Analysis of Feasibility</a:t>
              </a:r>
              <a:endParaRPr lang="en-US" sz="2400" u="sng">
                <a:solidFill>
                  <a:schemeClr val="bg2"/>
                </a:solidFill>
              </a:endParaRPr>
            </a:p>
            <a:p>
              <a:endParaRPr lang="en-US" sz="2400">
                <a:solidFill>
                  <a:schemeClr val="bg2"/>
                </a:solidFill>
              </a:endParaRPr>
            </a:p>
            <a:p>
              <a:endParaRPr lang="en-US" sz="2400" b="1">
                <a:solidFill>
                  <a:schemeClr val="bg2"/>
                </a:solidFill>
              </a:endParaRPr>
            </a:p>
            <a:p>
              <a:endParaRPr lang="en-US" sz="2400" b="1">
                <a:solidFill>
                  <a:schemeClr val="bg2"/>
                </a:solidFill>
              </a:endParaRPr>
            </a:p>
            <a:p>
              <a:endParaRPr lang="en-US" sz="2400" b="1">
                <a:solidFill>
                  <a:schemeClr val="bg2"/>
                </a:solidFill>
              </a:endParaRPr>
            </a:p>
            <a:p>
              <a:endParaRPr lang="en-US" sz="2400" b="1">
                <a:solidFill>
                  <a:schemeClr val="bg2"/>
                </a:solidFill>
              </a:endParaRPr>
            </a:p>
            <a:p>
              <a:r>
                <a:rPr lang="en-US" sz="2400" b="1">
                  <a:solidFill>
                    <a:schemeClr val="bg2"/>
                  </a:solidFill>
                </a:rPr>
                <a:t>Potential Challenges and risks:</a:t>
              </a:r>
              <a:endParaRPr lang="en-US" sz="2400">
                <a:solidFill>
                  <a:schemeClr val="bg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>
                  <a:solidFill>
                    <a:schemeClr val="bg2"/>
                  </a:solidFill>
                </a:rPr>
                <a:t>Security challenges: </a:t>
              </a:r>
              <a:r>
                <a:rPr lang="en-US" sz="2400">
                  <a:solidFill>
                    <a:schemeClr val="bg2"/>
                  </a:solidFill>
                </a:rPr>
                <a:t>Data protection and privacy.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i="1">
                  <a:solidFill>
                    <a:schemeClr val="bg2"/>
                  </a:solidFill>
                </a:rPr>
                <a:t>Operational Concerns</a:t>
              </a:r>
              <a:r>
                <a:rPr lang="en-US" sz="2400">
                  <a:solidFill>
                    <a:schemeClr val="bg2"/>
                  </a:solidFill>
                </a:rPr>
                <a:t>: Acceptance and reliability concerns among some audience.</a:t>
              </a:r>
            </a:p>
            <a:p>
              <a:r>
                <a:rPr lang="en-US" sz="2400" b="1">
                  <a:solidFill>
                    <a:schemeClr val="bg2"/>
                  </a:solidFill>
                </a:rPr>
                <a:t>Strategies to overcome these challenges:</a:t>
              </a:r>
              <a:endParaRPr lang="en-US" sz="2400">
                <a:solidFill>
                  <a:schemeClr val="bg2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>
                  <a:solidFill>
                    <a:schemeClr val="bg2"/>
                  </a:solidFill>
                </a:rPr>
                <a:t>Test &amp; Secure</a:t>
              </a:r>
              <a:r>
                <a:rPr lang="en-US" sz="2000">
                  <a:solidFill>
                    <a:schemeClr val="bg2"/>
                  </a:solidFill>
                </a:rPr>
                <a:t>: Ensured smooth operation and strong security.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i="1">
                  <a:solidFill>
                    <a:schemeClr val="bg2"/>
                  </a:solidFill>
                </a:rPr>
                <a:t>Clean UI/UX</a:t>
              </a:r>
              <a:r>
                <a:rPr lang="en-US" sz="2000">
                  <a:solidFill>
                    <a:schemeClr val="bg2"/>
                  </a:solidFill>
                </a:rPr>
                <a:t>: Made the interface simple and easy to use.</a:t>
              </a: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7405699"/>
                </p:ext>
              </p:extLst>
            </p:nvPr>
          </p:nvGraphicFramePr>
          <p:xfrm>
            <a:off x="787441" y="1541235"/>
            <a:ext cx="10567646" cy="215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71E14-A8EE-86A9-578A-5CC3EB8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92F28-3DD0-67B3-9DA7-93A7A42E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 blue background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6D8BE0E3-D4A3-08E5-433E-AEED5CFE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258711"/>
            <a:ext cx="11543069" cy="62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4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41412" y="3653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6C4B90B-475D-6F2F-3D48-12B8273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B30FD-8CB2-76C4-D463-496FF458C167}"/>
              </a:ext>
            </a:extLst>
          </p:cNvPr>
          <p:cNvSpPr txBox="1"/>
          <p:nvPr/>
        </p:nvSpPr>
        <p:spPr>
          <a:xfrm>
            <a:off x="128458" y="4077815"/>
            <a:ext cx="9039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>
                <a:solidFill>
                  <a:schemeClr val="bg1"/>
                </a:solidFill>
              </a:rPr>
              <a:t>Social benefits</a:t>
            </a:r>
            <a:r>
              <a:rPr lang="en-IN" sz="2000">
                <a:solidFill>
                  <a:schemeClr val="bg1"/>
                </a:solidFill>
              </a:rPr>
              <a:t>: Enhanced User Experience, Inclusive Access to Healthcare, Promotion of Health Awareness</a:t>
            </a:r>
          </a:p>
          <a:p>
            <a:pPr algn="ctr"/>
            <a:r>
              <a:rPr lang="en-IN" sz="2000" b="1" i="1">
                <a:solidFill>
                  <a:schemeClr val="bg1"/>
                </a:solidFill>
              </a:rPr>
              <a:t>Economic benefits</a:t>
            </a:r>
            <a:r>
              <a:rPr lang="en-IN" sz="2000">
                <a:solidFill>
                  <a:schemeClr val="bg1"/>
                </a:solidFill>
              </a:rPr>
              <a:t>: Cost Reduction, Revenue Growth Opportunities, Targeted Health Marketing</a:t>
            </a:r>
          </a:p>
          <a:p>
            <a:pPr algn="ctr"/>
            <a:r>
              <a:rPr lang="en-IN" sz="2000" b="1" i="1">
                <a:solidFill>
                  <a:schemeClr val="bg1"/>
                </a:solidFill>
              </a:rPr>
              <a:t>Environmental benefits</a:t>
            </a:r>
            <a:r>
              <a:rPr lang="en-IN" sz="2000">
                <a:solidFill>
                  <a:schemeClr val="bg1"/>
                </a:solidFill>
              </a:rPr>
              <a:t>: Sustainable Healthcare Practices, Responsible Consumption, Support for Climate Action Initiatives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995824-E922-E476-B3CA-9B276EFA2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279576"/>
              </p:ext>
            </p:extLst>
          </p:nvPr>
        </p:nvGraphicFramePr>
        <p:xfrm>
          <a:off x="36946" y="1430870"/>
          <a:ext cx="9222506" cy="241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AF37A-502C-FA49-AC1B-ECE23F0634DA}"/>
              </a:ext>
            </a:extLst>
          </p:cNvPr>
          <p:cNvGrpSpPr/>
          <p:nvPr/>
        </p:nvGrpSpPr>
        <p:grpSpPr>
          <a:xfrm>
            <a:off x="9050482" y="723082"/>
            <a:ext cx="2807221" cy="5411836"/>
            <a:chOff x="9215456" y="1329521"/>
            <a:chExt cx="2456174" cy="4768596"/>
          </a:xfrm>
        </p:grpSpPr>
        <p:pic>
          <p:nvPicPr>
            <p:cNvPr id="21" name="Picture 20" descr="A green and white sign with a globe and text&#10;&#10;Description automatically generated">
              <a:extLst>
                <a:ext uri="{FF2B5EF4-FFF2-40B4-BE49-F238E27FC236}">
                  <a16:creationId xmlns:a16="http://schemas.microsoft.com/office/drawing/2014/main" id="{0A458D36-DB7E-DCE7-07BB-EA34F254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32027" y="2472919"/>
              <a:ext cx="1227852" cy="1204555"/>
            </a:xfrm>
            <a:prstGeom prst="rect">
              <a:avLst/>
            </a:prstGeom>
          </p:spPr>
        </p:pic>
        <p:pic>
          <p:nvPicPr>
            <p:cNvPr id="9" name="Picture 8" descr="A logo with a circle of colorful text&#10;&#10;Description automatically generated with medium confidence">
              <a:extLst>
                <a:ext uri="{FF2B5EF4-FFF2-40B4-BE49-F238E27FC236}">
                  <a16:creationId xmlns:a16="http://schemas.microsoft.com/office/drawing/2014/main" id="{9DD0308C-61CB-E570-237D-F03E0B50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68617" y="1329521"/>
              <a:ext cx="1239608" cy="1047454"/>
            </a:xfrm>
            <a:prstGeom prst="rect">
              <a:avLst/>
            </a:prstGeom>
          </p:spPr>
        </p:pic>
        <p:pic>
          <p:nvPicPr>
            <p:cNvPr id="14" name="Picture 13" descr="A logo on an orange background&#10;&#10;Description automatically generated">
              <a:extLst>
                <a:ext uri="{FF2B5EF4-FFF2-40B4-BE49-F238E27FC236}">
                  <a16:creationId xmlns:a16="http://schemas.microsoft.com/office/drawing/2014/main" id="{073A24F7-5E1A-BBBF-CAFE-8D317522E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55543" y="3677474"/>
              <a:ext cx="1216087" cy="1216087"/>
            </a:xfrm>
            <a:prstGeom prst="rect">
              <a:avLst/>
            </a:prstGeom>
          </p:spPr>
        </p:pic>
        <p:pic>
          <p:nvPicPr>
            <p:cNvPr id="16" name="Picture 15" descr="A green square with white text and a heart and pulse&#10;&#10;Description automatically generated">
              <a:extLst>
                <a:ext uri="{FF2B5EF4-FFF2-40B4-BE49-F238E27FC236}">
                  <a16:creationId xmlns:a16="http://schemas.microsoft.com/office/drawing/2014/main" id="{033506B5-ED26-F617-210E-973A2CB4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5939" y="2467153"/>
              <a:ext cx="1216088" cy="1216088"/>
            </a:xfrm>
            <a:prstGeom prst="rect">
              <a:avLst/>
            </a:prstGeom>
          </p:spPr>
        </p:pic>
        <p:pic>
          <p:nvPicPr>
            <p:cNvPr id="20" name="Picture 19" descr="A red background with white text and a graph&#10;&#10;Description automatically generated">
              <a:extLst>
                <a:ext uri="{FF2B5EF4-FFF2-40B4-BE49-F238E27FC236}">
                  <a16:creationId xmlns:a16="http://schemas.microsoft.com/office/drawing/2014/main" id="{1A1F9016-70D8-3C55-09FE-16246478B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15939" y="3677474"/>
              <a:ext cx="1240087" cy="1216087"/>
            </a:xfrm>
            <a:prstGeom prst="rect">
              <a:avLst/>
            </a:prstGeom>
          </p:spPr>
        </p:pic>
        <p:pic>
          <p:nvPicPr>
            <p:cNvPr id="23" name="Picture 22" descr="A pink background with white text and white arrows&#10;&#10;Description automatically generated">
              <a:extLst>
                <a:ext uri="{FF2B5EF4-FFF2-40B4-BE49-F238E27FC236}">
                  <a16:creationId xmlns:a16="http://schemas.microsoft.com/office/drawing/2014/main" id="{9BAB41BE-C877-F8F7-D2EA-834F58A3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5456" y="4893561"/>
              <a:ext cx="1240087" cy="1204555"/>
            </a:xfrm>
            <a:prstGeom prst="rect">
              <a:avLst/>
            </a:prstGeom>
          </p:spPr>
        </p:pic>
        <p:pic>
          <p:nvPicPr>
            <p:cNvPr id="25" name="Picture 24" descr="A red sign with a book and a pencil&#10;&#10;Description automatically generated">
              <a:extLst>
                <a:ext uri="{FF2B5EF4-FFF2-40B4-BE49-F238E27FC236}">
                  <a16:creationId xmlns:a16="http://schemas.microsoft.com/office/drawing/2014/main" id="{0197B05A-5E4E-CF8D-5784-2336746D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26148" y="4900397"/>
              <a:ext cx="1239609" cy="1197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CE866C-E13B-3C5C-687D-416B0D2EB516}"/>
              </a:ext>
            </a:extLst>
          </p:cNvPr>
          <p:cNvGrpSpPr/>
          <p:nvPr/>
        </p:nvGrpSpPr>
        <p:grpSpPr>
          <a:xfrm>
            <a:off x="86534" y="382508"/>
            <a:ext cx="11684635" cy="6156407"/>
            <a:chOff x="87993" y="395624"/>
            <a:chExt cx="11633708" cy="6156408"/>
          </a:xfrm>
        </p:grpSpPr>
        <p:sp>
          <p:nvSpPr>
            <p:cNvPr id="17410" name="TextBox 8"/>
            <p:cNvSpPr txBox="1">
              <a:spLocks noChangeArrowheads="1"/>
            </p:cNvSpPr>
            <p:nvPr/>
          </p:nvSpPr>
          <p:spPr bwMode="auto">
            <a:xfrm>
              <a:off x="330171" y="395624"/>
              <a:ext cx="113915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SCOPE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4E1C0CD8-5A92-CE08-4E3E-382FC6808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7097938"/>
                </p:ext>
              </p:extLst>
            </p:nvPr>
          </p:nvGraphicFramePr>
          <p:xfrm>
            <a:off x="87993" y="1550242"/>
            <a:ext cx="11484920" cy="50017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6DEE94-9AD2-4440-8CE2-E63E6A394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681599"/>
              </p:ext>
            </p:extLst>
          </p:nvPr>
        </p:nvGraphicFramePr>
        <p:xfrm>
          <a:off x="450021" y="1571703"/>
          <a:ext cx="11200898" cy="458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4B53-5310-AD8A-FE66-E7747B3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1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50719" y="33323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275E-1294-3577-4EA3-7A196A2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C2912-C2AA-65C6-A250-B38430DF2AD1}"/>
              </a:ext>
            </a:extLst>
          </p:cNvPr>
          <p:cNvSpPr txBox="1"/>
          <p:nvPr/>
        </p:nvSpPr>
        <p:spPr>
          <a:xfrm>
            <a:off x="1163783" y="1739286"/>
            <a:ext cx="9746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2"/>
                </a:solidFill>
              </a:rPr>
              <a:t>GitHub repo link</a:t>
            </a:r>
            <a:r>
              <a:rPr lang="pt-BR" sz="2800" dirty="0">
                <a:solidFill>
                  <a:schemeClr val="bg2"/>
                </a:solidFill>
              </a:rPr>
              <a:t>: </a:t>
            </a:r>
            <a:r>
              <a:rPr lang="pt-BR" sz="2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https://github.com/kanakrajarora/AI-Symptom-Checker</a:t>
            </a:r>
            <a:endParaRPr lang="pt-BR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2"/>
                </a:solidFill>
              </a:rPr>
              <a:t>Demonstration video link: </a:t>
            </a:r>
            <a:r>
              <a:rPr lang="pt-BR" sz="2800" u="sng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https://youtu.be/vBhggAc2K-M</a:t>
            </a:r>
            <a:endParaRPr lang="pt-BR" sz="2800" u="sng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https://sdgs.un.org/goals</a:t>
            </a:r>
            <a:endParaRPr lang="pt-BR" sz="2800" u="sng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u="sng" dirty="0">
                <a:solidFill>
                  <a:schemeClr val="bg2"/>
                </a:solidFill>
              </a:rPr>
              <a:t>https://www.apollo247.com/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u="sng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34ca57-34e5-4a9d-86aa-ba9321dc473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F2F99A0064345A002342E2E91CE1C" ma:contentTypeVersion="8" ma:contentTypeDescription="Create a new document." ma:contentTypeScope="" ma:versionID="2fb42c01b12fa4431f6e4c7bda4940c1">
  <xsd:schema xmlns:xsd="http://www.w3.org/2001/XMLSchema" xmlns:xs="http://www.w3.org/2001/XMLSchema" xmlns:p="http://schemas.microsoft.com/office/2006/metadata/properties" xmlns:ns3="1334ca57-34e5-4a9d-86aa-ba9321dc4734" xmlns:ns4="8f5b5b35-17d8-4cbc-9d7e-397310bee1bc" targetNamespace="http://schemas.microsoft.com/office/2006/metadata/properties" ma:root="true" ma:fieldsID="d1c7409919ef69e4af39ed4e33d6b5a6" ns3:_="" ns4:_="">
    <xsd:import namespace="1334ca57-34e5-4a9d-86aa-ba9321dc4734"/>
    <xsd:import namespace="8f5b5b35-17d8-4cbc-9d7e-397310bee1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4ca57-34e5-4a9d-86aa-ba9321dc47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b5b35-17d8-4cbc-9d7e-397310bee1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C178ED-2F8A-423A-B797-ED8F22E4BD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038457-F128-4A3A-BA04-615EE745F0C2}">
  <ds:schemaRefs>
    <ds:schemaRef ds:uri="http://schemas.microsoft.com/office/2006/metadata/properties"/>
    <ds:schemaRef ds:uri="http://www.w3.org/2000/xmlns/"/>
    <ds:schemaRef ds:uri="1334ca57-34e5-4a9d-86aa-ba9321dc4734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D33514-18A2-4F2B-A73D-5FCDF435ECC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334ca57-34e5-4a9d-86aa-ba9321dc4734"/>
    <ds:schemaRef ds:uri="8f5b5b35-17d8-4cbc-9d7e-397310bee1b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868</TotalTime>
  <Words>705</Words>
  <Application>Microsoft Office PowerPoint</Application>
  <PresentationFormat>Widescreen</PresentationFormat>
  <Paragraphs>101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Alasassy Caps</vt:lpstr>
      <vt:lpstr>Arial</vt:lpstr>
      <vt:lpstr>BankGothic Md BT</vt:lpstr>
      <vt:lpstr>Calibri</vt:lpstr>
      <vt:lpstr>Times New Roman</vt:lpstr>
      <vt:lpstr>Tw Cen MT</vt:lpstr>
      <vt:lpstr>Circuit</vt:lpstr>
      <vt:lpstr>PowerPoint Presentation</vt:lpstr>
      <vt:lpstr> </vt:lpstr>
      <vt:lpstr> </vt:lpstr>
      <vt:lpstr>TECHNICAL APPROACH</vt:lpstr>
      <vt:lpstr>PowerPoint Presentation</vt:lpstr>
      <vt:lpstr>PowerPoint Presentation</vt:lpstr>
      <vt:lpstr>IMPACT AND BENEFITS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[BTECH-005-2023-24] KANAK RAJARORA</cp:lastModifiedBy>
  <cp:revision>2</cp:revision>
  <dcterms:created xsi:type="dcterms:W3CDTF">2013-12-12T18:46:50Z</dcterms:created>
  <dcterms:modified xsi:type="dcterms:W3CDTF">2024-10-07T10:11:46Z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0x0101009C2F2F99A0064345A002342E2E91CE1C</vt:lpwstr>
  </property>
</Properties>
</file>