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62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-452" y="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91E8BD-A7ED-20C9-4D42-41DCA2AF0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613B8FE-C39B-63B6-6859-0A658D434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8A2AB9-7F69-AC0C-5EC3-DB4EADBF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195EDD-6555-6B34-BF87-B48B192C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B9A0FB-8692-A59F-71BB-36FFC71D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6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5ACE23-0526-4993-1D4D-7CAA7703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E453C82-A8F1-BB84-07A8-7B1E33985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006FE3-9734-7C28-F491-D9B9AD03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41922B-53FF-A96C-E7F4-29B8B91C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5DA437-7475-E793-77B0-F6BC342B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4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CECC27F-1AE0-09B0-4599-C19466F26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FFD3DE7-E43C-DCFC-D55E-874CD2BCD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3E8DB3-3541-E417-5F45-73ABE168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55EAC5-9B89-3998-3283-4206143B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BFEE6D-F2A3-5020-FA52-99A2B524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1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164EC5-706A-B20F-89DB-57FB6BC4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A158D6-0485-C499-8DA3-00BB11ED2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EC6105-CCDC-66CD-691B-9FE49C2C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543353-7F92-75E1-5CDC-733B50CE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0CFD26-101B-E800-8520-FBD02590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C9952B-CCFF-691F-C6CE-2C6B8FED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5476EC-6E9B-5E98-8A3A-DA11D5D37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77E842-3FFC-1EDD-CB7A-996C2666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1A774B-778B-784A-1988-9BEA2485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AF1ECA-5B0C-094F-4152-B0D13ACE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6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E74444-249D-FA51-30D1-149FF69C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4AC241-8F31-97D1-6558-D359E79FE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8FB3AF4-E60B-FF0C-6F74-EAFA1F034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3DCE2F-522B-DCA0-01D4-A136A885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DE1FFD-496C-1714-D913-C57C16BD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7F297E0-92C1-EE81-4A6E-1C2054A0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1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6CF656-965B-F3FE-4958-413250AF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D33576-2C35-4843-11B5-13BFFA99D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8F9E7A-070A-631E-09E0-299E015AF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C7F61C2-16F9-EB06-4EB3-45C42FDD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CEEB16D-4A82-A30A-04F7-489D4DAEA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3EAE157-E732-9119-4757-2E18A27C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592AFE3-D7FB-A049-B9FB-3FB1DD75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AFDB033-735D-E6AD-D218-47BDB48E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5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6B29-EE17-A91E-5DE9-72CB0CAA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140E321-F921-AF48-288E-0D9C087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1A7C151-C11E-5C82-AAB6-904986B9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9824097-0800-4190-69E7-E96BDC1C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1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3A21EF6-F0C7-D00C-0928-E8D0B8F3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6D7B35A-582E-0C86-E9AD-2D9DD21B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0F0023A-F849-C6BC-2BC9-90EE4EEC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2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C92D3B-EC8C-B82E-06EE-FA5477D0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682C12-E2A6-1ABA-09F5-EA9B6E197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4D96BB3-1142-1309-857C-B0D2FDE3E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73BCD8-EDF9-706B-4C1B-E5C98AA8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79E7AAA-F7F1-1286-6240-17505BC7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381F770-96A7-8EBE-AAFA-D8D39765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8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648D81-83F6-6453-0DB8-A3323A75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86F851A-0BCA-8B0E-B40D-65E766A80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FEF8E8B-E652-EB86-D88E-D055C9917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20C76F-BA94-8927-B6BC-70C78FE9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B04A8C-EAF0-5213-AFD1-C9D6818D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A53B64C-1616-748C-865E-0FB7915D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23ABE5-4CEC-A4AE-0415-1BB7A87A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4FC491-13EF-4BEB-D642-038828C15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94C847-35C4-3CF1-1762-A8D46091B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4F33FA-420E-55A3-0335-BFF6FDF2B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82E4F3-9407-2F01-769D-C26FA83B2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1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9C8DE81-CDFC-C43B-A8AC-40D82592F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750"/>
          <a:stretch/>
        </p:blipFill>
        <p:spPr>
          <a:xfrm>
            <a:off x="9" y="-1119"/>
            <a:ext cx="12191982" cy="685911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56402C-0604-C67D-57D3-FABFBBB91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Tech </a:t>
            </a:r>
            <a:r>
              <a:rPr kumimoji="0" lang="hi-IN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  <a:cs typeface="Mangal" panose="02040503050203030202" pitchFamily="18" charset="0"/>
              </a:rPr>
              <a:t>अभिव्यक्ति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C768D01-0473-AE10-FB72-91CFF655A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874640"/>
            <a:ext cx="3412067" cy="105937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1" dirty="0">
                <a:solidFill>
                  <a:schemeClr val="bg1"/>
                </a:solidFill>
              </a:rPr>
              <a:t>A Project Expo by CSE 2022 Batch at Chitkara university</a:t>
            </a:r>
          </a:p>
          <a:p>
            <a:pPr>
              <a:lnSpc>
                <a:spcPct val="100000"/>
              </a:lnSpc>
            </a:pPr>
            <a:endParaRPr lang="en-US" sz="11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chemeClr val="bg1"/>
                </a:solidFill>
              </a:rPr>
              <a:t>A Tech Track Series </a:t>
            </a:r>
            <a:r>
              <a:rPr lang="en-US" sz="1100" b="1" dirty="0">
                <a:solidFill>
                  <a:schemeClr val="bg1"/>
                </a:solidFill>
              </a:rPr>
              <a:t>Initiative by                                    OPEN SOURCE CHANDIGARH</a:t>
            </a:r>
            <a:endParaRPr lang="en-IN" sz="1100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2E7980F8-DF8D-0AC8-88D4-AB73E60A6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864"/>
            <a:ext cx="51296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i-I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Mangal" panose="02040503050203030202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9596CC0-0544-9FD2-7AFD-B23ECB7AE8F4}"/>
              </a:ext>
            </a:extLst>
          </p:cNvPr>
          <p:cNvSpPr txBox="1"/>
          <p:nvPr/>
        </p:nvSpPr>
        <p:spPr>
          <a:xfrm>
            <a:off x="6253316" y="2324906"/>
            <a:ext cx="5039174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 Details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Mentor Name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xmlns="" id="{81A7A034-D82D-6977-146E-433526075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15047"/>
            <a:ext cx="802967" cy="83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00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xmlns="" id="{50F7CA5D-C0F2-7A23-500C-A793C6026C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1" b="1576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325C85-61EC-6539-316E-FD003DE7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06FD21-AE54-58CA-58E8-D483503A7146}"/>
              </a:ext>
            </a:extLst>
          </p:cNvPr>
          <p:cNvSpPr txBox="1"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xmlns="" id="{8687B07F-55ED-66A8-B574-1D9B113E3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048" y="5215"/>
            <a:ext cx="959119" cy="904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9EA8DFB-FF8B-FE84-06B1-2CE164041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3" y="-3776"/>
            <a:ext cx="17430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62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E7B9F3-FFA4-E77E-3816-5FADCD7A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9ADE95-0521-F31C-E78A-866A373D2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IN" sz="2000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xmlns="" id="{D3F01250-0D98-32BD-7697-2C3F76A7F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733" y="64207"/>
            <a:ext cx="959119" cy="904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606284-F813-564D-1DA0-8477955F3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3" y="-3776"/>
            <a:ext cx="17430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8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5" descr="A wave in the ocean&#10;&#10;Description automatically generated with low confidence">
            <a:extLst>
              <a:ext uri="{FF2B5EF4-FFF2-40B4-BE49-F238E27FC236}">
                <a16:creationId xmlns:a16="http://schemas.microsoft.com/office/drawing/2014/main" xmlns="" id="{53E89DE3-3D0B-3E06-6967-582E04B40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0877" b="48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490BB1-D6E4-CA99-11A6-12488C07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xmlns="" id="{1B12631F-651F-9F24-D057-4055817AA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861" y="14867"/>
            <a:ext cx="959119" cy="904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1C85E32-03EE-4A8A-D30C-E089893882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3" y="-3776"/>
            <a:ext cx="17430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59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105D4B-1483-FA53-B9D9-AFA9493A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0" cap="all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380279-E580-0C0E-5632-8E1E00DAC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17296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An </a:t>
            </a:r>
            <a:r>
              <a:rPr lang="en-US" sz="1600" b="1" kern="1200" cap="all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Open Source Chandigarh </a:t>
            </a:r>
            <a:r>
              <a:rPr lang="en-US" sz="1600" kern="1200" cap="all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Initiative</a:t>
            </a:r>
            <a:endParaRPr lang="en-US" sz="1600" kern="1200" cap="all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Open-Source-Chandigarh · GitHub">
            <a:extLst>
              <a:ext uri="{FF2B5EF4-FFF2-40B4-BE49-F238E27FC236}">
                <a16:creationId xmlns:a16="http://schemas.microsoft.com/office/drawing/2014/main" xmlns="" id="{0C3AF3F3-9D70-E90F-1B45-F170A6F70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5769" y="3075256"/>
            <a:ext cx="7744391" cy="216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xmlns="" id="{C6A9E9F7-78CA-4D34-9EF3-AB4329E9C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217" y="5215"/>
            <a:ext cx="959119" cy="904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1B98C7B-76E4-66F0-E919-3CEB91770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3" y="-3776"/>
            <a:ext cx="17430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1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32</Words>
  <Application>Microsoft Office PowerPoint</Application>
  <PresentationFormat>Custom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Tech अभिव्यक्ति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अभिव्यक्ति</dc:title>
  <dc:creator>Dr. Monit Kapoor</dc:creator>
  <cp:lastModifiedBy>omsairam</cp:lastModifiedBy>
  <cp:revision>8</cp:revision>
  <dcterms:created xsi:type="dcterms:W3CDTF">2022-12-17T05:55:20Z</dcterms:created>
  <dcterms:modified xsi:type="dcterms:W3CDTF">2023-01-23T11:12:46Z</dcterms:modified>
</cp:coreProperties>
</file>