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HhFjq7JHAmkOs7yESTIDgrsm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821680" y="1082041"/>
            <a:ext cx="4968240" cy="1938992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Predict</a:t>
            </a:r>
            <a:b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b="0" i="1" lang="en-US" sz="3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before they leave!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821680" y="3571786"/>
            <a:ext cx="5303520" cy="205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Employee Churn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Predict &amp; Explain using HR Dataset and Exit Interviews with Python.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501103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ckwell"/>
              <a:buNone/>
            </a:pPr>
            <a:r>
              <a:rPr b="1" lang="en-US">
                <a:latin typeface="Rockwell"/>
                <a:ea typeface="Rockwell"/>
                <a:cs typeface="Rockwell"/>
                <a:sym typeface="Rockwell"/>
              </a:rPr>
              <a:t>Cost of Employee Churn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1256171" y="2812822"/>
            <a:ext cx="9679657" cy="2376943"/>
            <a:chOff x="417971" y="987197"/>
            <a:chExt cx="9679657" cy="2376943"/>
          </a:xfrm>
        </p:grpSpPr>
        <p:sp>
          <p:nvSpPr>
            <p:cNvPr id="97" name="Google Shape;97;p2"/>
            <p:cNvSpPr/>
            <p:nvPr/>
          </p:nvSpPr>
          <p:spPr>
            <a:xfrm>
              <a:off x="1212569" y="987197"/>
              <a:ext cx="1300252" cy="13002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7971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417971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Talent Pool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607673" y="987197"/>
              <a:ext cx="1300252" cy="13002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13075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813075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Relationship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002777" y="987197"/>
              <a:ext cx="1300252" cy="13002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208178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208178" y="2644140"/>
              <a:ext cx="28894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Cost 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What factors are significant to predicting employee turnover?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1000874" y="2387021"/>
            <a:ext cx="10190251" cy="3614582"/>
            <a:chOff x="0" y="1631"/>
            <a:chExt cx="10190251" cy="3614582"/>
          </a:xfrm>
        </p:grpSpPr>
        <p:sp>
          <p:nvSpPr>
            <p:cNvPr id="113" name="Google Shape;113;p3"/>
            <p:cNvSpPr/>
            <p:nvPr/>
          </p:nvSpPr>
          <p:spPr>
            <a:xfrm>
              <a:off x="0" y="2183561"/>
              <a:ext cx="2547563" cy="143265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0" y="2183561"/>
              <a:ext cx="2547563" cy="1432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4675" lIns="181175" spcFirstLastPara="1" rIns="181175" wrap="square" tIns="23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IBM Data Set</a:t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547562" y="2183561"/>
              <a:ext cx="7642689" cy="1432652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2547562" y="2183561"/>
              <a:ext cx="7642689" cy="1432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55025" spcFirstLastPara="1" rIns="155025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selection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selection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validation</a:t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0" y="1631"/>
              <a:ext cx="2547563" cy="2203419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0" y="1631"/>
              <a:ext cx="2547563" cy="143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4675" lIns="181175" spcFirstLastPara="1" rIns="181175" wrap="square" tIns="23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547562" y="1631"/>
              <a:ext cx="7642689" cy="143222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2547562" y="1631"/>
              <a:ext cx="7642689" cy="143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600" lIns="155025" spcFirstLastPara="1" rIns="155025" wrap="square" tIns="2286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Scikit-learn package in python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 at high accuracy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 – factors ranking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Are there any other factors that should be put into consideration?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1000874" y="2387021"/>
            <a:ext cx="10190251" cy="3614582"/>
            <a:chOff x="0" y="1631"/>
            <a:chExt cx="10190251" cy="3614582"/>
          </a:xfrm>
        </p:grpSpPr>
        <p:sp>
          <p:nvSpPr>
            <p:cNvPr id="132" name="Google Shape;132;p5"/>
            <p:cNvSpPr/>
            <p:nvPr/>
          </p:nvSpPr>
          <p:spPr>
            <a:xfrm>
              <a:off x="0" y="2183561"/>
              <a:ext cx="2547563" cy="1432652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2183561"/>
              <a:ext cx="2547563" cy="1432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4675" lIns="181175" spcFirstLastPara="1" rIns="181175" wrap="square" tIns="23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Exit interviews</a:t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547562" y="2183561"/>
              <a:ext cx="7642689" cy="1432652"/>
            </a:xfrm>
            <a:prstGeom prst="rect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2547562" y="2183561"/>
              <a:ext cx="7642689" cy="1432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55025" spcFirstLastPara="1" rIns="1550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online and offline audio to text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analysis using n-gram analysis </a:t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10800000">
              <a:off x="0" y="1631"/>
              <a:ext cx="2547563" cy="2203419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0" y="1631"/>
              <a:ext cx="2547563" cy="143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4675" lIns="181175" spcFirstLastPara="1" rIns="181175" wrap="square" tIns="234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Analysis</a:t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547562" y="1631"/>
              <a:ext cx="7642689" cy="1432222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2547562" y="1631"/>
              <a:ext cx="7642689" cy="143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55025" spcFirstLastPara="1" rIns="15502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Speech Recognition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NLTK</a:t>
              </a:r>
              <a:endParaRPr/>
            </a:p>
          </p:txBody>
        </p:sp>
      </p:grp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60" y="1790458"/>
            <a:ext cx="101981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 - Frequency Word-Cloud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838200" y="5120725"/>
            <a:ext cx="106791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Looking at both outputs side by side, we can now see a specific piece of pay and benefits not present in that first data set starts to emerge.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5678" l="3836" r="0" t="0"/>
          <a:stretch/>
        </p:blipFill>
        <p:spPr>
          <a:xfrm>
            <a:off x="6372150" y="1944475"/>
            <a:ext cx="5055925" cy="255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075" y="2014558"/>
            <a:ext cx="5055925" cy="2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Business Applications</a:t>
            </a:r>
            <a:endParaRPr/>
          </a:p>
        </p:txBody>
      </p:sp>
      <p:grpSp>
        <p:nvGrpSpPr>
          <p:cNvPr id="154" name="Google Shape;154;p7"/>
          <p:cNvGrpSpPr/>
          <p:nvPr/>
        </p:nvGrpSpPr>
        <p:grpSpPr>
          <a:xfrm>
            <a:off x="1090384" y="2605590"/>
            <a:ext cx="10514813" cy="2721072"/>
            <a:chOff x="393" y="815132"/>
            <a:chExt cx="10514813" cy="2721072"/>
          </a:xfrm>
        </p:grpSpPr>
        <p:sp>
          <p:nvSpPr>
            <p:cNvPr id="155" name="Google Shape;155;p7"/>
            <p:cNvSpPr/>
            <p:nvPr/>
          </p:nvSpPr>
          <p:spPr>
            <a:xfrm>
              <a:off x="393" y="815132"/>
              <a:ext cx="1098562" cy="1098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93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393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1"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Benefits</a:t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393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393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 employee churn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better retention plans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 employee satisfaction</a:t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688425" y="815132"/>
              <a:ext cx="1098562" cy="1098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3688425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3688425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1"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Applications</a:t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3688425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3688425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Predicting customer churn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Evaluating product performance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Exploring industry trends</a:t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7376456" y="815132"/>
              <a:ext cx="1098562" cy="1098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376456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7376456" y="2030700"/>
              <a:ext cx="3138750" cy="470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b="1"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Opportunities</a:t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376456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7376456" y="2555934"/>
              <a:ext cx="3138750" cy="98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External resources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Such as Glassdoor and Indeed</a:t>
              </a:r>
              <a:endParaRPr/>
            </a:p>
          </p:txBody>
        </p:sp>
      </p:grpSp>
      <p:pic>
        <p:nvPicPr>
          <p:cNvPr id="170" name="Google Shape;17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160" y="1790458"/>
            <a:ext cx="101981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chemeClr val="lt1"/>
          </a:solidFill>
          <a:ln cap="sq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Q &amp; A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2514600" y="5390147"/>
            <a:ext cx="16174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video link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370667" y="2187743"/>
            <a:ext cx="5293449" cy="2482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RightDoubleQuote"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2743201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2019-08-11T17:09:11Z</dcterms:created>
  <dc:creator>Suppressed entry</dc:creator>
</cp:coreProperties>
</file>