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1" r:id="rId4"/>
    <p:sldId id="262" r:id="rId5"/>
    <p:sldId id="259"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C516D8C-08D3-4D88-BB46-1F8AFF31CD7F}" type="datetimeFigureOut">
              <a:rPr lang="en-IN" smtClean="0"/>
              <a:t>28-02-2021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426345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16D8C-08D3-4D88-BB46-1F8AFF31CD7F}"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37764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16D8C-08D3-4D88-BB46-1F8AFF31CD7F}"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189065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16D8C-08D3-4D88-BB46-1F8AFF31CD7F}"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390D-80EA-412E-A9CA-4054209D28E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3180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16D8C-08D3-4D88-BB46-1F8AFF31CD7F}"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1513678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16D8C-08D3-4D88-BB46-1F8AFF31CD7F}"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285816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16D8C-08D3-4D88-BB46-1F8AFF31CD7F}"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1337731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16D8C-08D3-4D88-BB46-1F8AFF31CD7F}"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1071499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16D8C-08D3-4D88-BB46-1F8AFF31CD7F}"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253270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16D8C-08D3-4D88-BB46-1F8AFF31CD7F}"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347942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16D8C-08D3-4D88-BB46-1F8AFF31CD7F}"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182783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16D8C-08D3-4D88-BB46-1F8AFF31CD7F}"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90848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16D8C-08D3-4D88-BB46-1F8AFF31CD7F}"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323056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16D8C-08D3-4D88-BB46-1F8AFF31CD7F}"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155449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16D8C-08D3-4D88-BB46-1F8AFF31CD7F}" type="datetimeFigureOut">
              <a:rPr lang="en-IN" smtClean="0"/>
              <a:t>28-02-2021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275036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16D8C-08D3-4D88-BB46-1F8AFF31CD7F}"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164616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16D8C-08D3-4D88-BB46-1F8AFF31CD7F}"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F390D-80EA-412E-A9CA-4054209D28ED}" type="slidenum">
              <a:rPr lang="en-IN" smtClean="0"/>
              <a:t>‹#›</a:t>
            </a:fld>
            <a:endParaRPr lang="en-IN"/>
          </a:p>
        </p:txBody>
      </p:sp>
    </p:spTree>
    <p:extLst>
      <p:ext uri="{BB962C8B-B14F-4D97-AF65-F5344CB8AC3E}">
        <p14:creationId xmlns:p14="http://schemas.microsoft.com/office/powerpoint/2010/main" val="33556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16D8C-08D3-4D88-BB46-1F8AFF31CD7F}" type="datetimeFigureOut">
              <a:rPr lang="en-IN" smtClean="0"/>
              <a:t>28-02-2021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EF390D-80EA-412E-A9CA-4054209D28ED}" type="slidenum">
              <a:rPr lang="en-IN" smtClean="0"/>
              <a:t>‹#›</a:t>
            </a:fld>
            <a:endParaRPr lang="en-IN"/>
          </a:p>
        </p:txBody>
      </p:sp>
    </p:spTree>
    <p:extLst>
      <p:ext uri="{BB962C8B-B14F-4D97-AF65-F5344CB8AC3E}">
        <p14:creationId xmlns:p14="http://schemas.microsoft.com/office/powerpoint/2010/main" val="328919533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3"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4"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5"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6"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7"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8"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9"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0"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1"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2"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3"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4"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5"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96"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7"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8"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9"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0"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1"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2"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3"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4"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5"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06"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7"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8"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0"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1"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2"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3"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4"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5"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6"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117" name="Rectangle 5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5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9"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0"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7C905BD-E670-4E4C-97D8-8BE33B51766A}"/>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3600"/>
              <a:t>Gain Perspective</a:t>
            </a:r>
          </a:p>
        </p:txBody>
      </p:sp>
      <p:sp useBgFill="1">
        <p:nvSpPr>
          <p:cNvPr id="8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A72D0B4-DE99-4E40-BAD5-06FF7C3AB9E0}"/>
              </a:ext>
            </a:extLst>
          </p:cNvPr>
          <p:cNvSpPr>
            <a:spLocks noGrp="1"/>
          </p:cNvSpPr>
          <p:nvPr>
            <p:ph type="subTitle" idx="1"/>
          </p:nvPr>
        </p:nvSpPr>
        <p:spPr>
          <a:xfrm>
            <a:off x="5215467" y="1093788"/>
            <a:ext cx="5831944" cy="4697413"/>
          </a:xfrm>
        </p:spPr>
        <p:txBody>
          <a:bodyPr vert="horz" lIns="91440" tIns="45720" rIns="91440" bIns="45720" rtlCol="0">
            <a:normAutofit/>
          </a:bodyPr>
          <a:lstStyle/>
          <a:p>
            <a:pPr indent="-228600">
              <a:buFont typeface="Arial" panose="020B0604020202020204" pitchFamily="34" charset="0"/>
              <a:buChar char="•"/>
            </a:pPr>
            <a:r>
              <a:rPr lang="en-US" u="sng">
                <a:solidFill>
                  <a:schemeClr val="tx1"/>
                </a:solidFill>
              </a:rPr>
              <a:t>Team Baby Shark Doo Do:</a:t>
            </a:r>
          </a:p>
          <a:p>
            <a:pPr indent="-228600">
              <a:buFont typeface="Arial" panose="020B0604020202020204" pitchFamily="34" charset="0"/>
              <a:buChar char="•"/>
            </a:pPr>
            <a:r>
              <a:rPr lang="en-US">
                <a:solidFill>
                  <a:schemeClr val="tx1"/>
                </a:solidFill>
              </a:rPr>
              <a:t>Aditya Chandrashekhar</a:t>
            </a:r>
          </a:p>
          <a:p>
            <a:pPr indent="-228600">
              <a:buFont typeface="Arial" panose="020B0604020202020204" pitchFamily="34" charset="0"/>
              <a:buChar char="•"/>
            </a:pPr>
            <a:r>
              <a:rPr lang="en-US">
                <a:solidFill>
                  <a:schemeClr val="tx1"/>
                </a:solidFill>
              </a:rPr>
              <a:t>Khush Kothari</a:t>
            </a:r>
          </a:p>
          <a:p>
            <a:pPr indent="-228600">
              <a:buFont typeface="Arial" panose="020B0604020202020204" pitchFamily="34" charset="0"/>
              <a:buChar char="•"/>
            </a:pPr>
            <a:r>
              <a:rPr lang="en-US">
                <a:solidFill>
                  <a:schemeClr val="tx1"/>
                </a:solidFill>
              </a:rPr>
              <a:t>Vedula Kartikeya</a:t>
            </a:r>
          </a:p>
          <a:p>
            <a:pPr indent="-228600">
              <a:buFont typeface="Arial" panose="020B0604020202020204" pitchFamily="34" charset="0"/>
              <a:buChar char="•"/>
            </a:pPr>
            <a:r>
              <a:rPr lang="en-US">
                <a:solidFill>
                  <a:schemeClr val="tx1"/>
                </a:solidFill>
              </a:rPr>
              <a:t>Meenakshi Sundaram Siddharth</a:t>
            </a:r>
          </a:p>
        </p:txBody>
      </p:sp>
    </p:spTree>
    <p:extLst>
      <p:ext uri="{BB962C8B-B14F-4D97-AF65-F5344CB8AC3E}">
        <p14:creationId xmlns:p14="http://schemas.microsoft.com/office/powerpoint/2010/main" val="11913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082-D5B1-4386-B668-AFC9E72DA691}"/>
              </a:ext>
            </a:extLst>
          </p:cNvPr>
          <p:cNvSpPr>
            <a:spLocks noGrp="1"/>
          </p:cNvSpPr>
          <p:nvPr>
            <p:ph type="title"/>
          </p:nvPr>
        </p:nvSpPr>
        <p:spPr>
          <a:xfrm>
            <a:off x="1143001" y="767482"/>
            <a:ext cx="9905998" cy="1478570"/>
          </a:xfrm>
        </p:spPr>
        <p:txBody>
          <a:bodyPr>
            <a:normAutofit/>
          </a:bodyPr>
          <a:lstStyle/>
          <a:p>
            <a:r>
              <a:rPr lang="en-IN" sz="3200" dirty="0"/>
              <a:t>Introduction: TOXICITY on social media</a:t>
            </a:r>
          </a:p>
        </p:txBody>
      </p:sp>
      <p:sp>
        <p:nvSpPr>
          <p:cNvPr id="4" name="Content Placeholder 3">
            <a:extLst>
              <a:ext uri="{FF2B5EF4-FFF2-40B4-BE49-F238E27FC236}">
                <a16:creationId xmlns:a16="http://schemas.microsoft.com/office/drawing/2014/main" id="{A175CE6F-8990-4801-AECB-BC476667F86D}"/>
              </a:ext>
            </a:extLst>
          </p:cNvPr>
          <p:cNvSpPr>
            <a:spLocks noGrp="1"/>
          </p:cNvSpPr>
          <p:nvPr>
            <p:ph idx="1"/>
          </p:nvPr>
        </p:nvSpPr>
        <p:spPr>
          <a:xfrm>
            <a:off x="918746" y="2246052"/>
            <a:ext cx="10591800" cy="3400148"/>
          </a:xfrm>
        </p:spPr>
        <p:txBody>
          <a:bodyPr/>
          <a:lstStyle/>
          <a:p>
            <a:r>
              <a:rPr lang="en-US" sz="2000" b="0" i="0" dirty="0">
                <a:effectLst/>
                <a:latin typeface="arial" panose="020B0604020202020204" pitchFamily="34" charset="0"/>
              </a:rPr>
              <a:t>Toxicity on social media refers to comments adhering to racism, sexism, homophobia, promoting unrealistic body standards, creating online drama and a plethora of such things.</a:t>
            </a:r>
          </a:p>
          <a:p>
            <a:r>
              <a:rPr lang="en-US" sz="2000" dirty="0">
                <a:latin typeface="arial" panose="020B0604020202020204" pitchFamily="34" charset="0"/>
              </a:rPr>
              <a:t>Such disrespectful environment can create negativity and unnecessary hatred among people.</a:t>
            </a:r>
          </a:p>
          <a:p>
            <a:r>
              <a:rPr lang="en-US" sz="2000" dirty="0">
                <a:latin typeface="arial" panose="020B0604020202020204" pitchFamily="34" charset="0"/>
              </a:rPr>
              <a:t>People fail to understand the main purpose of social media i.e., better communication.</a:t>
            </a:r>
          </a:p>
          <a:p>
            <a:r>
              <a:rPr lang="en-US" sz="2000" dirty="0">
                <a:latin typeface="arial" panose="020B0604020202020204" pitchFamily="34" charset="0"/>
              </a:rPr>
              <a:t>Social media becomes a “hub of trolling” wherein people have the confidence to wrongly target any random person on the platform with whom they are least likely to meet in real life</a:t>
            </a:r>
          </a:p>
          <a:p>
            <a:endParaRPr lang="en-US" sz="2000" b="0" i="0" dirty="0">
              <a:effectLst/>
              <a:latin typeface="arial" panose="020B0604020202020204" pitchFamily="34" charset="0"/>
            </a:endParaRPr>
          </a:p>
        </p:txBody>
      </p:sp>
    </p:spTree>
    <p:extLst>
      <p:ext uri="{BB962C8B-B14F-4D97-AF65-F5344CB8AC3E}">
        <p14:creationId xmlns:p14="http://schemas.microsoft.com/office/powerpoint/2010/main" val="131133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082-D5B1-4386-B668-AFC9E72DA691}"/>
              </a:ext>
            </a:extLst>
          </p:cNvPr>
          <p:cNvSpPr>
            <a:spLocks noGrp="1"/>
          </p:cNvSpPr>
          <p:nvPr>
            <p:ph type="title"/>
          </p:nvPr>
        </p:nvSpPr>
        <p:spPr>
          <a:xfrm>
            <a:off x="1356065" y="664238"/>
            <a:ext cx="9905998" cy="1478570"/>
          </a:xfrm>
        </p:spPr>
        <p:txBody>
          <a:bodyPr>
            <a:normAutofit/>
          </a:bodyPr>
          <a:lstStyle/>
          <a:p>
            <a:r>
              <a:rPr lang="en-IN" sz="3200" dirty="0"/>
              <a:t>Introduction: Misinformation on social media</a:t>
            </a:r>
          </a:p>
        </p:txBody>
      </p:sp>
      <p:sp>
        <p:nvSpPr>
          <p:cNvPr id="5" name="Content Placeholder 3">
            <a:extLst>
              <a:ext uri="{FF2B5EF4-FFF2-40B4-BE49-F238E27FC236}">
                <a16:creationId xmlns:a16="http://schemas.microsoft.com/office/drawing/2014/main" id="{6810DEF2-BFA0-4404-AE23-2194C5EE3BE5}"/>
              </a:ext>
            </a:extLst>
          </p:cNvPr>
          <p:cNvSpPr txBox="1">
            <a:spLocks/>
          </p:cNvSpPr>
          <p:nvPr/>
        </p:nvSpPr>
        <p:spPr>
          <a:xfrm>
            <a:off x="1098614" y="2142808"/>
            <a:ext cx="10591800" cy="29740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a:latin typeface="arial" panose="020B0604020202020204" pitchFamily="34" charset="0"/>
              </a:rPr>
              <a:t>Irrespective of the credibility of the news article, readers are always attracted towards misinformation.</a:t>
            </a:r>
          </a:p>
          <a:p>
            <a:r>
              <a:rPr lang="en-US" sz="2000" i="0" dirty="0">
                <a:effectLst/>
                <a:latin typeface="Arial" panose="020B0604020202020204" pitchFamily="34" charset="0"/>
                <a:cs typeface="Arial" panose="020B0604020202020204" pitchFamily="34" charset="0"/>
              </a:rPr>
              <a:t>Recent studies show that on an average, there are five times as many people who read the headline when compared to the body of an article. This means that people can use headline as a tool to market (their) fake news.</a:t>
            </a:r>
          </a:p>
          <a:p>
            <a:r>
              <a:rPr lang="en-US" sz="2000" i="0" dirty="0">
                <a:effectLst/>
                <a:latin typeface="Arial" panose="020B0604020202020204" pitchFamily="34" charset="0"/>
                <a:cs typeface="Arial" panose="020B0604020202020204" pitchFamily="34" charset="0"/>
              </a:rPr>
              <a:t>Apart from the headline, people might find the article enticing enough to spread it around rather than taking a step to check the credibility of the article.</a:t>
            </a:r>
          </a:p>
          <a:p>
            <a:endParaRPr lang="en-US" sz="2000" i="0" dirty="0">
              <a:effectLst/>
              <a:latin typeface="Arial" panose="020B0604020202020204" pitchFamily="34" charset="0"/>
              <a:cs typeface="Arial" panose="020B0604020202020204" pitchFamily="34" charset="0"/>
            </a:endParaRPr>
          </a:p>
          <a:p>
            <a:endParaRPr lang="en-US" sz="2000" i="0" dirty="0">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51162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082-D5B1-4386-B668-AFC9E72DA691}"/>
              </a:ext>
            </a:extLst>
          </p:cNvPr>
          <p:cNvSpPr>
            <a:spLocks noGrp="1"/>
          </p:cNvSpPr>
          <p:nvPr>
            <p:ph type="title"/>
          </p:nvPr>
        </p:nvSpPr>
        <p:spPr>
          <a:xfrm>
            <a:off x="1160462" y="-1587"/>
            <a:ext cx="9905998" cy="1478570"/>
          </a:xfrm>
        </p:spPr>
        <p:txBody>
          <a:bodyPr>
            <a:normAutofit/>
          </a:bodyPr>
          <a:lstStyle/>
          <a:p>
            <a:r>
              <a:rPr lang="en-IN" sz="3200" dirty="0"/>
              <a:t>                              GAIN perspective</a:t>
            </a:r>
          </a:p>
        </p:txBody>
      </p:sp>
      <p:sp>
        <p:nvSpPr>
          <p:cNvPr id="6" name="Content Placeholder 5">
            <a:extLst>
              <a:ext uri="{FF2B5EF4-FFF2-40B4-BE49-F238E27FC236}">
                <a16:creationId xmlns:a16="http://schemas.microsoft.com/office/drawing/2014/main" id="{435D4253-B6CD-42C5-A89A-41B5AC883EB6}"/>
              </a:ext>
            </a:extLst>
          </p:cNvPr>
          <p:cNvSpPr>
            <a:spLocks noGrp="1"/>
          </p:cNvSpPr>
          <p:nvPr>
            <p:ph idx="1"/>
          </p:nvPr>
        </p:nvSpPr>
        <p:spPr>
          <a:xfrm>
            <a:off x="1125540" y="1012054"/>
            <a:ext cx="10157978" cy="5086905"/>
          </a:xfrm>
        </p:spPr>
        <p:txBody>
          <a:bodyPr>
            <a:normAutofit/>
          </a:bodyPr>
          <a:lstStyle/>
          <a:p>
            <a:r>
              <a:rPr lang="en-IN" sz="2000" dirty="0">
                <a:latin typeface="Arial" panose="020B0604020202020204" pitchFamily="34" charset="0"/>
                <a:cs typeface="Arial" panose="020B0604020202020204" pitchFamily="34" charset="0"/>
              </a:rPr>
              <a:t>Our team: Baby Shark doo doo envisions to bring down the levels of toxicity and misinformation on social media platforms.</a:t>
            </a:r>
          </a:p>
          <a:p>
            <a:r>
              <a:rPr lang="en-IN" sz="2000" dirty="0">
                <a:latin typeface="Arial" panose="020B0604020202020204" pitchFamily="34" charset="0"/>
                <a:cs typeface="Arial" panose="020B0604020202020204" pitchFamily="34" charset="0"/>
              </a:rPr>
              <a:t>Gain Perspective is an extension on google chrome which serves the following purposes:</a:t>
            </a:r>
          </a:p>
          <a:p>
            <a:pPr marL="800100" lvl="1" indent="-342900">
              <a:buFont typeface="+mj-lt"/>
              <a:buAutoNum type="alphaLcPeriod"/>
            </a:pPr>
            <a:r>
              <a:rPr lang="en-IN" sz="1600" dirty="0">
                <a:latin typeface="Arial" panose="020B0604020202020204" pitchFamily="34" charset="0"/>
                <a:cs typeface="Arial" panose="020B0604020202020204" pitchFamily="34" charset="0"/>
              </a:rPr>
              <a:t>On taking input from the user, we find out the sentiment of the text.</a:t>
            </a:r>
          </a:p>
          <a:p>
            <a:pPr marL="800100" lvl="1" indent="-342900">
              <a:buFont typeface="+mj-lt"/>
              <a:buAutoNum type="alphaLcPeriod"/>
            </a:pPr>
            <a:r>
              <a:rPr lang="en-IN" sz="1600" dirty="0">
                <a:latin typeface="Arial" panose="020B0604020202020204" pitchFamily="34" charset="0"/>
                <a:cs typeface="Arial" panose="020B0604020202020204" pitchFamily="34" charset="0"/>
              </a:rPr>
              <a:t>If sentiment is negative, the machine learning algorithm will classify it into either of the 6 categories:</a:t>
            </a:r>
          </a:p>
          <a:p>
            <a:pPr marL="914400" lvl="2" indent="0">
              <a:buNone/>
            </a:pPr>
            <a:r>
              <a:rPr lang="en-IN" sz="1600" dirty="0">
                <a:latin typeface="Arial" panose="020B0604020202020204" pitchFamily="34" charset="0"/>
                <a:cs typeface="Arial" panose="020B0604020202020204" pitchFamily="34" charset="0"/>
              </a:rPr>
              <a:t>                  Toxic, Severe toxic, Obscene, Threat, Insult and Identity hate.</a:t>
            </a:r>
          </a:p>
          <a:p>
            <a:pPr marL="800100" lvl="1" indent="-342900">
              <a:buFont typeface="+mj-lt"/>
              <a:buAutoNum type="alphaLcPeriod"/>
            </a:pPr>
            <a:r>
              <a:rPr lang="en-IN" sz="1600" dirty="0">
                <a:latin typeface="Arial" panose="020B0604020202020204" pitchFamily="34" charset="0"/>
                <a:cs typeface="Arial" panose="020B0604020202020204" pitchFamily="34" charset="0"/>
              </a:rPr>
              <a:t>Furthermore, we analyse the text and suggest relevant articles. </a:t>
            </a:r>
          </a:p>
          <a:p>
            <a:r>
              <a:rPr lang="en-IN" sz="2000" dirty="0">
                <a:latin typeface="Arial" panose="020B0604020202020204" pitchFamily="34" charset="0"/>
                <a:cs typeface="Arial" panose="020B0604020202020204" pitchFamily="34" charset="0"/>
              </a:rPr>
              <a:t>Relevant articles are suggested to educate the person on the topic. An additional advantage is that no extra effort is required to check the truthfulness of the article. This is because relevant articles are shown from credible sources like BBC, CNN, etc.</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695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082-D5B1-4386-B668-AFC9E72DA691}"/>
              </a:ext>
            </a:extLst>
          </p:cNvPr>
          <p:cNvSpPr>
            <a:spLocks noGrp="1"/>
          </p:cNvSpPr>
          <p:nvPr>
            <p:ph type="title"/>
          </p:nvPr>
        </p:nvSpPr>
        <p:spPr>
          <a:xfrm>
            <a:off x="1160462" y="-1587"/>
            <a:ext cx="9905998" cy="1478570"/>
          </a:xfrm>
        </p:spPr>
        <p:txBody>
          <a:bodyPr>
            <a:normAutofit/>
          </a:bodyPr>
          <a:lstStyle/>
          <a:p>
            <a:r>
              <a:rPr lang="en-IN" dirty="0"/>
              <a:t>           Candidate architecture diagram</a:t>
            </a:r>
          </a:p>
        </p:txBody>
      </p:sp>
      <p:pic>
        <p:nvPicPr>
          <p:cNvPr id="5" name="Content Placeholder 4" descr="Diagram&#10;&#10;Description automatically generated">
            <a:extLst>
              <a:ext uri="{FF2B5EF4-FFF2-40B4-BE49-F238E27FC236}">
                <a16:creationId xmlns:a16="http://schemas.microsoft.com/office/drawing/2014/main" id="{3A61CF91-44C5-4A91-B076-6937C6D49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751" y="1170400"/>
            <a:ext cx="3886199" cy="5541432"/>
          </a:xfrm>
        </p:spPr>
      </p:pic>
    </p:spTree>
    <p:extLst>
      <p:ext uri="{BB962C8B-B14F-4D97-AF65-F5344CB8AC3E}">
        <p14:creationId xmlns:p14="http://schemas.microsoft.com/office/powerpoint/2010/main" val="54359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082-D5B1-4386-B668-AFC9E72DA691}"/>
              </a:ext>
            </a:extLst>
          </p:cNvPr>
          <p:cNvSpPr>
            <a:spLocks noGrp="1"/>
          </p:cNvSpPr>
          <p:nvPr>
            <p:ph type="title"/>
          </p:nvPr>
        </p:nvSpPr>
        <p:spPr>
          <a:xfrm>
            <a:off x="-310718" y="2395385"/>
            <a:ext cx="9161755" cy="1478570"/>
          </a:xfrm>
        </p:spPr>
        <p:txBody>
          <a:bodyPr>
            <a:normAutofit/>
          </a:bodyPr>
          <a:lstStyle/>
          <a:p>
            <a:r>
              <a:rPr lang="en-IN" sz="4800" dirty="0"/>
              <a:t>                           Live demo</a:t>
            </a:r>
          </a:p>
        </p:txBody>
      </p:sp>
    </p:spTree>
    <p:extLst>
      <p:ext uri="{BB962C8B-B14F-4D97-AF65-F5344CB8AC3E}">
        <p14:creationId xmlns:p14="http://schemas.microsoft.com/office/powerpoint/2010/main" val="302400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082-D5B1-4386-B668-AFC9E72DA691}"/>
              </a:ext>
            </a:extLst>
          </p:cNvPr>
          <p:cNvSpPr>
            <a:spLocks noGrp="1"/>
          </p:cNvSpPr>
          <p:nvPr>
            <p:ph type="title"/>
          </p:nvPr>
        </p:nvSpPr>
        <p:spPr>
          <a:xfrm>
            <a:off x="1515122" y="2342119"/>
            <a:ext cx="9161755" cy="1478570"/>
          </a:xfrm>
        </p:spPr>
        <p:txBody>
          <a:bodyPr>
            <a:normAutofit/>
          </a:bodyPr>
          <a:lstStyle/>
          <a:p>
            <a:r>
              <a:rPr lang="en-IN" sz="4800" dirty="0"/>
              <a:t>     Thank you for your time </a:t>
            </a:r>
            <a:r>
              <a:rPr lang="en-IN" sz="4800" dirty="0">
                <a:sym typeface="Wingdings" panose="05000000000000000000" pitchFamily="2" charset="2"/>
              </a:rPr>
              <a:t></a:t>
            </a:r>
            <a:endParaRPr lang="en-IN" sz="4800" dirty="0"/>
          </a:p>
        </p:txBody>
      </p:sp>
    </p:spTree>
    <p:extLst>
      <p:ext uri="{BB962C8B-B14F-4D97-AF65-F5344CB8AC3E}">
        <p14:creationId xmlns:p14="http://schemas.microsoft.com/office/powerpoint/2010/main" val="2292682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125</TotalTime>
  <Words>374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vt:lpstr>
      <vt:lpstr>Tw Cen MT</vt:lpstr>
      <vt:lpstr>Circuit</vt:lpstr>
      <vt:lpstr>Gain Perspective</vt:lpstr>
      <vt:lpstr>Introduction: TOXICITY on social media</vt:lpstr>
      <vt:lpstr>Introduction: Misinformation on social media</vt:lpstr>
      <vt:lpstr>                              GAIN perspective</vt:lpstr>
      <vt:lpstr>           Candidate architecture diagram</vt:lpstr>
      <vt:lpstr>                           Live demo</vt:lpstr>
      <vt:lpstr>     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Gain Perspective</dc:title>
  <dc:creator>Kartikeya Vedula</dc:creator>
  <cp:lastModifiedBy>Kartikeya Vedula</cp:lastModifiedBy>
  <cp:revision>13</cp:revision>
  <dcterms:created xsi:type="dcterms:W3CDTF">2021-02-27T20:29:47Z</dcterms:created>
  <dcterms:modified xsi:type="dcterms:W3CDTF">2021-02-27T22:35:17Z</dcterms:modified>
</cp:coreProperties>
</file>