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67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8" autoAdjust="0"/>
  </p:normalViewPr>
  <p:slideViewPr>
    <p:cSldViewPr snapToGrid="0">
      <p:cViewPr varScale="1">
        <p:scale>
          <a:sx n="84" d="100"/>
          <a:sy n="84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       RENT &amp; 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                                                                  </a:t>
            </a:r>
            <a:r>
              <a:rPr lang="en-US" sz="2000" b="1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RENTAL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801EE-4A87-4AC2-AC71-3BA48178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45" y="1005830"/>
            <a:ext cx="3703320" cy="1879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805A0A-FC3B-443D-85A4-CEB60D91D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5" y="826211"/>
            <a:ext cx="3703320" cy="18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10F1-6BF9-4DDA-825D-31941541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LOGIN/REGISTERED : FLOWCHART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91AEEB-73FC-445C-BF33-12EEE0C2E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617" y="2363399"/>
            <a:ext cx="5872766" cy="33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210B-7741-44A6-8C33-A73745E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u="none" strike="noStrike" baseline="0" dirty="0">
                <a:latin typeface="Bahnschrift SemiLight Condensed" panose="020B0502040204020203" pitchFamily="34" charset="0"/>
              </a:rPr>
              <a:t>2. Admin module: </a:t>
            </a:r>
            <a:endParaRPr lang="en-IN" sz="40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F486-C723-4999-9D93-BFCA3489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 with user-name and password.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logging , he can start adding vehicles 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can handle the situation where the vehicle is supposed to be replaced.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will be able to collect the rent from the customer and view the booking details.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8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2D2D-BE62-4F41-BD41-47621CA7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sz="4400" dirty="0"/>
              <a:t>Admin: use case diagram</a:t>
            </a:r>
            <a:endParaRPr lang="en-IN" sz="44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78F248-02B7-4ECB-8A78-0448E5B12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226" y="2181225"/>
            <a:ext cx="4919548" cy="3678238"/>
          </a:xfrm>
        </p:spPr>
      </p:pic>
    </p:spTree>
    <p:extLst>
      <p:ext uri="{BB962C8B-B14F-4D97-AF65-F5344CB8AC3E}">
        <p14:creationId xmlns:p14="http://schemas.microsoft.com/office/powerpoint/2010/main" val="326388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BC96-A438-4DE0-AEA7-6DA4248E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0" u="none" strike="noStrike" baseline="0" dirty="0">
                <a:latin typeface="Bahnschrift SemiLight Condensed" panose="020B0502040204020203" pitchFamily="34" charset="0"/>
              </a:rPr>
              <a:t>3.Customer module: </a:t>
            </a:r>
            <a:endParaRPr lang="en-IN" sz="40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C552-BE93-4887-8AFC-1DEF0B24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 rent the car by logging in.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they want to book the car, they need authentication.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should create a new account to book car or if they already have an existing account, they should log in.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pay through their credit card, UPI details.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2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5F2B-F854-4890-873F-6757B335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</a:t>
            </a:r>
            <a:r>
              <a:rPr lang="en-US" sz="4400" dirty="0">
                <a:latin typeface="Bahnschrift SemiLight" panose="020B0502040204020203" pitchFamily="34" charset="0"/>
              </a:rPr>
              <a:t>Customer: </a:t>
            </a:r>
            <a:r>
              <a:rPr lang="en-US" sz="4400" dirty="0"/>
              <a:t>use case diagram</a:t>
            </a:r>
            <a:endParaRPr lang="en-IN" sz="4400" dirty="0">
              <a:latin typeface="Bahnschrift Semi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12CD7-BE4C-4BFC-AD09-5B2F87830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365" y="2181225"/>
            <a:ext cx="4919269" cy="3678238"/>
          </a:xfrm>
        </p:spPr>
      </p:pic>
    </p:spTree>
    <p:extLst>
      <p:ext uri="{BB962C8B-B14F-4D97-AF65-F5344CB8AC3E}">
        <p14:creationId xmlns:p14="http://schemas.microsoft.com/office/powerpoint/2010/main" val="265643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7793-D3FE-484A-B9AB-6C489C0C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IN" b="1" i="0" u="none" strike="noStrike" baseline="0">
                <a:latin typeface="Bahnschrift SemiLight Condensed" panose="020B0502040204020203" pitchFamily="34" charset="0"/>
              </a:rPr>
              <a:t>                                     INPUT DESIGN </a:t>
            </a:r>
            <a:endParaRPr lang="en-IN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0036-AB81-4AEA-9C2B-FB01D180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IN" b="0" i="0" u="none" strike="noStrike" baseline="0">
                <a:solidFill>
                  <a:schemeClr val="bg1"/>
                </a:solidFill>
                <a:latin typeface="XCCMSE+AvenirNext-Medium"/>
              </a:rPr>
              <a:t>HOMEPAGE 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75DC-3C43-44C1-8D8F-1822B276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939799"/>
            <a:ext cx="6874005" cy="47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3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4AE98-82CE-489C-8DB9-059B6827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IN" dirty="0">
                <a:latin typeface="XCCMSE+AvenirNext-Medium"/>
              </a:rPr>
              <a:t>login page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6B0D-157C-4A56-AAAF-25B930A46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5C0FF-3E14-4044-BCAF-135BAC02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74" y="1209056"/>
            <a:ext cx="6489819" cy="42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8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39C1F-AD6D-4FF8-A957-56B6A6F7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Sign-up page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5DA2B6-B5DC-450C-90F0-529A61F9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1F1EF-968D-47E7-9AAA-AE866F2D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872455"/>
            <a:ext cx="6885953" cy="439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3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A7AFF-5418-4E6A-9445-D7BD04BA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dashboard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B42C98-203C-4C10-A4BF-4AAC2AB2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1FB95-289D-46E1-8CB8-6DFC3E23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14054"/>
            <a:ext cx="6489819" cy="36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F9C-AA76-4D22-8C4C-E3FDD62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Bahnschrift SemiLight Condensed" panose="020B0502040204020203" pitchFamily="34" charset="0"/>
              </a:rPr>
              <a:t>								</a:t>
            </a:r>
            <a:r>
              <a:rPr lang="en-IN" sz="4400" b="1" i="0" u="none" strike="noStrike" baseline="0" dirty="0">
                <a:latin typeface="Bahnschrift SemiLight Condensed" panose="020B0502040204020203" pitchFamily="34" charset="0"/>
              </a:rPr>
              <a:t>CONCLUSION</a:t>
            </a:r>
            <a:r>
              <a:rPr lang="en-IN" sz="4000" b="1" i="0" u="none" strike="noStrike" baseline="0" dirty="0">
                <a:latin typeface="Bahnschrift SemiLight Condensed" panose="020B0502040204020203" pitchFamily="34" charset="0"/>
              </a:rPr>
              <a:t> </a:t>
            </a:r>
            <a:endParaRPr lang="en-IN" sz="40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305F-C084-4EE8-BFB0-2B3077F9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 &amp; Run is a web application, and it is restricted to only limited type of users.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different type of users have been given access rights and they are restricted up to functionalities, so that data is maintained securely, and redundant data is prevented.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providing a good user interface.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0C1D-3199-47FE-A5B2-78C9806A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TEAM MEMBERS WORKING ON PROJECT </a:t>
            </a:r>
            <a:endParaRPr lang="en-IN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7A94-F618-4028-8D79-E1558E88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8860"/>
            <a:ext cx="11029615" cy="4269996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Bahnschrift Light SemiCondensed" panose="020B0502040204020203" pitchFamily="34" charset="0"/>
              </a:rPr>
              <a:t>Priyanshu Tiwari</a:t>
            </a:r>
          </a:p>
          <a:p>
            <a:r>
              <a:rPr lang="en-IN" sz="2200" dirty="0">
                <a:latin typeface="Bahnschrift Light SemiCondensed" panose="020B0502040204020203" pitchFamily="34" charset="0"/>
              </a:rPr>
              <a:t>Taneesha Sharma</a:t>
            </a:r>
          </a:p>
          <a:p>
            <a:r>
              <a:rPr lang="en-IN" sz="2200" dirty="0">
                <a:latin typeface="Bahnschrift Light SemiCondensed" panose="020B0502040204020203" pitchFamily="34" charset="0"/>
              </a:rPr>
              <a:t>Kartikeya Pandey </a:t>
            </a:r>
          </a:p>
          <a:p>
            <a:r>
              <a:rPr lang="en-IN" sz="2200" dirty="0">
                <a:latin typeface="Bahnschrift Light SemiCondensed" panose="020B0502040204020203" pitchFamily="34" charset="0"/>
              </a:rPr>
              <a:t>Shivendra Pratap Singh</a:t>
            </a:r>
          </a:p>
          <a:p>
            <a:r>
              <a:rPr lang="en-IN" sz="2200" dirty="0">
                <a:latin typeface="Bahnschrift Light SemiCondensed" panose="020B0502040204020203" pitchFamily="34" charset="0"/>
              </a:rPr>
              <a:t>Shashank Yadav</a:t>
            </a:r>
          </a:p>
          <a:p>
            <a:pPr marL="0" indent="0">
              <a:buNone/>
            </a:pPr>
            <a:endParaRPr lang="en-IN" sz="22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4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165988"/>
            <a:ext cx="3081576" cy="26290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    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38BC-D04B-4907-B744-98586BE2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                       </a:t>
            </a:r>
            <a:r>
              <a:rPr lang="en-IN" sz="6000" b="1" dirty="0">
                <a:latin typeface="Bahnschrift Light SemiCondensed" panose="020B0502040204020203" pitchFamily="34" charset="0"/>
              </a:rPr>
              <a:t>INTRODUCTION</a:t>
            </a:r>
            <a:endParaRPr lang="en-IN" sz="6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1221-A3E8-48EC-B6FF-F8474C49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2308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 &amp; RUN is a car rental service.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user- friendly, thus helping in better utilization of the resources. This project offers the best of services-both in terms man and machine.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the online car rental service for travel agencies.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the best of rates and include the different categories of cars from luxury to budget.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 &amp; Run service will also provide vehicle insurance.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5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38BC-D04B-4907-B744-98586BE2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ell MT" panose="02020503060305020303" pitchFamily="18" charset="0"/>
              </a:rPr>
              <a:t>                    </a:t>
            </a:r>
            <a:r>
              <a:rPr lang="en-IN" sz="6000" b="1" i="0" u="none" strike="noStrike" baseline="0" dirty="0">
                <a:latin typeface="Bahnschrift Light SemiCondensed" panose="020B0502040204020203" pitchFamily="34" charset="0"/>
              </a:rPr>
              <a:t>EXISTING SYSTEM </a:t>
            </a:r>
            <a:endParaRPr lang="en-IN" sz="6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1221-A3E8-48EC-B6FF-F8474C49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2308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 the present system, organization hires a person for the booking and proper functioning.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hired person keeps up and maintain the booking and transport details in papers</a:t>
            </a:r>
          </a:p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Problems in the current system: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It involves paperwork.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Updates, changes in details is tiresome.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Performance is affected and not up to mark.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8156-9581-427C-82A4-54EBE07C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none" strike="noStrike" baseline="0" dirty="0">
                <a:latin typeface="Bahnschrift SemiLight Condensed" panose="020B0502040204020203" pitchFamily="34" charset="0"/>
              </a:rPr>
              <a:t>                          PROPOSED SYSTEM </a:t>
            </a:r>
            <a:endParaRPr lang="en-IN" sz="44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C7AE-7EFB-4617-BDCD-F803CC6A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solves the issues faced by the current system.</a:t>
            </a:r>
          </a:p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centralized , so it will be recorded .</a:t>
            </a: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updating and changes in details will be much easier. </a:t>
            </a: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will get easier making it cost effective.</a:t>
            </a: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supports multiple languages making it user friendly.</a:t>
            </a: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helpful for the user as they can track their car schedules effectively.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4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5BD3-A4CE-483F-8359-382062F9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latin typeface="Bahnschrift SemiLight Condensed" panose="020B0502040204020203" pitchFamily="34" charset="0"/>
              </a:rPr>
              <a:t>            Some more benefits of the proposed system: </a:t>
            </a:r>
            <a:endParaRPr lang="en-IN" sz="40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A3B8-9643-437F-97C1-0FA58992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available for agents and recurring customers.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booking confirmation through an email reminder.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available for any location.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payments by credit , debit cards without any extra online charge.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insurance by paying the extra charge.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F6E4-22F2-4A09-B194-32ADE715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none" strike="noStrike" baseline="0" dirty="0">
                <a:latin typeface="Bahnschrift SemiLight Condensed" panose="020B0502040204020203" pitchFamily="34" charset="0"/>
              </a:rPr>
              <a:t>                      HARDWARE SPECIFICATIONS </a:t>
            </a:r>
            <a:endParaRPr lang="en-IN" sz="44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CAC1-F166-4DAA-88B0-55CD16D0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	 : 500 GB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	 : 4GB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	 : Pentium or Intel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4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FED9-BC60-4146-B935-631D4830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none" strike="noStrike" baseline="0" dirty="0">
                <a:latin typeface="Bahnschrift SemiLight Condensed" panose="020B0502040204020203" pitchFamily="34" charset="0"/>
              </a:rPr>
              <a:t>					SOFTWARE SPECIFICATIONS </a:t>
            </a:r>
            <a:endParaRPr lang="en-IN" sz="44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2A10-F2F0-4E07-9D74-11E04470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:Windows, Linux, Android, iOS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: HTML, CSS, BOOTSTRAP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Client-side Scripting : JavaScript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PHP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Technologies. : JQUERY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 SQL6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 : JDBC </a:t>
            </a: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 : XAMPP/WAMPP/MAMP server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F93A-5DC2-47B4-BB24-56CA72AB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latin typeface="Bahnschrift SemiLight Condensed" panose="020B0502040204020203" pitchFamily="34" charset="0"/>
              </a:rPr>
              <a:t>									MODULES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BPMJNH+TimesNewRomanPS-BoldMT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2010-7DCB-48EB-BB0A-A925BD37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three modules: Authentication module:</a:t>
            </a: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enter their details and if valid they will be entered into the system.</a:t>
            </a: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they will be able access different modules.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they don’t have a username and password , they will have to register first.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two types of users who are using the application: Admin and Customer.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345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Widescreen</PresentationFormat>
  <Paragraphs>83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Bahnschrift Light SemiCondensed</vt:lpstr>
      <vt:lpstr>Bahnschrift SemiLight</vt:lpstr>
      <vt:lpstr>Bahnschrift SemiLight Condensed</vt:lpstr>
      <vt:lpstr>Bell MT</vt:lpstr>
      <vt:lpstr>BPMJNH+TimesNewRomanPS-BoldMT</vt:lpstr>
      <vt:lpstr>Calibri</vt:lpstr>
      <vt:lpstr>Gill Sans MT</vt:lpstr>
      <vt:lpstr>Times New Roman</vt:lpstr>
      <vt:lpstr>Wingdings 2</vt:lpstr>
      <vt:lpstr>XCCMSE+AvenirNext-Medium</vt:lpstr>
      <vt:lpstr>Dividend</vt:lpstr>
      <vt:lpstr>              RENT &amp; RUN</vt:lpstr>
      <vt:lpstr>TEAM MEMBERS WORKING ON PROJECT </vt:lpstr>
      <vt:lpstr>                       INTRODUCTION</vt:lpstr>
      <vt:lpstr>                    EXISTING SYSTEM </vt:lpstr>
      <vt:lpstr>                          PROPOSED SYSTEM </vt:lpstr>
      <vt:lpstr>            Some more benefits of the proposed system: </vt:lpstr>
      <vt:lpstr>                      HARDWARE SPECIFICATIONS </vt:lpstr>
      <vt:lpstr>     SOFTWARE SPECIFICATIONS </vt:lpstr>
      <vt:lpstr>         MODULES </vt:lpstr>
      <vt:lpstr>  LOGIN/REGISTERED : FLOWCHART</vt:lpstr>
      <vt:lpstr>2. Admin module: </vt:lpstr>
      <vt:lpstr>                   Admin: use case diagram</vt:lpstr>
      <vt:lpstr>3.Customer module: </vt:lpstr>
      <vt:lpstr>           Customer: use case diagram</vt:lpstr>
      <vt:lpstr>                                     INPUT DESIGN </vt:lpstr>
      <vt:lpstr>login page </vt:lpstr>
      <vt:lpstr>Sign-up page </vt:lpstr>
      <vt:lpstr>dashboard </vt:lpstr>
      <vt:lpstr>       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2020-11-25T19:00:09Z</dcterms:created>
  <dcterms:modified xsi:type="dcterms:W3CDTF">2020-11-25T19:55:40Z</dcterms:modified>
</cp:coreProperties>
</file>