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9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4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554D-FB7F-49C9-BAD3-165685E01F10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6F20-40F4-4891-9951-1607D7064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5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ANZ SYNTHESIZED TRANSACTION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2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STATS AT A GLANCE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Monthly Average amount </a:t>
            </a:r>
            <a:r>
              <a:rPr lang="en-IN" dirty="0" smtClean="0"/>
              <a:t>transacted:</a:t>
            </a:r>
            <a:endParaRPr lang="en-IN" dirty="0"/>
          </a:p>
          <a:p>
            <a:endParaRPr lang="en-IN" dirty="0" smtClean="0"/>
          </a:p>
          <a:p>
            <a:r>
              <a:rPr lang="en-US" dirty="0"/>
              <a:t>Average Debit amount and Average Credit </a:t>
            </a:r>
            <a:r>
              <a:rPr lang="en-US" dirty="0" smtClean="0"/>
              <a:t>amount: </a:t>
            </a:r>
          </a:p>
          <a:p>
            <a:endParaRPr lang="en-US" dirty="0"/>
          </a:p>
          <a:p>
            <a:r>
              <a:rPr lang="en-US" dirty="0"/>
              <a:t>Average transaction amount by each </a:t>
            </a:r>
            <a:r>
              <a:rPr lang="en-US" dirty="0" smtClean="0"/>
              <a:t>gender: </a:t>
            </a:r>
          </a:p>
          <a:p>
            <a:endParaRPr lang="en-US" dirty="0"/>
          </a:p>
          <a:p>
            <a:r>
              <a:rPr lang="en-US" dirty="0"/>
              <a:t>Monthly Transaction </a:t>
            </a:r>
            <a:r>
              <a:rPr lang="en-US" dirty="0" smtClean="0"/>
              <a:t>Volume: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97" y="1504109"/>
            <a:ext cx="1623201" cy="1158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925" y="2662449"/>
            <a:ext cx="1920406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858" y="3709396"/>
            <a:ext cx="1638442" cy="784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197" y="4904019"/>
            <a:ext cx="1310754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Average </a:t>
            </a:r>
            <a:r>
              <a:rPr lang="en-US" dirty="0"/>
              <a:t>Transaction Amount vs. Month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96" y="1992702"/>
            <a:ext cx="6310942" cy="4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Analysing features w.r.t Date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17" y="1690688"/>
            <a:ext cx="54864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2" y="169068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3062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Analysing Feature w.r.t 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90" y="3740029"/>
            <a:ext cx="4676956" cy="3117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4" y="849702"/>
            <a:ext cx="4911306" cy="3274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" y="849702"/>
            <a:ext cx="4707147" cy="31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3614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Analysing w.r.t Location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21" y="3063424"/>
            <a:ext cx="54864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49" y="982604"/>
            <a:ext cx="2951444" cy="1967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67" y="982605"/>
            <a:ext cx="2951441" cy="1967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43" y="992996"/>
            <a:ext cx="2935857" cy="195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" y="991949"/>
            <a:ext cx="2937428" cy="19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ANZ SYNTHESIZED TRANSACTION DATASET</vt:lpstr>
      <vt:lpstr>STATS AT A GLANCE</vt:lpstr>
      <vt:lpstr>Average Transaction Amount vs. Month</vt:lpstr>
      <vt:lpstr>Analysing features w.r.t Date</vt:lpstr>
      <vt:lpstr>Analysing Feature w.r.t Age</vt:lpstr>
      <vt:lpstr>Analysing w.r.t Location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SYNTHESIZED TRANSACTION DATASET</dc:title>
  <dc:creator>Windows User</dc:creator>
  <cp:lastModifiedBy>Windows User</cp:lastModifiedBy>
  <cp:revision>2</cp:revision>
  <dcterms:created xsi:type="dcterms:W3CDTF">2020-06-17T09:46:52Z</dcterms:created>
  <dcterms:modified xsi:type="dcterms:W3CDTF">2020-06-17T10:03:30Z</dcterms:modified>
</cp:coreProperties>
</file>